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95" r:id="rId7"/>
    <p:sldMasterId id="2147483899" r:id="rId8"/>
    <p:sldMasterId id="2147483914" r:id="rId9"/>
  </p:sldMasterIdLst>
  <p:notesMasterIdLst>
    <p:notesMasterId r:id="rId22"/>
  </p:notesMasterIdLst>
  <p:sldIdLst>
    <p:sldId id="3401" r:id="rId10"/>
    <p:sldId id="3402" r:id="rId11"/>
    <p:sldId id="3403" r:id="rId12"/>
    <p:sldId id="307" r:id="rId13"/>
    <p:sldId id="309" r:id="rId14"/>
    <p:sldId id="314" r:id="rId15"/>
    <p:sldId id="3404" r:id="rId16"/>
    <p:sldId id="3406" r:id="rId17"/>
    <p:sldId id="265" r:id="rId18"/>
    <p:sldId id="3397" r:id="rId19"/>
    <p:sldId id="290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2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9641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3970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rộng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41634" y="2469854"/>
            <a:ext cx="4297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1: Nét móc hai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649058" y="3110698"/>
            <a:ext cx="4297045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2: </a:t>
            </a:r>
            <a:r>
              <a:rPr lang="en-US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 lượn ngang và cong trái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2" grpId="0"/>
      <p:bldP spid="13" grpId="0" animBg="1"/>
      <p:bldP spid="13" grpId="1" animBg="1"/>
      <p:bldP spid="19" grpId="0" build="allAtOnce"/>
      <p:bldP spid="19" grpId="1" build="allAtOnce"/>
      <p:bldP spid="21" grpId="0"/>
      <p:bldP spid="21" grpId="1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795829373542091830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113" y="772097"/>
            <a:ext cx="6053070" cy="57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240" y="0"/>
            <a:ext cx="512064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623575" y="6064880"/>
            <a:ext cx="9302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4693" y="2418590"/>
            <a:ext cx="1855" cy="295360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93077" y="5402671"/>
            <a:ext cx="2929684" cy="610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1485" y="3823347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7901" y="5378369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177150" y="2760892"/>
            <a:ext cx="0" cy="267495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08313" y="5456640"/>
            <a:ext cx="240691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83383" y="3650861"/>
            <a:ext cx="2026416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25979" y="5408778"/>
            <a:ext cx="1680421" cy="55061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ôli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157992" y="1789175"/>
            <a:ext cx="3543422" cy="3613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8308312" y="2418589"/>
            <a:ext cx="2973581" cy="3032385"/>
          </a:xfrm>
          <a:prstGeom prst="rect">
            <a:avLst/>
          </a:prstGeom>
        </p:spPr>
      </p:pic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8283843" y="2915440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27580771802972150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727" y="547747"/>
            <a:ext cx="11625329" cy="619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253</Words>
  <Application>Microsoft Office PowerPoint</Application>
  <PresentationFormat>Custom</PresentationFormat>
  <Paragraphs>47</Paragraphs>
  <Slides>12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45</cp:revision>
  <dcterms:created xsi:type="dcterms:W3CDTF">2021-07-20T01:55:21Z</dcterms:created>
  <dcterms:modified xsi:type="dcterms:W3CDTF">2022-04-16T15:22:36Z</dcterms:modified>
</cp:coreProperties>
</file>