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923" r:id="rId6"/>
    <p:sldMasterId id="2147483937" r:id="rId7"/>
  </p:sldMasterIdLst>
  <p:notesMasterIdLst>
    <p:notesMasterId r:id="rId20"/>
  </p:notesMasterIdLst>
  <p:sldIdLst>
    <p:sldId id="256" r:id="rId8"/>
    <p:sldId id="515" r:id="rId9"/>
    <p:sldId id="265" r:id="rId10"/>
    <p:sldId id="3406" r:id="rId11"/>
    <p:sldId id="3407" r:id="rId12"/>
    <p:sldId id="3408" r:id="rId13"/>
    <p:sldId id="3409" r:id="rId14"/>
    <p:sldId id="3405" r:id="rId15"/>
    <p:sldId id="304" r:id="rId16"/>
    <p:sldId id="3412" r:id="rId17"/>
    <p:sldId id="3397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-36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50" y="469062"/>
            <a:ext cx="4689509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50" y="889270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=""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343293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49" y="3332653"/>
            <a:ext cx="7679108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=""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1" y="867070"/>
            <a:ext cx="5694731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=""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074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2 -3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Mai An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F55C21-E794-4A47-A2F9-9D7BD898790D}"/>
              </a:ext>
            </a:extLst>
          </p:cNvPr>
          <p:cNvSpPr txBox="1"/>
          <p:nvPr/>
        </p:nvSpPr>
        <p:spPr>
          <a:xfrm>
            <a:off x="1201480" y="50533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746913" y="1099338"/>
            <a:ext cx="22216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55652" y="1081834"/>
            <a:ext cx="2431751" cy="17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0559" y="1081834"/>
            <a:ext cx="3507650" cy="1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2277178" y="341193"/>
            <a:ext cx="7440028" cy="517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047362" y="5584866"/>
            <a:ext cx="8106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2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dựng nhà bằng tre nứa, lấy cỏ phơi khô tết thành quần áo.</a:t>
            </a:r>
            <a:endParaRPr lang="vi-VN" sz="32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6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1490597" y="282855"/>
            <a:ext cx="8895349" cy="49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629875" y="5385203"/>
            <a:ext cx="8988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thấy một đàn chim bay qua thả xuống loại hạt đen nhánh.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51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1158859" y="287688"/>
            <a:ext cx="9622878" cy="507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5596" y="5494201"/>
            <a:ext cx="9307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gieo hạt xuống cát. Rồi hạt nảy mầm, mọc ra một loại cây dây bò lan rộng.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37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1190999" y="290378"/>
            <a:ext cx="10082548" cy="496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842444" y="5453250"/>
            <a:ext cx="9444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khắc tên lên quả dưa và thả xuống biển.</a:t>
            </a:r>
            <a:endParaRPr lang="en-US" sz="36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470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2125393" y="132929"/>
            <a:ext cx="8265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2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B6AA3F-530C-47DF-87DE-F2AB3744D042}"/>
              </a:ext>
            </a:extLst>
          </p:cNvPr>
          <p:cNvSpPr txBox="1"/>
          <p:nvPr/>
        </p:nvSpPr>
        <p:spPr>
          <a:xfrm>
            <a:off x="4262955" y="627843"/>
            <a:ext cx="38936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1343596"/>
            <a:ext cx="7384662" cy="269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4065803"/>
            <a:ext cx="7636183" cy="269397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620370" y="681600"/>
            <a:ext cx="23883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73218" y="681600"/>
            <a:ext cx="1415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xmlns="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231</Words>
  <Application>Microsoft Office PowerPoint</Application>
  <PresentationFormat>Custom</PresentationFormat>
  <Paragraphs>31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47</cp:revision>
  <dcterms:created xsi:type="dcterms:W3CDTF">2021-07-20T01:55:21Z</dcterms:created>
  <dcterms:modified xsi:type="dcterms:W3CDTF">2022-04-16T15:20:00Z</dcterms:modified>
</cp:coreProperties>
</file>