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27" r:id="rId3"/>
    <p:sldMasterId id="2147483732" r:id="rId4"/>
    <p:sldMasterId id="2147483754" r:id="rId5"/>
    <p:sldMasterId id="2147483768" r:id="rId6"/>
    <p:sldMasterId id="2147483773" r:id="rId7"/>
    <p:sldMasterId id="2147483785" r:id="rId8"/>
  </p:sldMasterIdLst>
  <p:notesMasterIdLst>
    <p:notesMasterId r:id="rId30"/>
  </p:notesMasterIdLst>
  <p:sldIdLst>
    <p:sldId id="257" r:id="rId9"/>
    <p:sldId id="2007577136" r:id="rId10"/>
    <p:sldId id="256" r:id="rId11"/>
    <p:sldId id="2007577134" r:id="rId12"/>
    <p:sldId id="258" r:id="rId13"/>
    <p:sldId id="2007577135" r:id="rId14"/>
    <p:sldId id="264" r:id="rId15"/>
    <p:sldId id="263" r:id="rId16"/>
    <p:sldId id="304" r:id="rId17"/>
    <p:sldId id="284" r:id="rId18"/>
    <p:sldId id="2007577125" r:id="rId19"/>
    <p:sldId id="265" r:id="rId20"/>
    <p:sldId id="306" r:id="rId21"/>
    <p:sldId id="307" r:id="rId22"/>
    <p:sldId id="2886" r:id="rId23"/>
    <p:sldId id="308" r:id="rId24"/>
    <p:sldId id="309" r:id="rId25"/>
    <p:sldId id="2007577126" r:id="rId26"/>
    <p:sldId id="310" r:id="rId27"/>
    <p:sldId id="2007577132" r:id="rId28"/>
    <p:sldId id="514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85268" autoAdjust="0"/>
  </p:normalViewPr>
  <p:slideViewPr>
    <p:cSldViewPr snapToGrid="0">
      <p:cViewPr varScale="1">
        <p:scale>
          <a:sx n="71" d="100"/>
          <a:sy n="71" d="100"/>
        </p:scale>
        <p:origin x="4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FAFF0-EB06-4FF2-B445-57089745BD2F}" type="datetimeFigureOut">
              <a:rPr lang="vi-VN" smtClean="0"/>
              <a:t>04/04/2022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FD63C-200B-4268-ACA3-E03D65CDE3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19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5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8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17096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4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04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4645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91275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82921556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468251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25491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815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40394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8991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8719478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3427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8347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7991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410688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2196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24961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4102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3639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48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6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473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78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58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62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532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33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932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217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696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03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0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099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46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113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7093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5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66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5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2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8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4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3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439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30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2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79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235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4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8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35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39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5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6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8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8.jp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502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62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994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67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650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5" Type="http://schemas.microsoft.com/office/2007/relationships/hdphoto" Target="../media/hdphoto9.wdp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" Target="slide4.xm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5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slide" Target="slide8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8.jp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8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9995" y="1076457"/>
            <a:ext cx="8791213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C32F0-F9F1-445B-827B-C46CFE26FF32}"/>
              </a:ext>
            </a:extLst>
          </p:cNvPr>
          <p:cNvSpPr/>
          <p:nvPr/>
        </p:nvSpPr>
        <p:spPr>
          <a:xfrm>
            <a:off x="8830101" y="95534"/>
            <a:ext cx="3361899" cy="354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83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7605" y="384012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99795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2226" y="1629426"/>
            <a:ext cx="8826931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có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vi 1000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20A27B-B58C-4CE9-AD07-34CCD6C532CC}"/>
              </a:ext>
            </a:extLst>
          </p:cNvPr>
          <p:cNvSpPr/>
          <p:nvPr/>
        </p:nvSpPr>
        <p:spPr>
          <a:xfrm>
            <a:off x="8892209" y="67097"/>
            <a:ext cx="3188716" cy="352003"/>
          </a:xfrm>
          <a:prstGeom prst="rect">
            <a:avLst/>
          </a:prstGeom>
          <a:solidFill>
            <a:srgbClr val="D0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346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229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437505" y="1446504"/>
            <a:ext cx="3406525" cy="1594087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hạt</a:t>
            </a:r>
            <a:r>
              <a:rPr lang="en-US" sz="2400">
                <a:solidFill>
                  <a:schemeClr val="tx1"/>
                </a:solidFill>
              </a:rPr>
              <a:t> thông ạ?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01765" y="2825683"/>
            <a:ext cx="3152339" cy="1783971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mùa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chưa</a:t>
            </a:r>
            <a:r>
              <a:rPr lang="en-US" sz="2400">
                <a:solidFill>
                  <a:schemeClr val="tx1"/>
                </a:solidFill>
              </a:rPr>
              <a:t> nhỉ?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5C171A-5780-44F0-84C7-89E2BAC7FE66}"/>
              </a:ext>
            </a:extLst>
          </p:cNvPr>
          <p:cNvCxnSpPr/>
          <p:nvPr/>
        </p:nvCxnSpPr>
        <p:spPr>
          <a:xfrm>
            <a:off x="1207363" y="2290439"/>
            <a:ext cx="3906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FD0592-1F7E-4DA1-A5FD-B4D44FFC3833}"/>
              </a:ext>
            </a:extLst>
          </p:cNvPr>
          <p:cNvCxnSpPr>
            <a:cxnSpLocks/>
          </p:cNvCxnSpPr>
          <p:nvPr/>
        </p:nvCxnSpPr>
        <p:spPr>
          <a:xfrm>
            <a:off x="1207363" y="2700292"/>
            <a:ext cx="1770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7A2489-3FD2-43B5-BE86-6B2E368DCCCC}"/>
              </a:ext>
            </a:extLst>
          </p:cNvPr>
          <p:cNvCxnSpPr/>
          <p:nvPr/>
        </p:nvCxnSpPr>
        <p:spPr>
          <a:xfrm>
            <a:off x="4181384" y="1617216"/>
            <a:ext cx="3906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B2ED2-4605-47D0-9A4C-8B2B79D19D7A}"/>
              </a:ext>
            </a:extLst>
          </p:cNvPr>
          <p:cNvCxnSpPr>
            <a:cxnSpLocks/>
          </p:cNvCxnSpPr>
          <p:nvPr/>
        </p:nvCxnSpPr>
        <p:spPr>
          <a:xfrm>
            <a:off x="3872143" y="2000435"/>
            <a:ext cx="1770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C20E2-DCEA-44AF-8E9B-E24F0D175110}"/>
              </a:ext>
            </a:extLst>
          </p:cNvPr>
          <p:cNvCxnSpPr>
            <a:cxnSpLocks/>
          </p:cNvCxnSpPr>
          <p:nvPr/>
        </p:nvCxnSpPr>
        <p:spPr>
          <a:xfrm>
            <a:off x="7294179" y="2782989"/>
            <a:ext cx="1187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407314-7902-49B5-9EDB-872C3D5B120F}"/>
              </a:ext>
            </a:extLst>
          </p:cNvPr>
          <p:cNvCxnSpPr>
            <a:cxnSpLocks/>
          </p:cNvCxnSpPr>
          <p:nvPr/>
        </p:nvCxnSpPr>
        <p:spPr>
          <a:xfrm>
            <a:off x="7031960" y="2391922"/>
            <a:ext cx="2143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229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9 </a:t>
            </a:r>
            <a:r>
              <a:rPr lang="en-US" sz="2800" dirty="0" err="1"/>
              <a:t>bằng</a:t>
            </a:r>
            <a:r>
              <a:rPr lang="en-US" sz="2800" dirty="0"/>
              <a:t> 15,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71ED0-38F7-4706-B545-C95DC6F70863}"/>
              </a:ext>
            </a:extLst>
          </p:cNvPr>
          <p:cNvSpPr/>
          <p:nvPr/>
        </p:nvSpPr>
        <p:spPr>
          <a:xfrm>
            <a:off x="8892209" y="67097"/>
            <a:ext cx="3188716" cy="352003"/>
          </a:xfrm>
          <a:prstGeom prst="rect">
            <a:avLst/>
          </a:prstGeom>
          <a:solidFill>
            <a:srgbClr val="D0E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1296"/>
            <a:ext cx="2071901" cy="584775"/>
            <a:chOff x="1296327" y="1641114"/>
            <a:chExt cx="2071901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1913345" y="1641114"/>
              <a:ext cx="145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Tính.</a:t>
              </a:r>
              <a:endParaRPr lang="en-US" sz="32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</a:rPr>
              <a:t>951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9DDB4-138D-41FE-B354-5D103E90A3E4}"/>
              </a:ext>
            </a:extLst>
          </p:cNvPr>
          <p:cNvCxnSpPr>
            <a:cxnSpLocks/>
          </p:cNvCxnSpPr>
          <p:nvPr/>
        </p:nvCxnSpPr>
        <p:spPr>
          <a:xfrm>
            <a:off x="1724146" y="196719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4093434" cy="605639"/>
            <a:chOff x="1296327" y="1647588"/>
            <a:chExt cx="4093434" cy="605639"/>
          </a:xfrm>
        </p:grpSpPr>
        <p:sp>
          <p:nvSpPr>
            <p:cNvPr id="6" name="TextBox 5"/>
            <p:cNvSpPr txBox="1"/>
            <p:nvPr/>
          </p:nvSpPr>
          <p:spPr>
            <a:xfrm>
              <a:off x="1866914" y="1668452"/>
              <a:ext cx="35228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Đặt</a:t>
              </a:r>
              <a:r>
                <a:rPr lang="en-US" sz="3200" dirty="0"/>
                <a:t> </a:t>
              </a:r>
              <a:r>
                <a:rPr lang="en-US" sz="3200" dirty="0" err="1"/>
                <a:t>tính</a:t>
              </a:r>
              <a:r>
                <a:rPr lang="en-US" sz="3200" dirty="0"/>
                <a:t> </a:t>
              </a:r>
              <a:r>
                <a:rPr lang="en-US" sz="3200" err="1"/>
                <a:t>rồi</a:t>
              </a:r>
              <a:r>
                <a:rPr lang="en-US" sz="3200"/>
                <a:t> tính.</a:t>
              </a:r>
              <a:endParaRPr lang="en-US" sz="32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427 + 246          607 + 143             729 + 32           246 + 44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E7A6F2-7100-4311-B90C-A5819D75C468}"/>
              </a:ext>
            </a:extLst>
          </p:cNvPr>
          <p:cNvCxnSpPr>
            <a:cxnSpLocks/>
          </p:cNvCxnSpPr>
          <p:nvPr/>
        </p:nvCxnSpPr>
        <p:spPr>
          <a:xfrm>
            <a:off x="1724146" y="2019744"/>
            <a:ext cx="1313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AEA071-447B-472F-820C-D2D758702794}"/>
              </a:ext>
            </a:extLst>
          </p:cNvPr>
          <p:cNvCxnSpPr>
            <a:cxnSpLocks/>
          </p:cNvCxnSpPr>
          <p:nvPr/>
        </p:nvCxnSpPr>
        <p:spPr>
          <a:xfrm>
            <a:off x="3727801" y="198708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3764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6483" y="2215188"/>
            <a:ext cx="7229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Wingdings" panose="05000000000000000000" pitchFamily="2" charset="2"/>
              </a:rPr>
              <a:t>( tr 84)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33114" y="2971068"/>
            <a:ext cx="101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294" y="3603647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0796" y="329307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3208220" y="4093110"/>
            <a:ext cx="759205" cy="132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76690" y="4213813"/>
            <a:ext cx="98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673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4322" y="2978644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607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55923" y="3605559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143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/>
          </p:cNvCxnSpPr>
          <p:nvPr/>
        </p:nvCxnSpPr>
        <p:spPr>
          <a:xfrm flipV="1">
            <a:off x="5242793" y="4093110"/>
            <a:ext cx="720685" cy="132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7995" y="4196990"/>
            <a:ext cx="104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750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79970" y="2985866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729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45802" y="3610559"/>
            <a:ext cx="74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HP001 4 hàng" panose="020B0603050302020204" pitchFamily="34" charset="0"/>
              </a:rPr>
              <a:t>32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214739" y="4106760"/>
            <a:ext cx="8482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244036" y="4225186"/>
            <a:ext cx="95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761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21877" y="4213812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93501" y="4225012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37478" y="4213811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904" y="3313171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387" y="329969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425" y="2992494"/>
            <a:ext cx="10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74165" y="3603159"/>
            <a:ext cx="9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9285511" y="4102878"/>
            <a:ext cx="787126" cy="1005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197547" y="4214058"/>
            <a:ext cx="105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56094" y="3306322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15183" y="4219434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CB6E89-1532-4A10-9D50-0DCA30B87022}"/>
              </a:ext>
            </a:extLst>
          </p:cNvPr>
          <p:cNvSpPr txBox="1"/>
          <p:nvPr/>
        </p:nvSpPr>
        <p:spPr>
          <a:xfrm>
            <a:off x="2557605" y="384012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E1C21F-FFB5-43D6-8CD7-C9091F45F1A2}"/>
              </a:ext>
            </a:extLst>
          </p:cNvPr>
          <p:cNvSpPr txBox="1"/>
          <p:nvPr/>
        </p:nvSpPr>
        <p:spPr>
          <a:xfrm>
            <a:off x="5699795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6AFFAF-2E87-48EB-86C5-2D998BF9DB67}"/>
              </a:ext>
            </a:extLst>
          </p:cNvPr>
          <p:cNvSpPr txBox="1"/>
          <p:nvPr/>
        </p:nvSpPr>
        <p:spPr>
          <a:xfrm>
            <a:off x="3876582" y="1621095"/>
            <a:ext cx="8826931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có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vi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1000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4" grpId="0"/>
      <p:bldP spid="55" grpId="0"/>
      <p:bldP spid="56" grpId="0"/>
      <p:bldP spid="57" grpId="0"/>
      <p:bldP spid="63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8227" y="439628"/>
            <a:ext cx="9341887" cy="1569660"/>
            <a:chOff x="1296327" y="1631456"/>
            <a:chExt cx="8237018" cy="156966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Rô-bốt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bản</a:t>
              </a:r>
              <a:r>
                <a:rPr lang="en-US" sz="3200" dirty="0"/>
                <a:t> </a:t>
              </a:r>
              <a:r>
                <a:rPr lang="en-US" sz="3200" dirty="0" err="1"/>
                <a:t>đồ</a:t>
              </a:r>
              <a:r>
                <a:rPr lang="en-US" sz="3200" dirty="0"/>
                <a:t> </a:t>
              </a:r>
              <a:r>
                <a:rPr lang="en-US" sz="3200" dirty="0" err="1"/>
                <a:t>bằng</a:t>
              </a:r>
              <a:r>
                <a:rPr lang="en-US" sz="3200" dirty="0"/>
                <a:t> 709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xanh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289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đỏ</a:t>
              </a:r>
              <a:r>
                <a:rPr lang="en-US" sz="3200" dirty="0"/>
                <a:t>. </a:t>
              </a:r>
              <a:r>
                <a:rPr lang="en-US" sz="3200" dirty="0" err="1"/>
                <a:t>Hỏi</a:t>
              </a:r>
              <a:r>
                <a:rPr lang="en-US" sz="3200" dirty="0"/>
                <a:t> </a:t>
              </a:r>
              <a:r>
                <a:rPr lang="en-US" sz="3200" dirty="0" err="1"/>
                <a:t>Rô-bốt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tất</a:t>
              </a:r>
              <a:r>
                <a:rPr lang="en-US" sz="3200" dirty="0"/>
                <a:t> </a:t>
              </a:r>
              <a:r>
                <a:rPr lang="en-US" sz="3200" dirty="0" err="1"/>
                <a:t>cả</a:t>
              </a:r>
              <a:r>
                <a:rPr lang="en-US" sz="3200" dirty="0"/>
                <a:t> </a:t>
              </a:r>
              <a:r>
                <a:rPr lang="en-US" sz="3200" dirty="0" err="1"/>
                <a:t>bao</a:t>
              </a:r>
              <a:r>
                <a:rPr lang="en-US" sz="3200" dirty="0"/>
                <a:t> </a:t>
              </a:r>
              <a:r>
                <a:rPr lang="en-US" sz="3200" dirty="0" err="1"/>
                <a:t>nhiêu</a:t>
              </a:r>
              <a:r>
                <a:rPr lang="en-US" sz="3200" dirty="0"/>
                <a:t> </a:t>
              </a:r>
              <a:r>
                <a:rPr lang="en-US" sz="3200" dirty="0" err="1"/>
                <a:t>chấm</a:t>
              </a:r>
              <a:r>
                <a:rPr lang="en-US" sz="3200" dirty="0"/>
                <a:t> </a:t>
              </a:r>
              <a:r>
                <a:rPr lang="en-US" sz="3200" dirty="0" err="1"/>
                <a:t>màu</a:t>
              </a:r>
              <a:r>
                <a:rPr lang="en-US" sz="32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36737" y="1955055"/>
            <a:ext cx="4002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Tóm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tắt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xanh</a:t>
            </a:r>
            <a:r>
              <a:rPr lang="en-US" sz="2800" dirty="0">
                <a:solidFill>
                  <a:srgbClr val="002060"/>
                </a:solidFill>
              </a:rPr>
              <a:t>: 709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đỏ</a:t>
            </a:r>
            <a:r>
              <a:rPr lang="en-US" sz="2800" dirty="0">
                <a:solidFill>
                  <a:srgbClr val="002060"/>
                </a:solidFill>
              </a:rPr>
              <a:t>    : 289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Tất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        : … </a:t>
            </a:r>
            <a:r>
              <a:rPr lang="en-US" sz="2800" dirty="0" err="1">
                <a:solidFill>
                  <a:srgbClr val="002060"/>
                </a:solidFill>
              </a:rPr>
              <a:t>chấm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7" y="2024565"/>
            <a:ext cx="4898101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6233" y="3695591"/>
            <a:ext cx="6373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A0089C-21DB-422B-AC65-2A549FCE36B7}"/>
              </a:ext>
            </a:extLst>
          </p:cNvPr>
          <p:cNvCxnSpPr>
            <a:cxnSpLocks/>
          </p:cNvCxnSpPr>
          <p:nvPr/>
        </p:nvCxnSpPr>
        <p:spPr>
          <a:xfrm>
            <a:off x="8135459" y="937179"/>
            <a:ext cx="26481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416AC3-B9D3-49A3-AFFE-C8E6A45B17C2}"/>
              </a:ext>
            </a:extLst>
          </p:cNvPr>
          <p:cNvCxnSpPr>
            <a:cxnSpLocks/>
          </p:cNvCxnSpPr>
          <p:nvPr/>
        </p:nvCxnSpPr>
        <p:spPr>
          <a:xfrm>
            <a:off x="3053706" y="1401393"/>
            <a:ext cx="2369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C6F30-C6CE-4B5B-B8B9-69D53A9C237A}"/>
              </a:ext>
            </a:extLst>
          </p:cNvPr>
          <p:cNvCxnSpPr>
            <a:cxnSpLocks/>
          </p:cNvCxnSpPr>
          <p:nvPr/>
        </p:nvCxnSpPr>
        <p:spPr>
          <a:xfrm>
            <a:off x="6359433" y="1397897"/>
            <a:ext cx="4707960" cy="3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5D674A-AB98-422E-8463-5F0DE1E06AB8}"/>
              </a:ext>
            </a:extLst>
          </p:cNvPr>
          <p:cNvCxnSpPr>
            <a:cxnSpLocks/>
          </p:cNvCxnSpPr>
          <p:nvPr/>
        </p:nvCxnSpPr>
        <p:spPr>
          <a:xfrm>
            <a:off x="3097638" y="1872600"/>
            <a:ext cx="1873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12B0E2-5222-4BE3-97E6-B7D8A78622E9}"/>
              </a:ext>
            </a:extLst>
          </p:cNvPr>
          <p:cNvSpPr txBox="1"/>
          <p:nvPr/>
        </p:nvSpPr>
        <p:spPr>
          <a:xfrm>
            <a:off x="3891516" y="2767280"/>
            <a:ext cx="4912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+mn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FEC26C-3D92-4FBC-B9C7-2778DDF3BB3B}"/>
              </a:ext>
            </a:extLst>
          </p:cNvPr>
          <p:cNvSpPr/>
          <p:nvPr/>
        </p:nvSpPr>
        <p:spPr>
          <a:xfrm>
            <a:off x="9329530" y="132522"/>
            <a:ext cx="2862470" cy="25179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6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37240" y="414723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7434" y="6258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43382" y="5444020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90675" y="374180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( tr 84)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35435" y="3470620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81187" y="4077190"/>
            <a:ext cx="77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03988" y="4695015"/>
            <a:ext cx="69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709 +  289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=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998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9083" y="5322010"/>
            <a:ext cx="4853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998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8C5DD-D79D-4C8B-BF43-1D06C5508C90}"/>
              </a:ext>
            </a:extLst>
          </p:cNvPr>
          <p:cNvSpPr txBox="1"/>
          <p:nvPr/>
        </p:nvSpPr>
        <p:spPr>
          <a:xfrm>
            <a:off x="3199100" y="1738978"/>
            <a:ext cx="53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xanh</a:t>
            </a:r>
            <a:r>
              <a:rPr lang="en-US" sz="3200" b="1" dirty="0">
                <a:latin typeface="HP001 4 hàng" panose="020B0603050302020204" pitchFamily="34" charset="0"/>
              </a:rPr>
              <a:t>: 709 </a:t>
            </a:r>
            <a:r>
              <a:rPr lang="en-US" sz="3200" b="1" dirty="0" err="1">
                <a:latin typeface="HP001 4 hàng" panose="020B0603050302020204" pitchFamily="34" charset="0"/>
              </a:rPr>
              <a:t>chấm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3FFE4-78B3-4033-8A52-9675E0C8EDD6}"/>
              </a:ext>
            </a:extLst>
          </p:cNvPr>
          <p:cNvSpPr txBox="1"/>
          <p:nvPr/>
        </p:nvSpPr>
        <p:spPr>
          <a:xfrm>
            <a:off x="1367836" y="1107126"/>
            <a:ext cx="661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Tóm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tắt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E651A6-818D-475A-92E0-40FC2D138CB2}"/>
              </a:ext>
            </a:extLst>
          </p:cNvPr>
          <p:cNvSpPr txBox="1"/>
          <p:nvPr/>
        </p:nvSpPr>
        <p:spPr>
          <a:xfrm>
            <a:off x="3172976" y="2351411"/>
            <a:ext cx="661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latin typeface="HP001 4 hàng" panose="020B0603050302020204" pitchFamily="34" charset="0"/>
              </a:rPr>
              <a:t>    : 289 </a:t>
            </a:r>
            <a:r>
              <a:rPr lang="en-US" sz="3200" b="1" dirty="0" err="1">
                <a:latin typeface="HP001 4 hàng" panose="020B0603050302020204" pitchFamily="34" charset="0"/>
              </a:rPr>
              <a:t>chấm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6AFC1E-6618-4344-8ADC-15562E18BBAF}"/>
              </a:ext>
            </a:extLst>
          </p:cNvPr>
          <p:cNvSpPr txBox="1"/>
          <p:nvPr/>
        </p:nvSpPr>
        <p:spPr>
          <a:xfrm>
            <a:off x="3172976" y="2964721"/>
            <a:ext cx="661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        : … </a:t>
            </a:r>
            <a:r>
              <a:rPr lang="en-US" sz="3200" b="1" dirty="0" err="1"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7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579754" cy="939421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265406"/>
            <a:ext cx="4309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 cánh cụt học bài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090775" y="3429000"/>
            <a:ext cx="2188691" cy="262516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2" y="803831"/>
            <a:ext cx="1930401" cy="246430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090775" y="803831"/>
            <a:ext cx="2188691" cy="2464302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3769830" y="3589867"/>
            <a:ext cx="1745837" cy="2464302"/>
          </a:xfrm>
          <a:prstGeom prst="rect">
            <a:avLst/>
          </a:prstGeom>
        </p:spPr>
      </p:pic>
      <p:sp>
        <p:nvSpPr>
          <p:cNvPr id="10" name="Rounded Rectangle 9">
            <a:hlinkClick r:id="rId14" action="ppaction://hlinksldjump"/>
          </p:cNvPr>
          <p:cNvSpPr/>
          <p:nvPr/>
        </p:nvSpPr>
        <p:spPr>
          <a:xfrm>
            <a:off x="107061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343422" y="4501009"/>
            <a:ext cx="1855623" cy="23569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0255" y="752295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234 kg + 645 kg = …..?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3551598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879 kg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1226" y="721518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815 + 60 = …..?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5326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875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4953000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4789" y="80054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130 l + 850 l = ……l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9295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980 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35DCAE44-6820-439E-A108-2316B7BC2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0287000" y="4724400"/>
            <a:ext cx="1608095" cy="19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7024" y="77174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m = …. dm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35662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1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 </a:t>
            </a: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464</Words>
  <Application>Microsoft Office PowerPoint</Application>
  <PresentationFormat>Widescreen</PresentationFormat>
  <Paragraphs>141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Times New Roman</vt:lpstr>
      <vt:lpstr>Utm AVO</vt:lpstr>
      <vt:lpstr>UTM Cookies</vt:lpstr>
      <vt:lpstr>Wingdings</vt:lpstr>
      <vt:lpstr>方正黑体简体</vt:lpstr>
      <vt:lpstr>Office Theme</vt:lpstr>
      <vt:lpstr>1_Office Theme</vt:lpstr>
      <vt:lpstr>自定义设计方案</vt:lpstr>
      <vt:lpstr>3_Office Theme</vt:lpstr>
      <vt:lpstr>第一PPT，www.1ppt.com</vt:lpstr>
      <vt:lpstr>1_自定义设计方案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173</cp:revision>
  <dcterms:created xsi:type="dcterms:W3CDTF">2021-06-02T01:34:28Z</dcterms:created>
  <dcterms:modified xsi:type="dcterms:W3CDTF">2022-04-04T00:21:42Z</dcterms:modified>
</cp:coreProperties>
</file>