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7" r:id="rId4"/>
    <p:sldId id="310" r:id="rId5"/>
    <p:sldId id="311" r:id="rId6"/>
    <p:sldId id="312" r:id="rId7"/>
    <p:sldId id="313" r:id="rId8"/>
    <p:sldId id="258" r:id="rId9"/>
    <p:sldId id="314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315" r:id="rId31"/>
    <p:sldId id="308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0A6DB-69FB-4F0F-84E3-8227D5EFC5B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6BE70-DE79-4F20-9711-E8BB211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4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89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9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0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2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2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2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3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6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9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24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87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72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29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06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04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75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3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98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45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42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26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7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2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92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27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01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08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01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4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02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33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41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77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85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09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35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67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6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9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602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6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9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499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6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9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718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0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8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03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75384" y="3344256"/>
            <a:ext cx="6085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44200" y="1302944"/>
            <a:ext cx="83036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67167" y="142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4" name="Google Shape;404;p14"/>
          <p:cNvSpPr/>
          <p:nvPr/>
        </p:nvSpPr>
        <p:spPr>
          <a:xfrm>
            <a:off x="217501" y="3045402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75834" y="255717"/>
            <a:ext cx="383633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667" y="4449017"/>
            <a:ext cx="383633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38518" y="1172601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11660900" y="229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7652" y="345753"/>
            <a:ext cx="451133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56669" y="6466800"/>
            <a:ext cx="618900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48368" y="62607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14"/>
          <p:cNvSpPr/>
          <p:nvPr/>
        </p:nvSpPr>
        <p:spPr>
          <a:xfrm>
            <a:off x="-462967" y="1598467"/>
            <a:ext cx="1114267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9" name="Google Shape;429;p14"/>
          <p:cNvSpPr/>
          <p:nvPr/>
        </p:nvSpPr>
        <p:spPr>
          <a:xfrm>
            <a:off x="10719835" y="37320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79235" y="345768"/>
            <a:ext cx="618900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884" y="61391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817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9901" y="5985676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716469" y="398767"/>
            <a:ext cx="383633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7502" y="6376767"/>
            <a:ext cx="383633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98133" y="36376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63402" y="1854286"/>
            <a:ext cx="451133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101702" y="345768"/>
            <a:ext cx="618900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79228" y="5299368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1" name="Google Shape;881;p25"/>
          <p:cNvSpPr/>
          <p:nvPr/>
        </p:nvSpPr>
        <p:spPr>
          <a:xfrm>
            <a:off x="118135" y="4184686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61335" y="6404235"/>
            <a:ext cx="618900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4284" y="21342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7" name="Google Shape;887;p25"/>
          <p:cNvSpPr/>
          <p:nvPr/>
        </p:nvSpPr>
        <p:spPr>
          <a:xfrm>
            <a:off x="9766635" y="6301215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91222" y="136531"/>
            <a:ext cx="1316076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5810" y="8394"/>
            <a:ext cx="2207751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6802" y="657619"/>
            <a:ext cx="451133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30034" y="2875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40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5900" y="6363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4" name="Google Shape;904;p26"/>
          <p:cNvSpPr/>
          <p:nvPr/>
        </p:nvSpPr>
        <p:spPr>
          <a:xfrm>
            <a:off x="1488218" y="5777086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92034" y="6376767"/>
            <a:ext cx="383633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4834" y="690751"/>
            <a:ext cx="383633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79833" y="385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87384" y="3712635"/>
            <a:ext cx="451133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7319" y="216700"/>
            <a:ext cx="618900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79228" y="5299368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79235" y="345768"/>
            <a:ext cx="618900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8051" y="19869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1" name="Google Shape;931;p26"/>
          <p:cNvSpPr/>
          <p:nvPr/>
        </p:nvSpPr>
        <p:spPr>
          <a:xfrm>
            <a:off x="10497767" y="1140867"/>
            <a:ext cx="2382427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433" y="4164235"/>
            <a:ext cx="143080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4834" y="6363668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2" name="Google Shape;942;p26"/>
          <p:cNvSpPr/>
          <p:nvPr/>
        </p:nvSpPr>
        <p:spPr>
          <a:xfrm>
            <a:off x="8337601" y="2427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736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122">
              <a:defRPr/>
            </a:pPr>
            <a:fld id="{7AD90290-1FE7-485B-B357-F896F2CB6B6F}" type="datetimeFigureOut">
              <a:rPr lang="zh-CN" altLang="en-US" sz="1596" smtClean="0">
                <a:solidFill>
                  <a:srgbClr val="000000">
                    <a:tint val="75000"/>
                  </a:srgbClr>
                </a:solidFill>
                <a:ea typeface="inpin heiti" charset="-122"/>
                <a:cs typeface="Arial"/>
                <a:sym typeface="Arial"/>
              </a:rPr>
              <a:pPr defTabSz="1216122">
                <a:defRPr/>
              </a:pPr>
              <a:t>2022/3/15</a:t>
            </a:fld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6122">
              <a:defRPr/>
            </a:pPr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1216122">
              <a:defRPr/>
            </a:pPr>
            <a:fld id="{D69108BF-4008-499F-9B86-73678DF2356B}" type="slidenum">
              <a:rPr lang="zh-CN" altLang="en-US" sz="1596" smtClean="0">
                <a:solidFill>
                  <a:srgbClr val="000000">
                    <a:tint val="75000"/>
                  </a:srgbClr>
                </a:solidFill>
                <a:ea typeface="inpin heiti" charset="-122"/>
                <a:cs typeface="Arial"/>
                <a:sym typeface="Arial"/>
              </a:rPr>
              <a:pPr algn="r" defTabSz="1216122">
                <a:defRPr/>
              </a:pPr>
              <a:t>‹#›</a:t>
            </a:fld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1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122">
              <a:defRPr/>
            </a:pPr>
            <a:fld id="{7AD90290-1FE7-485B-B357-F896F2CB6B6F}" type="datetimeFigureOut">
              <a:rPr lang="zh-CN" altLang="en-US" sz="1596" smtClean="0">
                <a:solidFill>
                  <a:srgbClr val="000000">
                    <a:tint val="75000"/>
                  </a:srgbClr>
                </a:solidFill>
                <a:ea typeface="inpin heiti" charset="-122"/>
                <a:cs typeface="Arial"/>
                <a:sym typeface="Arial"/>
              </a:rPr>
              <a:pPr defTabSz="1216122">
                <a:defRPr/>
              </a:pPr>
              <a:t>2022/3/15</a:t>
            </a:fld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6122">
              <a:defRPr/>
            </a:pPr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1216122">
              <a:defRPr/>
            </a:pPr>
            <a:fld id="{D69108BF-4008-499F-9B86-73678DF2356B}" type="slidenum">
              <a:rPr lang="zh-CN" altLang="en-US" sz="1596" smtClean="0">
                <a:solidFill>
                  <a:srgbClr val="000000">
                    <a:tint val="75000"/>
                  </a:srgbClr>
                </a:solidFill>
                <a:ea typeface="inpin heiti" charset="-122"/>
                <a:cs typeface="Arial"/>
                <a:sym typeface="Arial"/>
              </a:rPr>
              <a:pPr algn="r" defTabSz="1216122">
                <a:defRPr/>
              </a:pPr>
              <a:t>‹#›</a:t>
            </a:fld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11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122">
              <a:defRPr/>
            </a:pPr>
            <a:fld id="{7AD90290-1FE7-485B-B357-F896F2CB6B6F}" type="datetimeFigureOut">
              <a:rPr lang="zh-CN" altLang="en-US" sz="1596" smtClean="0">
                <a:solidFill>
                  <a:srgbClr val="000000">
                    <a:tint val="75000"/>
                  </a:srgbClr>
                </a:solidFill>
                <a:ea typeface="inpin heiti" charset="-122"/>
                <a:cs typeface="Arial"/>
                <a:sym typeface="Arial"/>
              </a:rPr>
              <a:pPr defTabSz="1216122">
                <a:defRPr/>
              </a:pPr>
              <a:t>2022/3/15</a:t>
            </a:fld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6122">
              <a:defRPr/>
            </a:pPr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1216122">
              <a:defRPr/>
            </a:pPr>
            <a:fld id="{D69108BF-4008-499F-9B86-73678DF2356B}" type="slidenum">
              <a:rPr lang="zh-CN" altLang="en-US" sz="1596" smtClean="0">
                <a:solidFill>
                  <a:srgbClr val="000000">
                    <a:tint val="75000"/>
                  </a:srgbClr>
                </a:solidFill>
                <a:ea typeface="inpin heiti" charset="-122"/>
                <a:cs typeface="Arial"/>
                <a:sym typeface="Arial"/>
              </a:rPr>
              <a:pPr algn="r" defTabSz="1216122">
                <a:defRPr/>
              </a:pPr>
              <a:t>‹#›</a:t>
            </a:fld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09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5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3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42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73.xml"/><Relationship Id="rId50" Type="http://schemas.openxmlformats.org/officeDocument/2006/relationships/slideLayout" Target="../slideLayouts/slideLayout76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71.xml"/><Relationship Id="rId53" Type="http://schemas.openxmlformats.org/officeDocument/2006/relationships/image" Target="../media/image1.jpg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4" Type="http://schemas.openxmlformats.org/officeDocument/2006/relationships/slideLayout" Target="../slideLayouts/slideLayout70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43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4.xml"/><Relationship Id="rId8" Type="http://schemas.openxmlformats.org/officeDocument/2006/relationships/slideLayout" Target="../slideLayouts/slideLayout34.xml"/><Relationship Id="rId51" Type="http://schemas.openxmlformats.org/officeDocument/2006/relationships/slideLayout" Target="../slideLayouts/slideLayout77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Relationship Id="rId4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67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4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26" r:id="rId3"/>
    <p:sldLayoutId id="2147483725" r:id="rId4"/>
    <p:sldLayoutId id="214748372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723" r:id="rId11"/>
    <p:sldLayoutId id="2147483722" r:id="rId12"/>
    <p:sldLayoutId id="2147483721" r:id="rId13"/>
    <p:sldLayoutId id="2147483720" r:id="rId14"/>
    <p:sldLayoutId id="2147483719" r:id="rId15"/>
    <p:sldLayoutId id="2147483718" r:id="rId16"/>
    <p:sldLayoutId id="2147483717" r:id="rId17"/>
    <p:sldLayoutId id="2147483716" r:id="rId18"/>
    <p:sldLayoutId id="2147483715" r:id="rId19"/>
    <p:sldLayoutId id="2147483714" r:id="rId20"/>
    <p:sldLayoutId id="2147483713" r:id="rId21"/>
    <p:sldLayoutId id="2147483712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693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5.xml"/><Relationship Id="rId18" Type="http://schemas.openxmlformats.org/officeDocument/2006/relationships/image" Target="../media/image15.gif"/><Relationship Id="rId3" Type="http://schemas.openxmlformats.org/officeDocument/2006/relationships/image" Target="../media/image4.jpeg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slide" Target="slide6.xml"/><Relationship Id="rId10" Type="http://schemas.openxmlformats.org/officeDocument/2006/relationships/image" Target="../media/image10.png"/><Relationship Id="rId19" Type="http://schemas.openxmlformats.org/officeDocument/2006/relationships/image" Target="../media/image16.gif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image" Target="../media/image12.png"/><Relationship Id="rId22" Type="http://schemas.openxmlformats.org/officeDocument/2006/relationships/image" Target="../media/image18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0254" y="1609725"/>
            <a:ext cx="836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393811"/>
            <a:ext cx="1203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1" y="3228558"/>
            <a:ext cx="1203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648252" y="2627196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4" y="79105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3580" y="156233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803" y="3314283"/>
            <a:ext cx="1203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478" y="4152483"/>
            <a:ext cx="1203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478" y="4942891"/>
            <a:ext cx="1203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?/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50075" y="444841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7380" y="1333739"/>
            <a:ext cx="11454620" cy="23333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Mai: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Mai: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7330" y="305039"/>
            <a:ext cx="11454620" cy="23333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3030" y="2819638"/>
            <a:ext cx="11797520" cy="377166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lo,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lo,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6036" y="2327255"/>
            <a:ext cx="861966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TẠM BIỆT </a:t>
            </a:r>
          </a:p>
          <a:p>
            <a:pPr algn="ctr"/>
            <a:r>
              <a:rPr lang="en-US" sz="8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endParaRPr lang="en-US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274" y="1348762"/>
            <a:ext cx="10309215" cy="3779391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7"/>
          <p:cNvSpPr txBox="1"/>
          <p:nvPr/>
        </p:nvSpPr>
        <p:spPr>
          <a:xfrm>
            <a:off x="1420547" y="1694796"/>
            <a:ext cx="11041661" cy="70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7" tIns="45587" rIns="91207" bIns="45587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3991" b="1" kern="0" dirty="0" err="1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sz="3991" b="1" kern="0" dirty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991" b="1" kern="0" dirty="0" err="1" smtClean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tư</a:t>
            </a:r>
            <a:r>
              <a:rPr lang="en-US" sz="3991" b="1" kern="0" dirty="0" smtClean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991" b="1" kern="0" dirty="0" err="1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3991" b="1" kern="0" dirty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991" b="1" kern="0" dirty="0" smtClean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16 </a:t>
            </a:r>
            <a:r>
              <a:rPr lang="en-US" sz="3991" b="1" kern="0" dirty="0" err="1" smtClean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sz="3991" b="1" kern="0" dirty="0" smtClean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vi-VN" sz="3991" b="1" kern="0" dirty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3</a:t>
            </a:r>
            <a:r>
              <a:rPr lang="en-US" sz="3991" b="1" kern="0" dirty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991" b="1" kern="0" dirty="0" err="1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3991" b="1" kern="0" dirty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  <a:endParaRPr sz="2479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1811" name="Google Shape;1811;p7"/>
          <p:cNvCxnSpPr/>
          <p:nvPr/>
        </p:nvCxnSpPr>
        <p:spPr>
          <a:xfrm>
            <a:off x="908271" y="1348762"/>
            <a:ext cx="0" cy="377939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2" name="Google Shape;1812;p7"/>
          <p:cNvSpPr txBox="1"/>
          <p:nvPr/>
        </p:nvSpPr>
        <p:spPr>
          <a:xfrm>
            <a:off x="5224360" y="2432851"/>
            <a:ext cx="6615489" cy="70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7" tIns="45587" rIns="91207" bIns="45587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3991" b="1" kern="0" dirty="0" err="1">
                <a:solidFill>
                  <a:srgbClr val="953B88"/>
                </a:solidFill>
                <a:latin typeface="HP001 4 hàng" panose="020B0603050302020204" pitchFamily="34" charset="0"/>
                <a:cs typeface="Arial"/>
                <a:sym typeface="Arial"/>
              </a:rPr>
              <a:t>Đọc</a:t>
            </a:r>
            <a:endParaRPr sz="3991" b="1" kern="0" dirty="0">
              <a:solidFill>
                <a:srgbClr val="953B88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813" name="Google Shape;1813;p7"/>
          <p:cNvSpPr txBox="1"/>
          <p:nvPr/>
        </p:nvSpPr>
        <p:spPr>
          <a:xfrm>
            <a:off x="3746996" y="3178954"/>
            <a:ext cx="7520869" cy="70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7" tIns="45587" rIns="91207" bIns="45587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3991" b="1" kern="0" dirty="0" err="1" smtClean="0">
                <a:solidFill>
                  <a:srgbClr val="923E7C"/>
                </a:solidFill>
                <a:latin typeface="HP001 4 hàng" panose="020B0603050302020204" pitchFamily="34" charset="0"/>
                <a:cs typeface="Arial"/>
                <a:sym typeface="Arial"/>
              </a:rPr>
              <a:t>Tạm</a:t>
            </a:r>
            <a:r>
              <a:rPr lang="en-US" sz="3991" b="1" kern="0" dirty="0" smtClean="0">
                <a:solidFill>
                  <a:srgbClr val="923E7C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991" b="1" kern="0" dirty="0" err="1" smtClean="0">
                <a:solidFill>
                  <a:srgbClr val="923E7C"/>
                </a:solidFill>
                <a:latin typeface="HP001 4 hàng" panose="020B0603050302020204" pitchFamily="34" charset="0"/>
                <a:cs typeface="Arial"/>
                <a:sym typeface="Arial"/>
              </a:rPr>
              <a:t>biệt</a:t>
            </a:r>
            <a:r>
              <a:rPr lang="en-US" sz="3991" b="1" kern="0" dirty="0" smtClean="0">
                <a:solidFill>
                  <a:srgbClr val="923E7C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991" b="1" kern="0" dirty="0" err="1" smtClean="0">
                <a:solidFill>
                  <a:srgbClr val="923E7C"/>
                </a:solidFill>
                <a:latin typeface="HP001 4 hàng" panose="020B0603050302020204" pitchFamily="34" charset="0"/>
                <a:cs typeface="Arial"/>
                <a:sym typeface="Arial"/>
              </a:rPr>
              <a:t>cánh</a:t>
            </a:r>
            <a:r>
              <a:rPr lang="en-US" sz="3991" b="1" kern="0" dirty="0" smtClean="0">
                <a:solidFill>
                  <a:srgbClr val="923E7C"/>
                </a:solidFill>
                <a:latin typeface="HP001 4 hàng" panose="020B0603050302020204" pitchFamily="34" charset="0"/>
                <a:cs typeface="Arial"/>
                <a:sym typeface="Arial"/>
              </a:rPr>
              <a:t> cam</a:t>
            </a:r>
            <a:endParaRPr sz="3991" b="1" kern="0" dirty="0">
              <a:solidFill>
                <a:srgbClr val="923E7C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3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496040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1494</Words>
  <Application>Microsoft Office PowerPoint</Application>
  <PresentationFormat>Widescreen</PresentationFormat>
  <Paragraphs>102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HP001 4 hàng</vt:lpstr>
      <vt:lpstr>inpin heiti</vt:lpstr>
      <vt:lpstr>Patrick Hand</vt:lpstr>
      <vt:lpstr>Scope One</vt:lpstr>
      <vt:lpstr>Times New Roman</vt:lpstr>
      <vt:lpstr>Office Theme</vt:lpstr>
      <vt:lpstr>Kawaii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51</cp:revision>
  <dcterms:created xsi:type="dcterms:W3CDTF">2021-07-13T00:48:11Z</dcterms:created>
  <dcterms:modified xsi:type="dcterms:W3CDTF">2022-03-15T16:27:15Z</dcterms:modified>
</cp:coreProperties>
</file>