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6" r:id="rId2"/>
  </p:sldMasterIdLst>
  <p:notesMasterIdLst>
    <p:notesMasterId r:id="rId11"/>
  </p:notesMasterIdLst>
  <p:sldIdLst>
    <p:sldId id="357" r:id="rId3"/>
    <p:sldId id="407" r:id="rId4"/>
    <p:sldId id="372" r:id="rId5"/>
    <p:sldId id="409" r:id="rId6"/>
    <p:sldId id="374" r:id="rId7"/>
    <p:sldId id="396" r:id="rId8"/>
    <p:sldId id="406" r:id="rId9"/>
    <p:sldId id="408" r:id="rId10"/>
  </p:sldIdLst>
  <p:sldSz cx="6858000" cy="5143500"/>
  <p:notesSz cx="6858000" cy="9144000"/>
  <p:embeddedFontLst>
    <p:embeddedFont>
      <p:font typeface="HP001 4H" panose="020B0603050302020204" pitchFamily="34" charset="0"/>
      <p:regular r:id="rId12"/>
      <p:bold r:id="rId13"/>
    </p:embeddedFont>
    <p:embeddedFont>
      <p:font typeface="Kalam" panose="020B0604020202020204" charset="0"/>
      <p:regular r:id="rId14"/>
      <p:bold r:id="rId15"/>
    </p:embeddedFont>
    <p:embeddedFont>
      <p:font typeface="HP001 4 hàng" panose="020B0603050302020204" pitchFamily="34" charset="0"/>
      <p:regular r:id="rId16"/>
      <p:bold r:id="rId17"/>
    </p:embeddedFont>
    <p:embeddedFont>
      <p:font typeface="Montserrat" panose="02000505000000020004" pitchFamily="2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110" d="100"/>
          <a:sy n="110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97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69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2495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001848" y="1141781"/>
            <a:ext cx="2541392" cy="407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69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22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033998" y="1168185"/>
            <a:ext cx="2673047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69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6469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1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55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840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69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9585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001848" y="1141781"/>
            <a:ext cx="2541392" cy="407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69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011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049030" y="1127534"/>
            <a:ext cx="2659617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69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6867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5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88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69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7165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001848" y="1141781"/>
            <a:ext cx="2541392" cy="407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69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068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027377" y="1197360"/>
            <a:ext cx="2673047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69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6469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00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64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881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69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5148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001848" y="1141781"/>
            <a:ext cx="2541392" cy="407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69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664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084379" y="1235419"/>
            <a:ext cx="2522747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69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6469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97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095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1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054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69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2879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001848" y="1141781"/>
            <a:ext cx="2541392" cy="407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69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02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127062" y="1101414"/>
            <a:ext cx="2539593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69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6469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97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31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33DD9E3F-6A52-4C3A-800F-22722CE2B863}" type="datetimeFigureOut">
              <a:rPr lang="en-US" sz="1013" kern="1200" smtClean="0">
                <a:solidFill>
                  <a:prstClr val="black"/>
                </a:solidFill>
                <a:ea typeface="+mn-ea"/>
                <a:cs typeface="+mn-cs"/>
              </a:rPr>
              <a:pPr defTabSz="514350">
                <a:buClrTx/>
                <a:defRPr/>
              </a:pPr>
              <a:t>3/9/2022</a:t>
            </a:fld>
            <a:endParaRPr lang="en-US" sz="1013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sz="1013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F728DE67-25C9-49B8-935F-CB3B60057FC1}" type="slidenum">
              <a:rPr lang="en-US" sz="1013" kern="1200" smtClean="0">
                <a:solidFill>
                  <a:prstClr val="black"/>
                </a:solidFill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sz="1013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1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33DD9E3F-6A52-4C3A-800F-22722CE2B863}" type="datetimeFigureOut">
              <a:rPr lang="en-US" sz="1013" kern="1200" smtClean="0">
                <a:solidFill>
                  <a:prstClr val="black"/>
                </a:solidFill>
                <a:ea typeface="+mn-ea"/>
                <a:cs typeface="+mn-cs"/>
              </a:rPr>
              <a:pPr defTabSz="514350">
                <a:buClrTx/>
                <a:defRPr/>
              </a:pPr>
              <a:t>3/9/2022</a:t>
            </a:fld>
            <a:endParaRPr lang="en-US" sz="1013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sz="1013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F728DE67-25C9-49B8-935F-CB3B60057FC1}" type="slidenum">
              <a:rPr lang="en-US" sz="1013" kern="1200" smtClean="0">
                <a:solidFill>
                  <a:prstClr val="black"/>
                </a:solidFill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sz="1013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79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8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727" r:id="rId9"/>
    <p:sldLayoutId id="2147483726" r:id="rId10"/>
    <p:sldLayoutId id="2147483725" r:id="rId11"/>
    <p:sldLayoutId id="2147483724" r:id="rId12"/>
    <p:sldLayoutId id="2147483688" r:id="rId13"/>
    <p:sldLayoutId id="214748369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5491479" y="4869657"/>
            <a:ext cx="982961" cy="161583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356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en-US" sz="135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1564665" y="1907109"/>
            <a:ext cx="1500545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463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lang="en-US" sz="1463" b="1" kern="1200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5" y="682344"/>
            <a:ext cx="5713156" cy="399906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49490" y="1377878"/>
            <a:ext cx="674522" cy="7951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en-US" sz="135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63" y="1430481"/>
            <a:ext cx="755030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1575" b="1" kern="1200" dirty="0" err="1">
                <a:solidFill>
                  <a:srgbClr val="FF0000"/>
                </a:solidFill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lang="en-US" sz="1575" b="1" kern="1200" dirty="0">
              <a:solidFill>
                <a:srgbClr val="FF0000"/>
              </a:solidFill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algn="ctr" defTabSz="514350">
              <a:buClrTx/>
              <a:defRPr/>
            </a:pPr>
            <a:r>
              <a:rPr lang="en-US" sz="1575" b="1" kern="1200" dirty="0" err="1">
                <a:solidFill>
                  <a:srgbClr val="FF0000"/>
                </a:solidFill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sz="1575" b="1" kern="1200" dirty="0">
                <a:solidFill>
                  <a:srgbClr val="FF0000"/>
                </a:solidFill>
                <a:latin typeface="HP001 4 hàng" pitchFamily="34" charset="-93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575" b="1" kern="1200" dirty="0" err="1">
                <a:solidFill>
                  <a:srgbClr val="FF0000"/>
                </a:solidFill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Việt</a:t>
            </a:r>
            <a:endParaRPr lang="en-US" sz="1575" b="1" kern="1200" dirty="0">
              <a:solidFill>
                <a:srgbClr val="FF0000"/>
              </a:solidFill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1" y="613409"/>
            <a:ext cx="74652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94039" y="832487"/>
            <a:ext cx="540943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solidFill>
                  <a:srgbClr val="7030A0"/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smtClean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10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08548" y="1184411"/>
            <a:ext cx="205209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solidFill>
                  <a:srgbClr val="7030A0"/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endParaRPr lang="en-US" sz="1800" b="1" kern="1200" dirty="0">
              <a:solidFill>
                <a:srgbClr val="7030A0"/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1669060" y="1542417"/>
            <a:ext cx="50905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37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Mở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rộng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vốn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bảo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vệ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môi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Dấu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phẩy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. </a:t>
            </a:r>
            <a:endParaRPr lang="en-US" b="1" dirty="0">
              <a:solidFill>
                <a:srgbClr val="7030A0"/>
              </a:solidFill>
              <a:latin typeface="HP001 4 hàng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2130394" y="3255980"/>
              <a:ext cx="3409987" cy="661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</a:t>
              </a:r>
              <a:r>
                <a:rPr lang="vi-VN" sz="2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</a:t>
              </a:r>
              <a:r>
                <a:rPr lang="en-US" sz="2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ẬP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376594" y="475199"/>
            <a:ext cx="530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EU CAY X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9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sóc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un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243291" cy="121118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161925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8475" y="42291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8001" y="1309376"/>
            <a:ext cx="607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1800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sáng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,  …………..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thắm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sướng</a:t>
            </a:r>
            <a:r>
              <a:rPr lang="en-US" sz="1800" dirty="0" smtClean="0">
                <a:latin typeface="UTM Avo" panose="02040603050506020204" pitchFamily="18" charset="0"/>
              </a:rPr>
              <a:t> reo </a:t>
            </a:r>
            <a:r>
              <a:rPr lang="en-US" sz="1800" dirty="0" err="1" smtClean="0">
                <a:latin typeface="UTM Avo" panose="02040603050506020204" pitchFamily="18" charset="0"/>
              </a:rPr>
              <a:t>lên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định</a:t>
            </a:r>
            <a:r>
              <a:rPr lang="en-US" sz="1800" dirty="0" smtClean="0">
                <a:latin typeface="UTM Avo" panose="02040603050506020204" pitchFamily="18" charset="0"/>
              </a:rPr>
              <a:t>  ……..…….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Bỗng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thầm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Xin  ……….…...  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0" y="918851"/>
            <a:ext cx="1229425" cy="441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0974" y="918851"/>
            <a:ext cx="1229425" cy="441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7998" y="918851"/>
            <a:ext cx="1229425" cy="441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3 -4.93827E-6 L 0.16458 0.1608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" y="8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93827E-6 L 0.18959 0.4040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8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93827E-6 L -0.44953 0.5626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77" y="2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4675" y="508640"/>
            <a:ext cx="586517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Cần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dấu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phẩy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Mọi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cành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c.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đều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3885" y="177821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3036" y="2182012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1191" y="2594358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1564665" y="1907109"/>
            <a:ext cx="1500545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63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1463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5" y="682344"/>
            <a:ext cx="5713156" cy="399906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49490" y="1377878"/>
            <a:ext cx="674522" cy="7951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63" y="1430481"/>
            <a:ext cx="755030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15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Tiếng</a:t>
            </a: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57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Việt</a:t>
            </a:r>
            <a:endParaRPr kumimoji="0" lang="en-US" sz="15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1" y="613409"/>
            <a:ext cx="74652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94039" y="832487"/>
            <a:ext cx="540943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10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3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08548" y="1184411"/>
            <a:ext cx="205209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Luyện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tập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1669060" y="1542417"/>
            <a:ext cx="50905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37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Mở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rộng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vốn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từ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về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bảo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vệ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môi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trường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.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Dấu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phẩy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2" name="TextBox 22"/>
          <p:cNvSpPr txBox="1"/>
          <p:nvPr/>
        </p:nvSpPr>
        <p:spPr>
          <a:xfrm>
            <a:off x="1394039" y="1882775"/>
            <a:ext cx="211427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37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3: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99295" y="2231803"/>
            <a:ext cx="570756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37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a. 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Các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bạn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học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sinh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đang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tưới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nước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,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bắt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sâu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cho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cây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5279" y="2580831"/>
            <a:ext cx="570756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37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b. 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Mọi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hái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hoa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bẻ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cành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2640" y="2926976"/>
            <a:ext cx="570756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37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c. 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Én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nâu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cỏ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non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đều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đáng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0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31455261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289</Words>
  <Application>Microsoft Office PowerPoint</Application>
  <PresentationFormat>Custom</PresentationFormat>
  <Paragraphs>48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UTM Cookies</vt:lpstr>
      <vt:lpstr>HP001 4H</vt:lpstr>
      <vt:lpstr>Kalam</vt:lpstr>
      <vt:lpstr>Arial</vt:lpstr>
      <vt:lpstr>Times New Roman</vt:lpstr>
      <vt:lpstr>UTM Avo</vt:lpstr>
      <vt:lpstr>HP001 4 hàng</vt:lpstr>
      <vt:lpstr>Montserrat</vt:lpstr>
      <vt:lpstr>Doodle Sketchbook by Slidesgo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121</cp:revision>
  <dcterms:modified xsi:type="dcterms:W3CDTF">2022-03-09T15:01:31Z</dcterms:modified>
</cp:coreProperties>
</file>