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6" r:id="rId2"/>
  </p:sldMasterIdLst>
  <p:notesMasterIdLst>
    <p:notesMasterId r:id="rId17"/>
  </p:notesMasterIdLst>
  <p:sldIdLst>
    <p:sldId id="357" r:id="rId3"/>
    <p:sldId id="409" r:id="rId4"/>
    <p:sldId id="358" r:id="rId5"/>
    <p:sldId id="360" r:id="rId6"/>
    <p:sldId id="400" r:id="rId7"/>
    <p:sldId id="363" r:id="rId8"/>
    <p:sldId id="401" r:id="rId9"/>
    <p:sldId id="402" r:id="rId10"/>
    <p:sldId id="403" r:id="rId11"/>
    <p:sldId id="366" r:id="rId12"/>
    <p:sldId id="365" r:id="rId13"/>
    <p:sldId id="404" r:id="rId14"/>
    <p:sldId id="367" r:id="rId15"/>
    <p:sldId id="410" r:id="rId16"/>
  </p:sldIdLst>
  <p:sldSz cx="6858000" cy="5143500"/>
  <p:notesSz cx="6858000" cy="9144000"/>
  <p:embeddedFontLst>
    <p:embeddedFont>
      <p:font typeface="HP001 4 hàng" panose="020B0603050302020204" pitchFamily="34" charset="0"/>
      <p:regular r:id="rId18"/>
      <p:bold r:id="rId19"/>
    </p:embeddedFont>
    <p:embeddedFont>
      <p:font typeface="Patrick Hand" panose="020B0604020202020204" charset="0"/>
      <p:regular r:id="rId20"/>
    </p:embeddedFont>
    <p:embeddedFont>
      <p:font typeface="Montserrat" panose="02000505000000020004" pitchFamily="2" charset="0"/>
      <p:regular r:id="rId21"/>
      <p:bold r:id="rId22"/>
      <p:italic r:id="rId23"/>
      <p:boldItalic r:id="rId24"/>
    </p:embeddedFont>
    <p:embeddedFont>
      <p:font typeface="Kalam" panose="020B0604020202020204" charset="0"/>
      <p:regular r:id="rId25"/>
      <p:bold r:id="rId26"/>
    </p:embeddedFont>
    <p:embeddedFont>
      <p:font typeface="Scope One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88" autoAdjust="0"/>
    <p:restoredTop sz="94364" autoAdjust="0"/>
  </p:normalViewPr>
  <p:slideViewPr>
    <p:cSldViewPr snapToGrid="0">
      <p:cViewPr varScale="1">
        <p:scale>
          <a:sx n="110" d="100"/>
          <a:sy n="110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007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42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66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02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169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05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77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735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70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244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238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725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7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472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6922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97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231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352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28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728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655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431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29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932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568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03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63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54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540000" y="445025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6443007" y="1793333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571491" y="4782575"/>
            <a:ext cx="215794" cy="219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3" name="Google Shape;173;p6"/>
          <p:cNvGrpSpPr/>
          <p:nvPr/>
        </p:nvGrpSpPr>
        <p:grpSpPr>
          <a:xfrm>
            <a:off x="892773" y="226025"/>
            <a:ext cx="215794" cy="219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171169" y="3580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78" name="Google Shape;178;p6"/>
          <p:cNvGrpSpPr/>
          <p:nvPr/>
        </p:nvGrpSpPr>
        <p:grpSpPr>
          <a:xfrm>
            <a:off x="88679" y="2031825"/>
            <a:ext cx="348131" cy="83950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6230091" y="3170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" name="Google Shape;183;p6"/>
          <p:cNvGrpSpPr/>
          <p:nvPr/>
        </p:nvGrpSpPr>
        <p:grpSpPr>
          <a:xfrm>
            <a:off x="4903707" y="4785851"/>
            <a:ext cx="253762" cy="443675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6413250" y="3080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19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540000" y="4033836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6046960" y="215051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6230100" y="4498988"/>
            <a:ext cx="215794" cy="219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6230100" y="3598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444750" y="438386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327394" y="2242888"/>
            <a:ext cx="215794" cy="219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5961341" y="586322"/>
            <a:ext cx="753316" cy="102236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4408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540000" y="4033836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6046960" y="215051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6230100" y="4498988"/>
            <a:ext cx="215794" cy="219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6230100" y="3598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444750" y="438386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327394" y="2242888"/>
            <a:ext cx="215794" cy="219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5961341" y="586322"/>
            <a:ext cx="753316" cy="102236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3057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540000" y="4033836"/>
            <a:ext cx="5778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6046960" y="215051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99" name="Google Shape;299;p10"/>
          <p:cNvGrpSpPr/>
          <p:nvPr/>
        </p:nvGrpSpPr>
        <p:grpSpPr>
          <a:xfrm>
            <a:off x="6230100" y="4498988"/>
            <a:ext cx="215794" cy="219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6230100" y="35984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4" name="Google Shape;304;p10"/>
          <p:cNvSpPr/>
          <p:nvPr/>
        </p:nvSpPr>
        <p:spPr>
          <a:xfrm>
            <a:off x="444750" y="438386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05" name="Google Shape;305;p10"/>
          <p:cNvGrpSpPr/>
          <p:nvPr/>
        </p:nvGrpSpPr>
        <p:grpSpPr>
          <a:xfrm>
            <a:off x="327394" y="2242888"/>
            <a:ext cx="215794" cy="219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5961341" y="586322"/>
            <a:ext cx="753316" cy="102236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85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65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2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66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1729904" y="2508192"/>
            <a:ext cx="3422925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7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093613" y="977208"/>
            <a:ext cx="4670775" cy="148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9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187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1781531" y="10700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4" name="Google Shape;404;p14"/>
          <p:cNvSpPr/>
          <p:nvPr/>
        </p:nvSpPr>
        <p:spPr>
          <a:xfrm>
            <a:off x="122344" y="2284051"/>
            <a:ext cx="211706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05" name="Google Shape;405;p14"/>
          <p:cNvGrpSpPr/>
          <p:nvPr/>
        </p:nvGrpSpPr>
        <p:grpSpPr>
          <a:xfrm>
            <a:off x="4711406" y="191788"/>
            <a:ext cx="215794" cy="219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0" name="Google Shape;410;p14"/>
          <p:cNvGrpSpPr/>
          <p:nvPr/>
        </p:nvGrpSpPr>
        <p:grpSpPr>
          <a:xfrm>
            <a:off x="150563" y="3336763"/>
            <a:ext cx="215794" cy="219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6321666" y="8794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14"/>
          <p:cNvSpPr/>
          <p:nvPr/>
        </p:nvSpPr>
        <p:spPr>
          <a:xfrm>
            <a:off x="6559256" y="171947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16" name="Google Shape;416;p14"/>
          <p:cNvGrpSpPr/>
          <p:nvPr/>
        </p:nvGrpSpPr>
        <p:grpSpPr>
          <a:xfrm>
            <a:off x="150554" y="259314"/>
            <a:ext cx="253762" cy="443675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1663126" y="4850100"/>
            <a:ext cx="348131" cy="83950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4808457" y="469556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14"/>
          <p:cNvSpPr/>
          <p:nvPr/>
        </p:nvSpPr>
        <p:spPr>
          <a:xfrm>
            <a:off x="-260419" y="1198850"/>
            <a:ext cx="626775" cy="4766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9" name="Google Shape;429;p14"/>
          <p:cNvSpPr/>
          <p:nvPr/>
        </p:nvSpPr>
        <p:spPr>
          <a:xfrm>
            <a:off x="6029907" y="2799051"/>
            <a:ext cx="392568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30" name="Google Shape;430;p14"/>
          <p:cNvGrpSpPr/>
          <p:nvPr/>
        </p:nvGrpSpPr>
        <p:grpSpPr>
          <a:xfrm>
            <a:off x="6175819" y="259326"/>
            <a:ext cx="348131" cy="83950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136622" y="460432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168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354319" y="4489257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59" name="Google Shape;859;p25"/>
          <p:cNvGrpSpPr/>
          <p:nvPr/>
        </p:nvGrpSpPr>
        <p:grpSpPr>
          <a:xfrm>
            <a:off x="4903013" y="299075"/>
            <a:ext cx="215794" cy="219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6523950" y="4850025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64" name="Google Shape;864;p25"/>
          <p:cNvGrpSpPr/>
          <p:nvPr/>
        </p:nvGrpSpPr>
        <p:grpSpPr>
          <a:xfrm>
            <a:off x="1635469" y="4782575"/>
            <a:ext cx="215794" cy="219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6523950" y="272825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69" name="Google Shape;869;p25"/>
          <p:cNvGrpSpPr/>
          <p:nvPr/>
        </p:nvGrpSpPr>
        <p:grpSpPr>
          <a:xfrm>
            <a:off x="6448163" y="1390714"/>
            <a:ext cx="253762" cy="443675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6244707" y="259326"/>
            <a:ext cx="348131" cy="83950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6175816" y="3974526"/>
            <a:ext cx="508926" cy="38700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25"/>
          <p:cNvSpPr/>
          <p:nvPr/>
        </p:nvSpPr>
        <p:spPr>
          <a:xfrm>
            <a:off x="66451" y="3138514"/>
            <a:ext cx="392568" cy="298525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2" name="Google Shape;882;p25"/>
          <p:cNvGrpSpPr/>
          <p:nvPr/>
        </p:nvGrpSpPr>
        <p:grpSpPr>
          <a:xfrm>
            <a:off x="3297001" y="4803176"/>
            <a:ext cx="348131" cy="83950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171159" y="1600700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87" name="Google Shape;887;p25"/>
          <p:cNvSpPr/>
          <p:nvPr/>
        </p:nvSpPr>
        <p:spPr>
          <a:xfrm>
            <a:off x="5493732" y="472591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88" name="Google Shape;888;p25"/>
          <p:cNvGrpSpPr/>
          <p:nvPr/>
        </p:nvGrpSpPr>
        <p:grpSpPr>
          <a:xfrm>
            <a:off x="2245062" y="102398"/>
            <a:ext cx="740293" cy="612364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537644" y="6295"/>
            <a:ext cx="1241860" cy="804567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894" name="Google Shape;894;p25"/>
          <p:cNvGrpSpPr/>
          <p:nvPr/>
        </p:nvGrpSpPr>
        <p:grpSpPr>
          <a:xfrm>
            <a:off x="1196326" y="493214"/>
            <a:ext cx="253762" cy="443675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4010643" y="215676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030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1257694" y="4772751"/>
            <a:ext cx="376838" cy="277550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837123" y="4332814"/>
            <a:ext cx="211706" cy="275675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05" name="Google Shape;905;p26"/>
          <p:cNvGrpSpPr/>
          <p:nvPr/>
        </p:nvGrpSpPr>
        <p:grpSpPr>
          <a:xfrm>
            <a:off x="5283019" y="4782575"/>
            <a:ext cx="215794" cy="219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238969" y="518063"/>
            <a:ext cx="215794" cy="219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6626156" y="288947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14" name="Google Shape;914;p26"/>
          <p:cNvGrpSpPr/>
          <p:nvPr/>
        </p:nvGrpSpPr>
        <p:grpSpPr>
          <a:xfrm>
            <a:off x="6067904" y="2784476"/>
            <a:ext cx="253762" cy="443675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1415992" y="162525"/>
            <a:ext cx="348131" cy="83950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6175816" y="3974526"/>
            <a:ext cx="508926" cy="387008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26" name="Google Shape;926;p26"/>
          <p:cNvGrpSpPr/>
          <p:nvPr/>
        </p:nvGrpSpPr>
        <p:grpSpPr>
          <a:xfrm>
            <a:off x="6175819" y="259326"/>
            <a:ext cx="348131" cy="83950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133904" y="1490175"/>
            <a:ext cx="183150" cy="2337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1" name="Google Shape;931;p26"/>
          <p:cNvSpPr/>
          <p:nvPr/>
        </p:nvSpPr>
        <p:spPr>
          <a:xfrm>
            <a:off x="5904994" y="855650"/>
            <a:ext cx="1340115" cy="868224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32306" y="3123176"/>
            <a:ext cx="804825" cy="1092275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515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3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515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398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238969" y="4772751"/>
            <a:ext cx="102206" cy="84100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42" name="Google Shape;942;p26"/>
          <p:cNvSpPr/>
          <p:nvPr/>
        </p:nvSpPr>
        <p:spPr>
          <a:xfrm>
            <a:off x="4689901" y="182061"/>
            <a:ext cx="183147" cy="238486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3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928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8">
              <a:buClrTx/>
              <a:defRPr/>
            </a:pPr>
            <a:fld id="{7AD90290-1FE7-485B-B357-F896F2CB6B6F}" type="datetimeFigureOut">
              <a:rPr lang="zh-CN" altLang="en-US" sz="900" kern="1200" smtClean="0">
                <a:solidFill>
                  <a:srgbClr val="000000">
                    <a:tint val="75000"/>
                  </a:srgbClr>
                </a:solidFill>
                <a:ea typeface="inpin heiti" charset="-122"/>
              </a:rPr>
              <a:pPr defTabSz="685788">
                <a:buClrTx/>
                <a:defRPr/>
              </a:pPr>
              <a:t>2022/3/8</a:t>
            </a:fld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788">
              <a:buClrTx/>
              <a:defRPr/>
            </a:pPr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788">
              <a:buClrTx/>
              <a:defRPr/>
            </a:pPr>
            <a:fld id="{D69108BF-4008-499F-9B86-73678DF2356B}" type="slidenum">
              <a:rPr lang="zh-CN" altLang="en-US" sz="900" kern="1200" smtClean="0">
                <a:solidFill>
                  <a:srgbClr val="000000">
                    <a:tint val="75000"/>
                  </a:srgbClr>
                </a:solidFill>
                <a:ea typeface="inpin heiti" charset="-122"/>
              </a:rPr>
              <a:pPr algn="r" defTabSz="685788">
                <a:buClrTx/>
                <a:defRPr/>
              </a:pPr>
              <a:t>‹#›</a:t>
            </a:fld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03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8">
              <a:buClrTx/>
              <a:defRPr/>
            </a:pPr>
            <a:fld id="{7AD90290-1FE7-485B-B357-F896F2CB6B6F}" type="datetimeFigureOut">
              <a:rPr lang="zh-CN" altLang="en-US" sz="900" kern="1200" smtClean="0">
                <a:solidFill>
                  <a:srgbClr val="000000">
                    <a:tint val="75000"/>
                  </a:srgbClr>
                </a:solidFill>
                <a:ea typeface="inpin heiti" charset="-122"/>
              </a:rPr>
              <a:pPr defTabSz="685788">
                <a:buClrTx/>
                <a:defRPr/>
              </a:pPr>
              <a:t>2022/3/8</a:t>
            </a:fld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788">
              <a:buClrTx/>
              <a:defRPr/>
            </a:pPr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788">
              <a:buClrTx/>
              <a:defRPr/>
            </a:pPr>
            <a:fld id="{D69108BF-4008-499F-9B86-73678DF2356B}" type="slidenum">
              <a:rPr lang="zh-CN" altLang="en-US" sz="900" kern="1200" smtClean="0">
                <a:solidFill>
                  <a:srgbClr val="000000">
                    <a:tint val="75000"/>
                  </a:srgbClr>
                </a:solidFill>
                <a:ea typeface="inpin heiti" charset="-122"/>
              </a:rPr>
              <a:pPr algn="r" defTabSz="685788">
                <a:buClrTx/>
                <a:defRPr/>
              </a:pPr>
              <a:t>‹#›</a:t>
            </a:fld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65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8">
              <a:buClrTx/>
              <a:defRPr/>
            </a:pPr>
            <a:fld id="{7AD90290-1FE7-485B-B357-F896F2CB6B6F}" type="datetimeFigureOut">
              <a:rPr lang="zh-CN" altLang="en-US" sz="900" kern="1200" smtClean="0">
                <a:solidFill>
                  <a:srgbClr val="000000">
                    <a:tint val="75000"/>
                  </a:srgbClr>
                </a:solidFill>
                <a:ea typeface="inpin heiti" charset="-122"/>
              </a:rPr>
              <a:pPr defTabSz="685788">
                <a:buClrTx/>
                <a:defRPr/>
              </a:pPr>
              <a:t>2022/3/8</a:t>
            </a:fld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685788">
              <a:buClrTx/>
              <a:defRPr/>
            </a:pPr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685788">
              <a:buClrTx/>
              <a:defRPr/>
            </a:pPr>
            <a:fld id="{D69108BF-4008-499F-9B86-73678DF2356B}" type="slidenum">
              <a:rPr lang="zh-CN" altLang="en-US" sz="900" kern="1200" smtClean="0">
                <a:solidFill>
                  <a:srgbClr val="000000">
                    <a:tint val="75000"/>
                  </a:srgbClr>
                </a:solidFill>
                <a:ea typeface="inpin heiti" charset="-122"/>
              </a:rPr>
              <a:pPr algn="r" defTabSz="685788">
                <a:buClrTx/>
                <a:defRPr/>
              </a:pPr>
              <a:t>‹#›</a:t>
            </a:fld>
            <a:endParaRPr lang="zh-CN" altLang="en-US" sz="900" kern="1200">
              <a:solidFill>
                <a:srgbClr val="000000">
                  <a:tint val="75000"/>
                </a:srgbClr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4308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2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5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5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8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6858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3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42" Type="http://schemas.openxmlformats.org/officeDocument/2006/relationships/slideLayout" Target="../slideLayouts/slideLayout52.xml"/><Relationship Id="rId47" Type="http://schemas.openxmlformats.org/officeDocument/2006/relationships/slideLayout" Target="../slideLayouts/slideLayout57.xml"/><Relationship Id="rId50" Type="http://schemas.openxmlformats.org/officeDocument/2006/relationships/slideLayout" Target="../slideLayouts/slideLayout60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40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55.xml"/><Relationship Id="rId53" Type="http://schemas.openxmlformats.org/officeDocument/2006/relationships/image" Target="../media/image6.jpg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54.xml"/><Relationship Id="rId52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Relationship Id="rId43" Type="http://schemas.openxmlformats.org/officeDocument/2006/relationships/slideLayout" Target="../slideLayouts/slideLayout53.xml"/><Relationship Id="rId48" Type="http://schemas.openxmlformats.org/officeDocument/2006/relationships/slideLayout" Target="../slideLayouts/slideLayout58.xml"/><Relationship Id="rId8" Type="http://schemas.openxmlformats.org/officeDocument/2006/relationships/slideLayout" Target="../slideLayouts/slideLayout18.xml"/><Relationship Id="rId51" Type="http://schemas.openxmlformats.org/officeDocument/2006/relationships/slideLayout" Target="../slideLayouts/slideLayout61.xml"/><Relationship Id="rId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48.xml"/><Relationship Id="rId4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51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12398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  <p:sldLayoutId id="2147483727" r:id="rId31"/>
    <p:sldLayoutId id="2147483728" r:id="rId32"/>
    <p:sldLayoutId id="2147483729" r:id="rId33"/>
    <p:sldLayoutId id="2147483730" r:id="rId34"/>
    <p:sldLayoutId id="2147483731" r:id="rId35"/>
    <p:sldLayoutId id="2147483732" r:id="rId36"/>
    <p:sldLayoutId id="2147483733" r:id="rId37"/>
    <p:sldLayoutId id="2147483734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1" r:id="rId45"/>
    <p:sldLayoutId id="2147483742" r:id="rId46"/>
    <p:sldLayoutId id="2147483743" r:id="rId47"/>
    <p:sldLayoutId id="2147483744" r:id="rId48"/>
    <p:sldLayoutId id="2147483745" r:id="rId49"/>
    <p:sldLayoutId id="2147483746" r:id="rId50"/>
    <p:sldLayoutId id="2147483747" r:id="rId5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6" y="1398714"/>
            <a:ext cx="5813315" cy="21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7"/>
          <p:cNvSpPr txBox="1"/>
          <p:nvPr/>
        </p:nvSpPr>
        <p:spPr>
          <a:xfrm>
            <a:off x="792535" y="1593840"/>
            <a:ext cx="6226338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2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tư</a:t>
            </a:r>
            <a:r>
              <a:rPr kumimoji="0" 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9</a:t>
            </a:r>
            <a:r>
              <a:rPr kumimoji="0" 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vi-VN" sz="2250" b="1" i="0" u="none" strike="noStrike" kern="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3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kumimoji="0" lang="en-US" sz="2250" b="1" i="0" u="none" strike="noStrike" kern="0" cap="none" spc="0" normalizeH="0" baseline="0" noProof="0" dirty="0">
                <a:ln>
                  <a:noFill/>
                </a:ln>
                <a:solidFill>
                  <a:srgbClr val="9D3395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2022</a:t>
            </a:r>
            <a:endParaRPr kumimoji="0" sz="1398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811" name="Google Shape;1811;p7"/>
          <p:cNvCxnSpPr/>
          <p:nvPr/>
        </p:nvCxnSpPr>
        <p:spPr>
          <a:xfrm>
            <a:off x="503665" y="1398714"/>
            <a:ext cx="0" cy="21311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2" name="Google Shape;1812;p7"/>
          <p:cNvSpPr txBox="1"/>
          <p:nvPr/>
        </p:nvSpPr>
        <p:spPr>
          <a:xfrm>
            <a:off x="2937485" y="2010027"/>
            <a:ext cx="3730442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 err="1">
                <a:ln>
                  <a:noFill/>
                </a:ln>
                <a:solidFill>
                  <a:srgbClr val="953B88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Đọc</a:t>
            </a:r>
            <a:endParaRPr kumimoji="0" sz="2250" b="1" i="0" u="none" strike="noStrike" kern="0" cap="none" spc="0" normalizeH="0" baseline="0" noProof="0" dirty="0">
              <a:ln>
                <a:noFill/>
              </a:ln>
              <a:solidFill>
                <a:srgbClr val="953B88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1813" name="Google Shape;1813;p7"/>
          <p:cNvSpPr txBox="1"/>
          <p:nvPr/>
        </p:nvSpPr>
        <p:spPr>
          <a:xfrm>
            <a:off x="2104408" y="2421860"/>
            <a:ext cx="4240981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Cỏ</a:t>
            </a:r>
            <a:r>
              <a:rPr kumimoji="0" 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non </a:t>
            </a:r>
            <a:r>
              <a:rPr kumimoji="0" lang="en-US" sz="22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cười</a:t>
            </a:r>
            <a:r>
              <a:rPr kumimoji="0" 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kumimoji="0" lang="en-US" sz="22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rồi</a:t>
            </a:r>
            <a:endParaRPr kumimoji="0" sz="2250" b="1" i="0" u="none" strike="noStrike" kern="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7" name="Google Shape;1813;p7"/>
          <p:cNvSpPr txBox="1"/>
          <p:nvPr/>
        </p:nvSpPr>
        <p:spPr>
          <a:xfrm>
            <a:off x="463156" y="2845267"/>
            <a:ext cx="4240981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Bài</a:t>
            </a:r>
            <a:r>
              <a:rPr kumimoji="0" lang="en-US" sz="2250" b="1" i="0" u="none" strike="noStrike" kern="0" cap="none" spc="0" normalizeH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 2: </a:t>
            </a:r>
            <a:endParaRPr kumimoji="0" sz="2250" b="1" i="0" u="none" strike="noStrike" kern="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8" name="Google Shape;1813;p7"/>
          <p:cNvSpPr txBox="1"/>
          <p:nvPr/>
        </p:nvSpPr>
        <p:spPr>
          <a:xfrm>
            <a:off x="864412" y="3263550"/>
            <a:ext cx="4240981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marL="0" marR="0" lvl="0" indent="0" algn="l" defTabSz="51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50" b="1" i="0" u="none" strike="noStrike" kern="0" cap="none" spc="0" normalizeH="0" baseline="0" noProof="0" dirty="0" smtClean="0">
                <a:ln>
                  <a:noFill/>
                </a:ln>
                <a:solidFill>
                  <a:srgbClr val="923E7C"/>
                </a:solidFill>
                <a:effectLst/>
                <a:uLnTx/>
                <a:uFillTx/>
                <a:latin typeface="HP001 4 hàng" panose="020B0603050302020204" pitchFamily="34" charset="0"/>
                <a:cs typeface="Arial"/>
                <a:sym typeface="Arial"/>
              </a:rPr>
              <a:t>…………………………………………………………..</a:t>
            </a:r>
            <a:endParaRPr kumimoji="0" sz="2250" b="1" i="0" u="none" strike="noStrike" kern="0" cap="none" spc="0" normalizeH="0" baseline="0" noProof="0" dirty="0">
              <a:ln>
                <a:noFill/>
              </a:ln>
              <a:solidFill>
                <a:srgbClr val="923E7C"/>
              </a:solidFill>
              <a:effectLst/>
              <a:uLnTx/>
              <a:uFillTx/>
              <a:latin typeface="HP001 4 hàng" panose="020B06030503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7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666" y="1398714"/>
            <a:ext cx="5813315" cy="213118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7"/>
          <p:cNvSpPr txBox="1"/>
          <p:nvPr/>
        </p:nvSpPr>
        <p:spPr>
          <a:xfrm>
            <a:off x="792535" y="1593840"/>
            <a:ext cx="6226338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defTabSz="515630"/>
            <a:r>
              <a:rPr lang="en-US" sz="2250" b="1" dirty="0" err="1">
                <a:solidFill>
                  <a:srgbClr val="9D3395"/>
                </a:solidFill>
                <a:latin typeface="HP001 4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9D3395"/>
                </a:solidFill>
                <a:latin typeface="HP001 4 hàng" panose="020B0603050302020204" pitchFamily="34" charset="0"/>
              </a:rPr>
              <a:t>tư</a:t>
            </a:r>
            <a:r>
              <a:rPr lang="en-US" sz="2250" b="1" dirty="0" smtClean="0">
                <a:solidFill>
                  <a:srgbClr val="9D3395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9D3395"/>
                </a:solidFill>
                <a:latin typeface="HP001 4 hàng" panose="020B0603050302020204" pitchFamily="34" charset="0"/>
              </a:rPr>
              <a:t>ngày</a:t>
            </a:r>
            <a:r>
              <a:rPr lang="en-US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9</a:t>
            </a:r>
            <a:r>
              <a:rPr lang="en-US" sz="2250" b="1" dirty="0" smtClean="0">
                <a:solidFill>
                  <a:srgbClr val="9D3395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9D3395"/>
                </a:solidFill>
                <a:latin typeface="HP001 4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 </a:t>
            </a:r>
            <a:r>
              <a:rPr lang="vi-VN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3</a:t>
            </a:r>
            <a:r>
              <a:rPr lang="en-US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>
                <a:solidFill>
                  <a:srgbClr val="9D3395"/>
                </a:solidFill>
                <a:latin typeface="HP001 4 hàng" panose="020B0603050302020204" pitchFamily="34" charset="0"/>
              </a:rPr>
              <a:t>năm</a:t>
            </a:r>
            <a:r>
              <a:rPr lang="en-US" sz="2250" b="1" dirty="0">
                <a:solidFill>
                  <a:srgbClr val="9D3395"/>
                </a:solidFill>
                <a:latin typeface="HP001 4 hàng" panose="020B0603050302020204" pitchFamily="34" charset="0"/>
              </a:rPr>
              <a:t> 2022</a:t>
            </a:r>
            <a:endParaRPr sz="1398" dirty="0">
              <a:latin typeface="HP001 4 hàng" panose="020B0603050302020204" pitchFamily="34" charset="0"/>
            </a:endParaRPr>
          </a:p>
        </p:txBody>
      </p:sp>
      <p:cxnSp>
        <p:nvCxnSpPr>
          <p:cNvPr id="1811" name="Google Shape;1811;p7"/>
          <p:cNvCxnSpPr/>
          <p:nvPr/>
        </p:nvCxnSpPr>
        <p:spPr>
          <a:xfrm>
            <a:off x="503665" y="1398714"/>
            <a:ext cx="0" cy="213118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12" name="Google Shape;1812;p7"/>
          <p:cNvSpPr txBox="1"/>
          <p:nvPr/>
        </p:nvSpPr>
        <p:spPr>
          <a:xfrm>
            <a:off x="2937485" y="2010027"/>
            <a:ext cx="3730442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defTabSz="515630"/>
            <a:r>
              <a:rPr lang="en-US" sz="2250" b="1" dirty="0" err="1">
                <a:solidFill>
                  <a:srgbClr val="953B88"/>
                </a:solidFill>
                <a:latin typeface="HP001 4 hàng" panose="020B0603050302020204" pitchFamily="34" charset="0"/>
              </a:rPr>
              <a:t>Đọc</a:t>
            </a:r>
            <a:endParaRPr sz="2250" b="1" dirty="0">
              <a:solidFill>
                <a:srgbClr val="953B88"/>
              </a:solidFill>
              <a:latin typeface="HP001 4 hàng" panose="020B0603050302020204" pitchFamily="34" charset="0"/>
            </a:endParaRPr>
          </a:p>
        </p:txBody>
      </p:sp>
      <p:sp>
        <p:nvSpPr>
          <p:cNvPr id="1813" name="Google Shape;1813;p7"/>
          <p:cNvSpPr txBox="1"/>
          <p:nvPr/>
        </p:nvSpPr>
        <p:spPr>
          <a:xfrm>
            <a:off x="2104408" y="2421860"/>
            <a:ext cx="4240981" cy="398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 defTabSz="515630"/>
            <a:r>
              <a:rPr lang="en-US" sz="2250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Cỏ</a:t>
            </a:r>
            <a:r>
              <a:rPr lang="en-US" sz="2250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non </a:t>
            </a:r>
            <a:r>
              <a:rPr lang="en-US" sz="2250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cười</a:t>
            </a:r>
            <a:r>
              <a:rPr lang="en-US" sz="2250" b="1" dirty="0" smtClean="0">
                <a:solidFill>
                  <a:srgbClr val="923E7C"/>
                </a:solidFill>
                <a:latin typeface="HP001 4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923E7C"/>
                </a:solidFill>
                <a:latin typeface="HP001 4 hàng" panose="020B0603050302020204" pitchFamily="34" charset="0"/>
              </a:rPr>
              <a:t>rồi</a:t>
            </a:r>
            <a:endParaRPr sz="2250" b="1" dirty="0">
              <a:solidFill>
                <a:srgbClr val="923E7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9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5117" y="510748"/>
            <a:ext cx="482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585117" y="510748"/>
            <a:ext cx="4822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870459"/>
            <a:ext cx="61156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</a:t>
            </a:r>
            <a:r>
              <a:rPr lang="en-US" sz="1200" dirty="0" err="1" smtClean="0">
                <a:latin typeface="UTM Avo" panose="02040603050506020204" pitchFamily="18" charset="0"/>
              </a:rPr>
              <a:t>Mùa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xuân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đã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đến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trong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công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viên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bừng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tỉnh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sau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giấc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ngủ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đông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Từng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đàn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từ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phương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>
                <a:latin typeface="UTM Avo" panose="02040603050506020204" pitchFamily="18" charset="0"/>
              </a:rPr>
              <a:t>N</a:t>
            </a:r>
            <a:r>
              <a:rPr lang="en-US" sz="1200" dirty="0" smtClean="0">
                <a:latin typeface="UTM Avo" panose="02040603050506020204" pitchFamily="18" charset="0"/>
              </a:rPr>
              <a:t>am </a:t>
            </a:r>
            <a:r>
              <a:rPr lang="en-US" sz="1200" dirty="0" err="1" smtClean="0">
                <a:latin typeface="UTM Avo" panose="02040603050506020204" pitchFamily="18" charset="0"/>
              </a:rPr>
              <a:t>trở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về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Trẻ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chơi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đùa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dưới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ánh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mặt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trời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ấm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áp</a:t>
            </a:r>
            <a:r>
              <a:rPr lang="en-US" sz="12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</a:t>
            </a:r>
            <a:r>
              <a:rPr lang="en-US" sz="1200" dirty="0" err="1" smtClean="0">
                <a:latin typeface="UTM Avo" panose="02040603050506020204" pitchFamily="18" charset="0"/>
              </a:rPr>
              <a:t>Một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hôm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chị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đang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sửa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soạn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ngủ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thì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nghe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thấy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tiếng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khóc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thút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thít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Lần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theo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tiếng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khóc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tìm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đến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công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viên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nhỏ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Thấy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một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cây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 non </a:t>
            </a:r>
            <a:r>
              <a:rPr lang="en-US" sz="1200" dirty="0" err="1" smtClean="0">
                <a:latin typeface="UTM Avo" panose="02040603050506020204" pitchFamily="18" charset="0"/>
              </a:rPr>
              <a:t>đang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khóc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hỏi</a:t>
            </a:r>
            <a:r>
              <a:rPr lang="en-US" sz="12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-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bị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ốm</a:t>
            </a:r>
            <a:r>
              <a:rPr lang="en-US" sz="1200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 non </a:t>
            </a:r>
            <a:r>
              <a:rPr lang="en-US" sz="1200" dirty="0" err="1" smtClean="0">
                <a:latin typeface="UTM Avo" panose="02040603050506020204" pitchFamily="18" charset="0"/>
              </a:rPr>
              <a:t>khóc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nấc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lên</a:t>
            </a:r>
            <a:r>
              <a:rPr lang="en-US" sz="12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- </a:t>
            </a:r>
            <a:r>
              <a:rPr lang="en-US" sz="1200" dirty="0" err="1" smtClean="0">
                <a:latin typeface="UTM Avo" panose="02040603050506020204" pitchFamily="18" charset="0"/>
              </a:rPr>
              <a:t>Chị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ơi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không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đứng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thẳng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được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nữa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Các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bạn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nhỏ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đã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đến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đây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chơi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đùa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và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giẫm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lên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lặng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một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phút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rồi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bỗng</a:t>
            </a:r>
            <a:r>
              <a:rPr lang="en-US" sz="1200" dirty="0" smtClean="0">
                <a:latin typeface="UTM Avo" panose="02040603050506020204" pitchFamily="18" charset="0"/>
              </a:rPr>
              <a:t> reo </a:t>
            </a:r>
            <a:r>
              <a:rPr lang="en-US" sz="1200" dirty="0" err="1" smtClean="0">
                <a:latin typeface="UTM Avo" panose="02040603050506020204" pitchFamily="18" charset="0"/>
              </a:rPr>
              <a:t>lên</a:t>
            </a:r>
            <a:r>
              <a:rPr lang="en-US" sz="12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- </a:t>
            </a:r>
            <a:r>
              <a:rPr lang="en-US" sz="1200" dirty="0" err="1" smtClean="0">
                <a:latin typeface="UTM Avo" panose="02040603050506020204" pitchFamily="18" charset="0"/>
              </a:rPr>
              <a:t>Đừng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khóc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nữa</a:t>
            </a:r>
            <a:r>
              <a:rPr lang="en-US" sz="1200" dirty="0" smtClean="0">
                <a:latin typeface="UTM Avo" panose="02040603050506020204" pitchFamily="18" charset="0"/>
              </a:rPr>
              <a:t>! </a:t>
            </a:r>
            <a:r>
              <a:rPr lang="en-US" sz="1200" dirty="0" err="1" smtClean="0">
                <a:latin typeface="UTM Avo" panose="02040603050506020204" pitchFamily="18" charset="0"/>
              </a:rPr>
              <a:t>Chị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sẽ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giúp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22293" y="3283781"/>
            <a:ext cx="611566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</a:t>
            </a:r>
            <a:r>
              <a:rPr lang="en-US" sz="1200" dirty="0" err="1" smtClean="0">
                <a:latin typeface="UTM Avo" panose="02040603050506020204" pitchFamily="18" charset="0"/>
              </a:rPr>
              <a:t>Thế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rồi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kêu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gọi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thêm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rất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nhiều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bạn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của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mình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Suốt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đêm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cả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đàn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ra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sức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tìm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khô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tết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thành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dòng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chữ</a:t>
            </a:r>
            <a:r>
              <a:rPr lang="en-US" sz="1200" dirty="0" smtClean="0">
                <a:latin typeface="UTM Avo" panose="02040603050506020204" pitchFamily="18" charset="0"/>
              </a:rPr>
              <a:t> “</a:t>
            </a:r>
            <a:r>
              <a:rPr lang="en-US" sz="1200" dirty="0" err="1" smtClean="0">
                <a:latin typeface="UTM Avo" panose="02040603050506020204" pitchFamily="18" charset="0"/>
              </a:rPr>
              <a:t>Không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dẫm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chân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lên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!” </a:t>
            </a:r>
            <a:r>
              <a:rPr lang="en-US" sz="1200" dirty="0" err="1" smtClean="0">
                <a:latin typeface="UTM Avo" panose="02040603050506020204" pitchFamily="18" charset="0"/>
              </a:rPr>
              <a:t>đặt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cạnh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bãi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Xong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việc</a:t>
            </a:r>
            <a:r>
              <a:rPr lang="en-US" sz="1200" dirty="0" smtClean="0">
                <a:latin typeface="UTM Avo" panose="02040603050506020204" pitchFamily="18" charset="0"/>
              </a:rPr>
              <a:t>,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tươi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cười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bảo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- </a:t>
            </a:r>
            <a:r>
              <a:rPr lang="en-US" sz="1200" dirty="0" err="1" smtClean="0">
                <a:latin typeface="UTM Avo" panose="02040603050506020204" pitchFamily="18" charset="0"/>
              </a:rPr>
              <a:t>Từ</a:t>
            </a:r>
            <a:r>
              <a:rPr lang="en-US" sz="1200" dirty="0" smtClean="0">
                <a:latin typeface="UTM Avo" panose="02040603050506020204" pitchFamily="18" charset="0"/>
              </a:rPr>
              <a:t> nay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yên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tâm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rồi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r>
              <a:rPr lang="en-US" sz="1200" dirty="0" err="1" smtClean="0">
                <a:latin typeface="UTM Avo" panose="02040603050506020204" pitchFamily="18" charset="0"/>
              </a:rPr>
              <a:t>Không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còn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ai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giẫm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lên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em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nữa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đâu</a:t>
            </a:r>
            <a:r>
              <a:rPr lang="en-US" sz="12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200" dirty="0" smtClean="0">
                <a:latin typeface="UTM Avo" panose="02040603050506020204" pitchFamily="18" charset="0"/>
              </a:rPr>
              <a:t>     </a:t>
            </a:r>
            <a:r>
              <a:rPr lang="en-US" sz="1200" dirty="0" err="1" smtClean="0">
                <a:latin typeface="UTM Avo" panose="02040603050506020204" pitchFamily="18" charset="0"/>
              </a:rPr>
              <a:t>Cỏ</a:t>
            </a:r>
            <a:r>
              <a:rPr lang="en-US" sz="1200" dirty="0" smtClean="0">
                <a:latin typeface="UTM Avo" panose="02040603050506020204" pitchFamily="18" charset="0"/>
              </a:rPr>
              <a:t> non </a:t>
            </a:r>
            <a:r>
              <a:rPr lang="en-US" sz="1200" dirty="0" err="1" smtClean="0">
                <a:latin typeface="UTM Avo" panose="02040603050506020204" pitchFamily="18" charset="0"/>
              </a:rPr>
              <a:t>nhoẻn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miệng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cười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và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cảm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ơn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chị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én</a:t>
            </a:r>
            <a:r>
              <a:rPr lang="en-US" sz="1200" dirty="0" smtClean="0">
                <a:latin typeface="UTM Avo" panose="02040603050506020204" pitchFamily="18" charset="0"/>
              </a:rPr>
              <a:t> </a:t>
            </a:r>
            <a:r>
              <a:rPr lang="en-US" sz="1200" dirty="0" err="1" smtClean="0">
                <a:latin typeface="UTM Avo" panose="02040603050506020204" pitchFamily="18" charset="0"/>
              </a:rPr>
              <a:t>nâu</a:t>
            </a:r>
            <a:r>
              <a:rPr lang="en-US" sz="1200" dirty="0" smtClean="0">
                <a:latin typeface="UTM Avo" panose="02040603050506020204" pitchFamily="18" charset="0"/>
              </a:rPr>
              <a:t>. </a:t>
            </a:r>
            <a:endParaRPr lang="en-US" sz="1200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050" i="1" dirty="0" smtClean="0">
                <a:latin typeface="UTM Avo" panose="02040603050506020204" pitchFamily="18" charset="0"/>
              </a:rPr>
              <a:t>(</a:t>
            </a:r>
            <a:r>
              <a:rPr lang="en-US" sz="1050" i="1" dirty="0">
                <a:latin typeface="UTM Avo" panose="02040603050506020204" pitchFamily="18" charset="0"/>
              </a:rPr>
              <a:t>T</a:t>
            </a:r>
            <a:r>
              <a:rPr lang="en-US" sz="1050" i="1" dirty="0" smtClean="0">
                <a:latin typeface="UTM Avo" panose="02040603050506020204" pitchFamily="18" charset="0"/>
              </a:rPr>
              <a:t>heo 365 </a:t>
            </a:r>
            <a:r>
              <a:rPr lang="en-US" sz="1050" i="1" dirty="0" err="1" smtClean="0">
                <a:latin typeface="UTM Avo" panose="02040603050506020204" pitchFamily="18" charset="0"/>
              </a:rPr>
              <a:t>truyện</a:t>
            </a:r>
            <a:r>
              <a:rPr lang="en-US" sz="1050" i="1" dirty="0" smtClean="0">
                <a:latin typeface="UTM Avo" panose="02040603050506020204" pitchFamily="18" charset="0"/>
              </a:rPr>
              <a:t> </a:t>
            </a:r>
            <a:r>
              <a:rPr lang="en-US" sz="1050" i="1" dirty="0" err="1" smtClean="0">
                <a:latin typeface="UTM Avo" panose="02040603050506020204" pitchFamily="18" charset="0"/>
              </a:rPr>
              <a:t>kể</a:t>
            </a:r>
            <a:r>
              <a:rPr lang="en-US" sz="1050" i="1" dirty="0" smtClean="0">
                <a:latin typeface="UTM Avo" panose="02040603050506020204" pitchFamily="18" charset="0"/>
              </a:rPr>
              <a:t> </a:t>
            </a:r>
            <a:r>
              <a:rPr lang="en-US" sz="1050" i="1" dirty="0" err="1" smtClean="0">
                <a:latin typeface="UTM Avo" panose="02040603050506020204" pitchFamily="18" charset="0"/>
              </a:rPr>
              <a:t>hằng</a:t>
            </a:r>
            <a:r>
              <a:rPr lang="en-US" sz="1050" i="1" dirty="0" smtClean="0">
                <a:latin typeface="UTM Avo" panose="02040603050506020204" pitchFamily="18" charset="0"/>
              </a:rPr>
              <a:t> </a:t>
            </a:r>
            <a:r>
              <a:rPr lang="en-US" sz="1050" i="1" dirty="0" err="1" smtClean="0">
                <a:latin typeface="UTM Avo" panose="02040603050506020204" pitchFamily="18" charset="0"/>
              </a:rPr>
              <a:t>đêm</a:t>
            </a:r>
            <a:r>
              <a:rPr lang="en-US" sz="105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103690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69623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831636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887292" y="195025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1137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938502" y="3283318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049814" y="274864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98187" y="382900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558339" y="3829009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476300" y="1455174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38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" y="198344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789</Words>
  <Application>Microsoft Office PowerPoint</Application>
  <PresentationFormat>Custom</PresentationFormat>
  <Paragraphs>82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UTM Cookies</vt:lpstr>
      <vt:lpstr>inpin heiti</vt:lpstr>
      <vt:lpstr>Arial</vt:lpstr>
      <vt:lpstr>HP001 4 hàng</vt:lpstr>
      <vt:lpstr>Patrick Hand</vt:lpstr>
      <vt:lpstr>UTM Avo</vt:lpstr>
      <vt:lpstr>Montserrat</vt:lpstr>
      <vt:lpstr>Kalam</vt:lpstr>
      <vt:lpstr>Scope One</vt:lpstr>
      <vt:lpstr>Doodle Sketchbook by Slidesgo</vt:lpstr>
      <vt:lpstr>Kawaii Doodles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120</cp:revision>
  <dcterms:modified xsi:type="dcterms:W3CDTF">2022-03-08T15:24:33Z</dcterms:modified>
</cp:coreProperties>
</file>