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27" r:id="rId3"/>
  </p:sldMasterIdLst>
  <p:notesMasterIdLst>
    <p:notesMasterId r:id="rId12"/>
  </p:notesMasterIdLst>
  <p:sldIdLst>
    <p:sldId id="260" r:id="rId4"/>
    <p:sldId id="316" r:id="rId5"/>
    <p:sldId id="311" r:id="rId6"/>
    <p:sldId id="312" r:id="rId7"/>
    <p:sldId id="313" r:id="rId8"/>
    <p:sldId id="317" r:id="rId9"/>
    <p:sldId id="314" r:id="rId10"/>
    <p:sldId id="31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157"/>
    <a:srgbClr val="FFC000"/>
    <a:srgbClr val="8EC73C"/>
    <a:srgbClr val="A4D45A"/>
    <a:srgbClr val="BB58B2"/>
    <a:srgbClr val="80AE43"/>
    <a:srgbClr val="ED3833"/>
    <a:srgbClr val="43B3F7"/>
    <a:srgbClr val="F3933D"/>
    <a:srgbClr val="B96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549" autoAdjust="0"/>
    <p:restoredTop sz="90000"/>
  </p:normalViewPr>
  <p:slideViewPr>
    <p:cSldViewPr snapToGrid="0">
      <p:cViewPr varScale="1">
        <p:scale>
          <a:sx n="71" d="100"/>
          <a:sy n="71" d="100"/>
        </p:scale>
        <p:origin x="8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87864-C60D-9643-BA45-1039956DC09C}" type="datetimeFigureOut">
              <a:rPr lang="en-VN" smtClean="0"/>
              <a:t>03/16/2022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61450F-9C6C-AC42-9040-2B25E028F7F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32429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sz="1600" dirty="0"/>
              <a:t>Nam – áo xanh: số 362</a:t>
            </a:r>
          </a:p>
          <a:p>
            <a:r>
              <a:rPr lang="en-VN" sz="1600" dirty="0"/>
              <a:t>Việt – áo cam: số 363</a:t>
            </a:r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2220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dirty="0"/>
              <a:t>Ấn vào các quả táo để đổi màu.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61450F-9C6C-AC42-9040-2B25E028F7F9}" type="slidenum">
              <a:rPr lang="en-VN" smtClean="0"/>
              <a:t>7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4141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94" y="15627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0533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7462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451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7288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61904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2648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05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87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141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07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767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0" i="0" u="none" strike="noStrike" kern="1200" cap="none" spc="0" normalizeH="0" baseline="0" noProof="0" dirty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TRÒ CHƠI</a:t>
            </a:r>
            <a:endParaRPr kumimoji="0" lang="vi-VN" sz="11500" b="0" i="0" u="none" strike="noStrike" kern="1200" cap="none" spc="0" normalizeH="0" baseline="0" noProof="0" dirty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F79646">
                  <a:lumMod val="60000"/>
                  <a:lumOff val="40000"/>
                </a:srgbClr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104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888303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847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ABFF15-655C-4582-BD93-0E0D78D47BE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3/16/2022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159B8A-59DA-43EC-8D31-417E5BE67638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93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77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3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2BF15E-3D69-4198-ACBA-4CF21DCC890D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2022/3/16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4F8E3B-1BA1-4539-B149-7B70547C67F1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647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2620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06371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54: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612742" y="374413"/>
            <a:ext cx="271561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83214" y="478599"/>
            <a:ext cx="777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2656" y="1671294"/>
            <a:ext cx="107968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(tr61,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62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2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D70A52F-F467-5842-81B5-0CF2B702AC6F}"/>
              </a:ext>
            </a:extLst>
          </p:cNvPr>
          <p:cNvSpPr/>
          <p:nvPr/>
        </p:nvSpPr>
        <p:spPr>
          <a:xfrm>
            <a:off x="3485921" y="491838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420287-8A30-7B48-8522-71085A870347}"/>
              </a:ext>
            </a:extLst>
          </p:cNvPr>
          <p:cNvGrpSpPr/>
          <p:nvPr/>
        </p:nvGrpSpPr>
        <p:grpSpPr>
          <a:xfrm>
            <a:off x="2867966" y="436974"/>
            <a:ext cx="1905202" cy="570588"/>
            <a:chOff x="1183343" y="1464304"/>
            <a:chExt cx="1905202" cy="57058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E5D716E-1406-A548-B7CB-BECFA6392832}"/>
                </a:ext>
              </a:extLst>
            </p:cNvPr>
            <p:cNvSpPr txBox="1"/>
            <p:nvPr/>
          </p:nvSpPr>
          <p:spPr>
            <a:xfrm>
              <a:off x="1819587" y="1511671"/>
              <a:ext cx="1268958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B05F96C2-5844-FD44-B8C8-D3D222331795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627AC6E9-158E-6B40-9E96-8FEE0FED8C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688" b="60776"/>
          <a:stretch/>
        </p:blipFill>
        <p:spPr>
          <a:xfrm>
            <a:off x="9376624" y="4153092"/>
            <a:ext cx="2029654" cy="244545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80E3775E-4329-0943-97A0-227D4C3A9A32}"/>
              </a:ext>
            </a:extLst>
          </p:cNvPr>
          <p:cNvGrpSpPr/>
          <p:nvPr/>
        </p:nvGrpSpPr>
        <p:grpSpPr>
          <a:xfrm>
            <a:off x="863602" y="1369706"/>
            <a:ext cx="9196244" cy="4635749"/>
            <a:chOff x="863602" y="1369706"/>
            <a:chExt cx="9196244" cy="4635749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448EAF3-D0D3-7C41-85A5-D7C73D2D19BD}"/>
                </a:ext>
              </a:extLst>
            </p:cNvPr>
            <p:cNvSpPr/>
            <p:nvPr/>
          </p:nvSpPr>
          <p:spPr>
            <a:xfrm>
              <a:off x="863602" y="1517174"/>
              <a:ext cx="4724400" cy="969818"/>
            </a:xfrm>
            <a:prstGeom prst="roundRect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H</a:t>
              </a:r>
              <a:r>
                <a:rPr lang="en-US" sz="2800" dirty="0">
                  <a:solidFill>
                    <a:schemeClr val="tx1"/>
                  </a:solidFill>
                </a:rPr>
                <a:t>a</a:t>
              </a:r>
              <a:r>
                <a:rPr lang="en-VN" sz="2800" dirty="0">
                  <a:solidFill>
                    <a:schemeClr val="tx1"/>
                  </a:solidFill>
                </a:rPr>
                <a:t>i trăm ba mươi mốt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632742F-6A53-0441-8CAD-17A5BE7A415C}"/>
                </a:ext>
              </a:extLst>
            </p:cNvPr>
            <p:cNvSpPr/>
            <p:nvPr/>
          </p:nvSpPr>
          <p:spPr>
            <a:xfrm>
              <a:off x="863602" y="2689995"/>
              <a:ext cx="4724400" cy="969818"/>
            </a:xfrm>
            <a:prstGeom prst="roundRect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Bảy trăm chín mươi tư</a:t>
              </a:r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B4F758BC-1758-AB4C-A7E5-C9E29B35124B}"/>
                </a:ext>
              </a:extLst>
            </p:cNvPr>
            <p:cNvSpPr/>
            <p:nvPr/>
          </p:nvSpPr>
          <p:spPr>
            <a:xfrm>
              <a:off x="863602" y="3862816"/>
              <a:ext cx="4724400" cy="969818"/>
            </a:xfrm>
            <a:prstGeom prst="roundRect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Sáu trăm linh một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C272470B-5FA4-484E-B750-F81407CC8964}"/>
                </a:ext>
              </a:extLst>
            </p:cNvPr>
            <p:cNvSpPr/>
            <p:nvPr/>
          </p:nvSpPr>
          <p:spPr>
            <a:xfrm>
              <a:off x="863602" y="5035637"/>
              <a:ext cx="4724400" cy="969818"/>
            </a:xfrm>
            <a:prstGeom prst="roundRect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Tám trăm năm mươi lăm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669AA3C-B3F7-8846-A9A0-9F2790E54855}"/>
                </a:ext>
              </a:extLst>
            </p:cNvPr>
            <p:cNvSpPr/>
            <p:nvPr/>
          </p:nvSpPr>
          <p:spPr>
            <a:xfrm>
              <a:off x="8494645" y="5023322"/>
              <a:ext cx="982133" cy="982133"/>
            </a:xfrm>
            <a:prstGeom prst="ellipse">
              <a:avLst/>
            </a:prstGeom>
            <a:solidFill>
              <a:srgbClr val="FCD9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75F0E5C-4D04-3449-AADA-030FF828214C}"/>
                </a:ext>
              </a:extLst>
            </p:cNvPr>
            <p:cNvSpPr/>
            <p:nvPr/>
          </p:nvSpPr>
          <p:spPr>
            <a:xfrm>
              <a:off x="8507423" y="2470280"/>
              <a:ext cx="982133" cy="982133"/>
            </a:xfrm>
            <a:prstGeom prst="ellipse">
              <a:avLst/>
            </a:prstGeom>
            <a:solidFill>
              <a:srgbClr val="71CF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C797A230-5AB1-5C41-A68C-4653E32FE8CE}"/>
                </a:ext>
              </a:extLst>
            </p:cNvPr>
            <p:cNvSpPr/>
            <p:nvPr/>
          </p:nvSpPr>
          <p:spPr>
            <a:xfrm>
              <a:off x="8885558" y="1369706"/>
              <a:ext cx="982133" cy="982133"/>
            </a:xfrm>
            <a:prstGeom prst="ellipse">
              <a:avLst/>
            </a:prstGeom>
            <a:solidFill>
              <a:srgbClr val="F7CB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0FDF1BFE-8EDE-334E-B423-764C97754CD8}"/>
                </a:ext>
              </a:extLst>
            </p:cNvPr>
            <p:cNvSpPr/>
            <p:nvPr/>
          </p:nvSpPr>
          <p:spPr>
            <a:xfrm>
              <a:off x="5588000" y="4142026"/>
              <a:ext cx="3589867" cy="209841"/>
            </a:xfrm>
            <a:custGeom>
              <a:avLst/>
              <a:gdLst>
                <a:gd name="connsiteX0" fmla="*/ 0 w 3589867"/>
                <a:gd name="connsiteY0" fmla="*/ 209841 h 209841"/>
                <a:gd name="connsiteX1" fmla="*/ 474133 w 3589867"/>
                <a:gd name="connsiteY1" fmla="*/ 57441 h 209841"/>
                <a:gd name="connsiteX2" fmla="*/ 1032933 w 3589867"/>
                <a:gd name="connsiteY2" fmla="*/ 6641 h 209841"/>
                <a:gd name="connsiteX3" fmla="*/ 1964267 w 3589867"/>
                <a:gd name="connsiteY3" fmla="*/ 192907 h 209841"/>
                <a:gd name="connsiteX4" fmla="*/ 2827867 w 3589867"/>
                <a:gd name="connsiteY4" fmla="*/ 142107 h 209841"/>
                <a:gd name="connsiteX5" fmla="*/ 3589867 w 3589867"/>
                <a:gd name="connsiteY5" fmla="*/ 74374 h 209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9867" h="209841">
                  <a:moveTo>
                    <a:pt x="0" y="209841"/>
                  </a:moveTo>
                  <a:cubicBezTo>
                    <a:pt x="150989" y="150574"/>
                    <a:pt x="301978" y="91308"/>
                    <a:pt x="474133" y="57441"/>
                  </a:cubicBezTo>
                  <a:cubicBezTo>
                    <a:pt x="646288" y="23574"/>
                    <a:pt x="784577" y="-15937"/>
                    <a:pt x="1032933" y="6641"/>
                  </a:cubicBezTo>
                  <a:cubicBezTo>
                    <a:pt x="1281289" y="29219"/>
                    <a:pt x="1665111" y="170329"/>
                    <a:pt x="1964267" y="192907"/>
                  </a:cubicBezTo>
                  <a:cubicBezTo>
                    <a:pt x="2263423" y="215485"/>
                    <a:pt x="2556934" y="161862"/>
                    <a:pt x="2827867" y="142107"/>
                  </a:cubicBezTo>
                  <a:cubicBezTo>
                    <a:pt x="3098800" y="122352"/>
                    <a:pt x="3344333" y="98363"/>
                    <a:pt x="3589867" y="74374"/>
                  </a:cubicBezTo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111C7839-FC73-9047-A817-52E9F63A9EF3}"/>
                </a:ext>
              </a:extLst>
            </p:cNvPr>
            <p:cNvSpPr/>
            <p:nvPr/>
          </p:nvSpPr>
          <p:spPr>
            <a:xfrm>
              <a:off x="5588000" y="3031067"/>
              <a:ext cx="2946400" cy="761999"/>
            </a:xfrm>
            <a:custGeom>
              <a:avLst/>
              <a:gdLst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625600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576"/>
                <a:gd name="connsiteX1" fmla="*/ 592667 w 2946400"/>
                <a:gd name="connsiteY1" fmla="*/ 440266 h 694576"/>
                <a:gd name="connsiteX2" fmla="*/ 1490133 w 2946400"/>
                <a:gd name="connsiteY2" fmla="*/ 694266 h 694576"/>
                <a:gd name="connsiteX3" fmla="*/ 2556933 w 2946400"/>
                <a:gd name="connsiteY3" fmla="*/ 389466 h 694576"/>
                <a:gd name="connsiteX4" fmla="*/ 2946400 w 2946400"/>
                <a:gd name="connsiteY4" fmla="*/ 0 h 694576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08"/>
                <a:gd name="connsiteX1" fmla="*/ 592667 w 2946400"/>
                <a:gd name="connsiteY1" fmla="*/ 440266 h 694408"/>
                <a:gd name="connsiteX2" fmla="*/ 1490133 w 2946400"/>
                <a:gd name="connsiteY2" fmla="*/ 694266 h 694408"/>
                <a:gd name="connsiteX3" fmla="*/ 2472266 w 2946400"/>
                <a:gd name="connsiteY3" fmla="*/ 406400 h 694408"/>
                <a:gd name="connsiteX4" fmla="*/ 2946400 w 2946400"/>
                <a:gd name="connsiteY4" fmla="*/ 0 h 694408"/>
                <a:gd name="connsiteX0" fmla="*/ 0 w 2946400"/>
                <a:gd name="connsiteY0" fmla="*/ 118533 h 694474"/>
                <a:gd name="connsiteX1" fmla="*/ 592667 w 2946400"/>
                <a:gd name="connsiteY1" fmla="*/ 440266 h 694474"/>
                <a:gd name="connsiteX2" fmla="*/ 1490133 w 2946400"/>
                <a:gd name="connsiteY2" fmla="*/ 694266 h 694474"/>
                <a:gd name="connsiteX3" fmla="*/ 2404533 w 2946400"/>
                <a:gd name="connsiteY3" fmla="*/ 474133 h 694474"/>
                <a:gd name="connsiteX4" fmla="*/ 2946400 w 2946400"/>
                <a:gd name="connsiteY4" fmla="*/ 0 h 694474"/>
                <a:gd name="connsiteX0" fmla="*/ 0 w 2946400"/>
                <a:gd name="connsiteY0" fmla="*/ 118533 h 695494"/>
                <a:gd name="connsiteX1" fmla="*/ 711200 w 2946400"/>
                <a:gd name="connsiteY1" fmla="*/ 541866 h 695494"/>
                <a:gd name="connsiteX2" fmla="*/ 1490133 w 2946400"/>
                <a:gd name="connsiteY2" fmla="*/ 694266 h 695494"/>
                <a:gd name="connsiteX3" fmla="*/ 2404533 w 2946400"/>
                <a:gd name="connsiteY3" fmla="*/ 474133 h 695494"/>
                <a:gd name="connsiteX4" fmla="*/ 2946400 w 2946400"/>
                <a:gd name="connsiteY4" fmla="*/ 0 h 695494"/>
                <a:gd name="connsiteX0" fmla="*/ 0 w 2946400"/>
                <a:gd name="connsiteY0" fmla="*/ 118533 h 745866"/>
                <a:gd name="connsiteX1" fmla="*/ 711200 w 2946400"/>
                <a:gd name="connsiteY1" fmla="*/ 541866 h 745866"/>
                <a:gd name="connsiteX2" fmla="*/ 1540933 w 2946400"/>
                <a:gd name="connsiteY2" fmla="*/ 745066 h 745866"/>
                <a:gd name="connsiteX3" fmla="*/ 2404533 w 2946400"/>
                <a:gd name="connsiteY3" fmla="*/ 474133 h 745866"/>
                <a:gd name="connsiteX4" fmla="*/ 2946400 w 2946400"/>
                <a:gd name="connsiteY4" fmla="*/ 0 h 745866"/>
                <a:gd name="connsiteX0" fmla="*/ 0 w 2946400"/>
                <a:gd name="connsiteY0" fmla="*/ 118533 h 745284"/>
                <a:gd name="connsiteX1" fmla="*/ 711200 w 2946400"/>
                <a:gd name="connsiteY1" fmla="*/ 541866 h 745284"/>
                <a:gd name="connsiteX2" fmla="*/ 1540933 w 2946400"/>
                <a:gd name="connsiteY2" fmla="*/ 745066 h 745284"/>
                <a:gd name="connsiteX3" fmla="*/ 2404533 w 2946400"/>
                <a:gd name="connsiteY3" fmla="*/ 507999 h 745284"/>
                <a:gd name="connsiteX4" fmla="*/ 2946400 w 2946400"/>
                <a:gd name="connsiteY4" fmla="*/ 0 h 745284"/>
                <a:gd name="connsiteX0" fmla="*/ 0 w 2946400"/>
                <a:gd name="connsiteY0" fmla="*/ 118533 h 762193"/>
                <a:gd name="connsiteX1" fmla="*/ 711200 w 2946400"/>
                <a:gd name="connsiteY1" fmla="*/ 541866 h 762193"/>
                <a:gd name="connsiteX2" fmla="*/ 1625600 w 2946400"/>
                <a:gd name="connsiteY2" fmla="*/ 761999 h 762193"/>
                <a:gd name="connsiteX3" fmla="*/ 2404533 w 2946400"/>
                <a:gd name="connsiteY3" fmla="*/ 507999 h 762193"/>
                <a:gd name="connsiteX4" fmla="*/ 2946400 w 2946400"/>
                <a:gd name="connsiteY4" fmla="*/ 0 h 762193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  <a:gd name="connsiteX0" fmla="*/ 0 w 2946400"/>
                <a:gd name="connsiteY0" fmla="*/ 118533 h 761999"/>
                <a:gd name="connsiteX1" fmla="*/ 711200 w 2946400"/>
                <a:gd name="connsiteY1" fmla="*/ 541866 h 761999"/>
                <a:gd name="connsiteX2" fmla="*/ 1625600 w 2946400"/>
                <a:gd name="connsiteY2" fmla="*/ 761999 h 761999"/>
                <a:gd name="connsiteX3" fmla="*/ 2411018 w 2946400"/>
                <a:gd name="connsiteY3" fmla="*/ 540425 h 761999"/>
                <a:gd name="connsiteX4" fmla="*/ 2946400 w 2946400"/>
                <a:gd name="connsiteY4" fmla="*/ 0 h 761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6400" h="761999">
                  <a:moveTo>
                    <a:pt x="0" y="118533"/>
                  </a:moveTo>
                  <a:cubicBezTo>
                    <a:pt x="160867" y="231421"/>
                    <a:pt x="440267" y="434622"/>
                    <a:pt x="711200" y="541866"/>
                  </a:cubicBezTo>
                  <a:cubicBezTo>
                    <a:pt x="982133" y="649110"/>
                    <a:pt x="1342297" y="762239"/>
                    <a:pt x="1625600" y="761999"/>
                  </a:cubicBezTo>
                  <a:cubicBezTo>
                    <a:pt x="1908903" y="761759"/>
                    <a:pt x="2216826" y="669107"/>
                    <a:pt x="2411018" y="540425"/>
                  </a:cubicBezTo>
                  <a:cubicBezTo>
                    <a:pt x="2568822" y="439125"/>
                    <a:pt x="2810933" y="153810"/>
                    <a:pt x="2946400" y="0"/>
                  </a:cubicBezTo>
                </a:path>
              </a:pathLst>
            </a:custGeom>
            <a:noFill/>
            <a:ln w="38100">
              <a:solidFill>
                <a:srgbClr val="71CFE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096627C5-37EF-894C-A3B9-EDC74916A059}"/>
                </a:ext>
              </a:extLst>
            </p:cNvPr>
            <p:cNvSpPr/>
            <p:nvPr/>
          </p:nvSpPr>
          <p:spPr>
            <a:xfrm>
              <a:off x="5565913" y="1967948"/>
              <a:ext cx="2927074" cy="3602935"/>
            </a:xfrm>
            <a:custGeom>
              <a:avLst/>
              <a:gdLst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75861 w 3041374"/>
                <a:gd name="connsiteY6" fmla="*/ 397565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596348 w 3041374"/>
                <a:gd name="connsiteY5" fmla="*/ 695739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661113 w 3041374"/>
                <a:gd name="connsiteY6" fmla="*/ 368068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54157 w 3041374"/>
                <a:gd name="connsiteY4" fmla="*/ 894522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1027899 w 3041374"/>
                <a:gd name="connsiteY4" fmla="*/ 901896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33219 w 3041374"/>
                <a:gd name="connsiteY5" fmla="*/ 703113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756978 w 3041374"/>
                <a:gd name="connsiteY6" fmla="*/ 375442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596348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55342 w 3041374"/>
                <a:gd name="connsiteY5" fmla="*/ 688365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692213 w 3041374"/>
                <a:gd name="connsiteY5" fmla="*/ 695740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61531 w 3041374"/>
                <a:gd name="connsiteY4" fmla="*/ 909270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31844 w 3041374"/>
                <a:gd name="connsiteY3" fmla="*/ 65534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57809 w 3041374"/>
                <a:gd name="connsiteY1" fmla="*/ 39756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317095 w 3041374"/>
                <a:gd name="connsiteY3" fmla="*/ 706961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11357 w 3041374"/>
                <a:gd name="connsiteY7" fmla="*/ 357809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908313 w 3041374"/>
                <a:gd name="connsiteY10" fmla="*/ 282271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47496"/>
                <a:gd name="connsiteX1" fmla="*/ 365183 w 3041374"/>
                <a:gd name="connsiteY1" fmla="*/ 25007 h 3747496"/>
                <a:gd name="connsiteX2" fmla="*/ 1113183 w 3041374"/>
                <a:gd name="connsiteY2" fmla="*/ 178904 h 3747496"/>
                <a:gd name="connsiteX3" fmla="*/ 1294972 w 3041374"/>
                <a:gd name="connsiteY3" fmla="*/ 692212 h 3747496"/>
                <a:gd name="connsiteX4" fmla="*/ 983654 w 3041374"/>
                <a:gd name="connsiteY4" fmla="*/ 887148 h 3747496"/>
                <a:gd name="connsiteX5" fmla="*/ 714336 w 3041374"/>
                <a:gd name="connsiteY5" fmla="*/ 666243 h 3747496"/>
                <a:gd name="connsiteX6" fmla="*/ 874966 w 3041374"/>
                <a:gd name="connsiteY6" fmla="*/ 360694 h 3747496"/>
                <a:gd name="connsiteX7" fmla="*/ 1455602 w 3041374"/>
                <a:gd name="connsiteY7" fmla="*/ 424177 h 3747496"/>
                <a:gd name="connsiteX8" fmla="*/ 1928191 w 3041374"/>
                <a:gd name="connsiteY8" fmla="*/ 1053548 h 3747496"/>
                <a:gd name="connsiteX9" fmla="*/ 1928191 w 3041374"/>
                <a:gd name="connsiteY9" fmla="*/ 2067339 h 3747496"/>
                <a:gd name="connsiteX10" fmla="*/ 1871442 w 3041374"/>
                <a:gd name="connsiteY10" fmla="*/ 2911203 h 3747496"/>
                <a:gd name="connsiteX11" fmla="*/ 2146852 w 3041374"/>
                <a:gd name="connsiteY11" fmla="*/ 3637722 h 3747496"/>
                <a:gd name="connsiteX12" fmla="*/ 3041374 w 3041374"/>
                <a:gd name="connsiteY12" fmla="*/ 3717235 h 3747496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69479"/>
                <a:gd name="connsiteX1" fmla="*/ 365183 w 3041374"/>
                <a:gd name="connsiteY1" fmla="*/ 25007 h 3769479"/>
                <a:gd name="connsiteX2" fmla="*/ 1113183 w 3041374"/>
                <a:gd name="connsiteY2" fmla="*/ 178904 h 3769479"/>
                <a:gd name="connsiteX3" fmla="*/ 1294972 w 3041374"/>
                <a:gd name="connsiteY3" fmla="*/ 692212 h 3769479"/>
                <a:gd name="connsiteX4" fmla="*/ 983654 w 3041374"/>
                <a:gd name="connsiteY4" fmla="*/ 887148 h 3769479"/>
                <a:gd name="connsiteX5" fmla="*/ 714336 w 3041374"/>
                <a:gd name="connsiteY5" fmla="*/ 666243 h 3769479"/>
                <a:gd name="connsiteX6" fmla="*/ 874966 w 3041374"/>
                <a:gd name="connsiteY6" fmla="*/ 360694 h 3769479"/>
                <a:gd name="connsiteX7" fmla="*/ 1455602 w 3041374"/>
                <a:gd name="connsiteY7" fmla="*/ 424177 h 3769479"/>
                <a:gd name="connsiteX8" fmla="*/ 1928191 w 3041374"/>
                <a:gd name="connsiteY8" fmla="*/ 1053548 h 3769479"/>
                <a:gd name="connsiteX9" fmla="*/ 1928191 w 3041374"/>
                <a:gd name="connsiteY9" fmla="*/ 2067339 h 3769479"/>
                <a:gd name="connsiteX10" fmla="*/ 1871442 w 3041374"/>
                <a:gd name="connsiteY10" fmla="*/ 2911203 h 3769479"/>
                <a:gd name="connsiteX11" fmla="*/ 2124729 w 3041374"/>
                <a:gd name="connsiteY11" fmla="*/ 3681967 h 3769479"/>
                <a:gd name="connsiteX12" fmla="*/ 3041374 w 3041374"/>
                <a:gd name="connsiteY12" fmla="*/ 3717235 h 3769479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28191 w 3041374"/>
                <a:gd name="connsiteY8" fmla="*/ 1053548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3041374"/>
                <a:gd name="connsiteY0" fmla="*/ 0 h 3737347"/>
                <a:gd name="connsiteX1" fmla="*/ 365183 w 3041374"/>
                <a:gd name="connsiteY1" fmla="*/ 25007 h 3737347"/>
                <a:gd name="connsiteX2" fmla="*/ 1113183 w 3041374"/>
                <a:gd name="connsiteY2" fmla="*/ 178904 h 3737347"/>
                <a:gd name="connsiteX3" fmla="*/ 1294972 w 3041374"/>
                <a:gd name="connsiteY3" fmla="*/ 692212 h 3737347"/>
                <a:gd name="connsiteX4" fmla="*/ 983654 w 3041374"/>
                <a:gd name="connsiteY4" fmla="*/ 887148 h 3737347"/>
                <a:gd name="connsiteX5" fmla="*/ 714336 w 3041374"/>
                <a:gd name="connsiteY5" fmla="*/ 666243 h 3737347"/>
                <a:gd name="connsiteX6" fmla="*/ 874966 w 3041374"/>
                <a:gd name="connsiteY6" fmla="*/ 360694 h 3737347"/>
                <a:gd name="connsiteX7" fmla="*/ 1455602 w 3041374"/>
                <a:gd name="connsiteY7" fmla="*/ 424177 h 3737347"/>
                <a:gd name="connsiteX8" fmla="*/ 1935565 w 3041374"/>
                <a:gd name="connsiteY8" fmla="*/ 1009303 h 3737347"/>
                <a:gd name="connsiteX9" fmla="*/ 1928191 w 3041374"/>
                <a:gd name="connsiteY9" fmla="*/ 2067339 h 3737347"/>
                <a:gd name="connsiteX10" fmla="*/ 1871442 w 3041374"/>
                <a:gd name="connsiteY10" fmla="*/ 2911203 h 3737347"/>
                <a:gd name="connsiteX11" fmla="*/ 2124729 w 3041374"/>
                <a:gd name="connsiteY11" fmla="*/ 3681967 h 3737347"/>
                <a:gd name="connsiteX12" fmla="*/ 3041374 w 3041374"/>
                <a:gd name="connsiteY12" fmla="*/ 3717235 h 3737347"/>
                <a:gd name="connsiteX0" fmla="*/ 0 w 2941362"/>
                <a:gd name="connsiteY0" fmla="*/ 0 h 3710995"/>
                <a:gd name="connsiteX1" fmla="*/ 365183 w 2941362"/>
                <a:gd name="connsiteY1" fmla="*/ 25007 h 3710995"/>
                <a:gd name="connsiteX2" fmla="*/ 1113183 w 2941362"/>
                <a:gd name="connsiteY2" fmla="*/ 178904 h 3710995"/>
                <a:gd name="connsiteX3" fmla="*/ 1294972 w 2941362"/>
                <a:gd name="connsiteY3" fmla="*/ 692212 h 3710995"/>
                <a:gd name="connsiteX4" fmla="*/ 983654 w 2941362"/>
                <a:gd name="connsiteY4" fmla="*/ 887148 h 3710995"/>
                <a:gd name="connsiteX5" fmla="*/ 714336 w 2941362"/>
                <a:gd name="connsiteY5" fmla="*/ 666243 h 3710995"/>
                <a:gd name="connsiteX6" fmla="*/ 874966 w 2941362"/>
                <a:gd name="connsiteY6" fmla="*/ 360694 h 3710995"/>
                <a:gd name="connsiteX7" fmla="*/ 1455602 w 2941362"/>
                <a:gd name="connsiteY7" fmla="*/ 424177 h 3710995"/>
                <a:gd name="connsiteX8" fmla="*/ 1935565 w 2941362"/>
                <a:gd name="connsiteY8" fmla="*/ 1009303 h 3710995"/>
                <a:gd name="connsiteX9" fmla="*/ 1928191 w 2941362"/>
                <a:gd name="connsiteY9" fmla="*/ 2067339 h 3710995"/>
                <a:gd name="connsiteX10" fmla="*/ 1871442 w 2941362"/>
                <a:gd name="connsiteY10" fmla="*/ 2911203 h 3710995"/>
                <a:gd name="connsiteX11" fmla="*/ 2124729 w 2941362"/>
                <a:gd name="connsiteY11" fmla="*/ 3681967 h 3710995"/>
                <a:gd name="connsiteX12" fmla="*/ 2941362 w 2941362"/>
                <a:gd name="connsiteY12" fmla="*/ 3660085 h 3710995"/>
                <a:gd name="connsiteX0" fmla="*/ 0 w 2941362"/>
                <a:gd name="connsiteY0" fmla="*/ 0 h 3714626"/>
                <a:gd name="connsiteX1" fmla="*/ 365183 w 2941362"/>
                <a:gd name="connsiteY1" fmla="*/ 25007 h 3714626"/>
                <a:gd name="connsiteX2" fmla="*/ 1113183 w 2941362"/>
                <a:gd name="connsiteY2" fmla="*/ 178904 h 3714626"/>
                <a:gd name="connsiteX3" fmla="*/ 1294972 w 2941362"/>
                <a:gd name="connsiteY3" fmla="*/ 692212 h 3714626"/>
                <a:gd name="connsiteX4" fmla="*/ 983654 w 2941362"/>
                <a:gd name="connsiteY4" fmla="*/ 887148 h 3714626"/>
                <a:gd name="connsiteX5" fmla="*/ 714336 w 2941362"/>
                <a:gd name="connsiteY5" fmla="*/ 666243 h 3714626"/>
                <a:gd name="connsiteX6" fmla="*/ 874966 w 2941362"/>
                <a:gd name="connsiteY6" fmla="*/ 360694 h 3714626"/>
                <a:gd name="connsiteX7" fmla="*/ 1455602 w 2941362"/>
                <a:gd name="connsiteY7" fmla="*/ 424177 h 3714626"/>
                <a:gd name="connsiteX8" fmla="*/ 1935565 w 2941362"/>
                <a:gd name="connsiteY8" fmla="*/ 1009303 h 3714626"/>
                <a:gd name="connsiteX9" fmla="*/ 1928191 w 2941362"/>
                <a:gd name="connsiteY9" fmla="*/ 2067339 h 3714626"/>
                <a:gd name="connsiteX10" fmla="*/ 1871442 w 2941362"/>
                <a:gd name="connsiteY10" fmla="*/ 2911203 h 3714626"/>
                <a:gd name="connsiteX11" fmla="*/ 2124729 w 2941362"/>
                <a:gd name="connsiteY11" fmla="*/ 3681967 h 3714626"/>
                <a:gd name="connsiteX12" fmla="*/ 2941362 w 2941362"/>
                <a:gd name="connsiteY12" fmla="*/ 3660085 h 3714626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871442 w 2941362"/>
                <a:gd name="connsiteY10" fmla="*/ 2911203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928191 w 2941362"/>
                <a:gd name="connsiteY9" fmla="*/ 206733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99930 w 2941362"/>
                <a:gd name="connsiteY10" fmla="*/ 29254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97868"/>
                <a:gd name="connsiteX1" fmla="*/ 365183 w 2941362"/>
                <a:gd name="connsiteY1" fmla="*/ 25007 h 3697868"/>
                <a:gd name="connsiteX2" fmla="*/ 1113183 w 2941362"/>
                <a:gd name="connsiteY2" fmla="*/ 178904 h 3697868"/>
                <a:gd name="connsiteX3" fmla="*/ 1294972 w 2941362"/>
                <a:gd name="connsiteY3" fmla="*/ 692212 h 3697868"/>
                <a:gd name="connsiteX4" fmla="*/ 983654 w 2941362"/>
                <a:gd name="connsiteY4" fmla="*/ 887148 h 3697868"/>
                <a:gd name="connsiteX5" fmla="*/ 714336 w 2941362"/>
                <a:gd name="connsiteY5" fmla="*/ 666243 h 3697868"/>
                <a:gd name="connsiteX6" fmla="*/ 874966 w 2941362"/>
                <a:gd name="connsiteY6" fmla="*/ 360694 h 3697868"/>
                <a:gd name="connsiteX7" fmla="*/ 1455602 w 2941362"/>
                <a:gd name="connsiteY7" fmla="*/ 424177 h 3697868"/>
                <a:gd name="connsiteX8" fmla="*/ 1935565 w 2941362"/>
                <a:gd name="connsiteY8" fmla="*/ 1009303 h 3697868"/>
                <a:gd name="connsiteX9" fmla="*/ 1628154 w 2941362"/>
                <a:gd name="connsiteY9" fmla="*/ 2010189 h 3697868"/>
                <a:gd name="connsiteX10" fmla="*/ 1171355 w 2941362"/>
                <a:gd name="connsiteY10" fmla="*/ 3039791 h 3697868"/>
                <a:gd name="connsiteX11" fmla="*/ 2067579 w 2941362"/>
                <a:gd name="connsiteY11" fmla="*/ 3653392 h 3697868"/>
                <a:gd name="connsiteX12" fmla="*/ 2941362 w 2941362"/>
                <a:gd name="connsiteY12" fmla="*/ 3660085 h 3697868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039791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41362"/>
                <a:gd name="connsiteY0" fmla="*/ 0 h 3663409"/>
                <a:gd name="connsiteX1" fmla="*/ 365183 w 2941362"/>
                <a:gd name="connsiteY1" fmla="*/ 25007 h 3663409"/>
                <a:gd name="connsiteX2" fmla="*/ 1113183 w 2941362"/>
                <a:gd name="connsiteY2" fmla="*/ 178904 h 3663409"/>
                <a:gd name="connsiteX3" fmla="*/ 1294972 w 2941362"/>
                <a:gd name="connsiteY3" fmla="*/ 692212 h 3663409"/>
                <a:gd name="connsiteX4" fmla="*/ 983654 w 2941362"/>
                <a:gd name="connsiteY4" fmla="*/ 887148 h 3663409"/>
                <a:gd name="connsiteX5" fmla="*/ 714336 w 2941362"/>
                <a:gd name="connsiteY5" fmla="*/ 666243 h 3663409"/>
                <a:gd name="connsiteX6" fmla="*/ 874966 w 2941362"/>
                <a:gd name="connsiteY6" fmla="*/ 360694 h 3663409"/>
                <a:gd name="connsiteX7" fmla="*/ 1455602 w 2941362"/>
                <a:gd name="connsiteY7" fmla="*/ 424177 h 3663409"/>
                <a:gd name="connsiteX8" fmla="*/ 1935565 w 2941362"/>
                <a:gd name="connsiteY8" fmla="*/ 1009303 h 3663409"/>
                <a:gd name="connsiteX9" fmla="*/ 1628154 w 2941362"/>
                <a:gd name="connsiteY9" fmla="*/ 2010189 h 3663409"/>
                <a:gd name="connsiteX10" fmla="*/ 1171355 w 2941362"/>
                <a:gd name="connsiteY10" fmla="*/ 3182666 h 3663409"/>
                <a:gd name="connsiteX11" fmla="*/ 2353329 w 2941362"/>
                <a:gd name="connsiteY11" fmla="*/ 3139042 h 3663409"/>
                <a:gd name="connsiteX12" fmla="*/ 2941362 w 2941362"/>
                <a:gd name="connsiteY12" fmla="*/ 3660085 h 3663409"/>
                <a:gd name="connsiteX0" fmla="*/ 0 w 2927074"/>
                <a:gd name="connsiteY0" fmla="*/ 0 h 3606649"/>
                <a:gd name="connsiteX1" fmla="*/ 365183 w 2927074"/>
                <a:gd name="connsiteY1" fmla="*/ 25007 h 3606649"/>
                <a:gd name="connsiteX2" fmla="*/ 1113183 w 2927074"/>
                <a:gd name="connsiteY2" fmla="*/ 178904 h 3606649"/>
                <a:gd name="connsiteX3" fmla="*/ 1294972 w 2927074"/>
                <a:gd name="connsiteY3" fmla="*/ 692212 h 3606649"/>
                <a:gd name="connsiteX4" fmla="*/ 983654 w 2927074"/>
                <a:gd name="connsiteY4" fmla="*/ 887148 h 3606649"/>
                <a:gd name="connsiteX5" fmla="*/ 714336 w 2927074"/>
                <a:gd name="connsiteY5" fmla="*/ 666243 h 3606649"/>
                <a:gd name="connsiteX6" fmla="*/ 874966 w 2927074"/>
                <a:gd name="connsiteY6" fmla="*/ 360694 h 3606649"/>
                <a:gd name="connsiteX7" fmla="*/ 1455602 w 2927074"/>
                <a:gd name="connsiteY7" fmla="*/ 424177 h 3606649"/>
                <a:gd name="connsiteX8" fmla="*/ 1935565 w 2927074"/>
                <a:gd name="connsiteY8" fmla="*/ 1009303 h 3606649"/>
                <a:gd name="connsiteX9" fmla="*/ 1628154 w 2927074"/>
                <a:gd name="connsiteY9" fmla="*/ 2010189 h 3606649"/>
                <a:gd name="connsiteX10" fmla="*/ 1171355 w 2927074"/>
                <a:gd name="connsiteY10" fmla="*/ 3182666 h 3606649"/>
                <a:gd name="connsiteX11" fmla="*/ 2353329 w 2927074"/>
                <a:gd name="connsiteY11" fmla="*/ 3139042 h 3606649"/>
                <a:gd name="connsiteX12" fmla="*/ 2927074 w 2927074"/>
                <a:gd name="connsiteY12" fmla="*/ 3602935 h 3606649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71355 w 2927074"/>
                <a:gd name="connsiteY10" fmla="*/ 3182666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353329 w 2927074"/>
                <a:gd name="connsiteY11" fmla="*/ 313904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085630 w 2927074"/>
                <a:gd name="connsiteY10" fmla="*/ 308265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228505 w 2927074"/>
                <a:gd name="connsiteY10" fmla="*/ 3025504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874966 w 2927074"/>
                <a:gd name="connsiteY6" fmla="*/ 360694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196192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14336 w 2927074"/>
                <a:gd name="connsiteY5" fmla="*/ 666243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52173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83654 w 2927074"/>
                <a:gd name="connsiteY4" fmla="*/ 887148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32116 w 2927074"/>
                <a:gd name="connsiteY6" fmla="*/ 374981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887973 w 2927074"/>
                <a:gd name="connsiteY6" fmla="*/ 412818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  <a:gd name="connsiteX0" fmla="*/ 0 w 2927074"/>
                <a:gd name="connsiteY0" fmla="*/ 0 h 3602935"/>
                <a:gd name="connsiteX1" fmla="*/ 365183 w 2927074"/>
                <a:gd name="connsiteY1" fmla="*/ 25007 h 3602935"/>
                <a:gd name="connsiteX2" fmla="*/ 1113183 w 2927074"/>
                <a:gd name="connsiteY2" fmla="*/ 178904 h 3602935"/>
                <a:gd name="connsiteX3" fmla="*/ 1294972 w 2927074"/>
                <a:gd name="connsiteY3" fmla="*/ 692212 h 3602935"/>
                <a:gd name="connsiteX4" fmla="*/ 996267 w 2927074"/>
                <a:gd name="connsiteY4" fmla="*/ 868230 h 3602935"/>
                <a:gd name="connsiteX5" fmla="*/ 771091 w 2927074"/>
                <a:gd name="connsiteY5" fmla="*/ 672550 h 3602935"/>
                <a:gd name="connsiteX6" fmla="*/ 900585 w 2927074"/>
                <a:gd name="connsiteY6" fmla="*/ 381287 h 3602935"/>
                <a:gd name="connsiteX7" fmla="*/ 1455602 w 2927074"/>
                <a:gd name="connsiteY7" fmla="*/ 424177 h 3602935"/>
                <a:gd name="connsiteX8" fmla="*/ 1935565 w 2927074"/>
                <a:gd name="connsiteY8" fmla="*/ 1009303 h 3602935"/>
                <a:gd name="connsiteX9" fmla="*/ 1628154 w 2927074"/>
                <a:gd name="connsiteY9" fmla="*/ 2010189 h 3602935"/>
                <a:gd name="connsiteX10" fmla="*/ 1199930 w 2927074"/>
                <a:gd name="connsiteY10" fmla="*/ 2882629 h 3602935"/>
                <a:gd name="connsiteX11" fmla="*/ 2167591 w 2927074"/>
                <a:gd name="connsiteY11" fmla="*/ 3202498 h 3602935"/>
                <a:gd name="connsiteX12" fmla="*/ 2927074 w 2927074"/>
                <a:gd name="connsiteY12" fmla="*/ 3602935 h 36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27074" h="3602935">
                  <a:moveTo>
                    <a:pt x="0" y="0"/>
                  </a:moveTo>
                  <a:cubicBezTo>
                    <a:pt x="86139" y="4969"/>
                    <a:pt x="275518" y="17313"/>
                    <a:pt x="365183" y="25007"/>
                  </a:cubicBezTo>
                  <a:cubicBezTo>
                    <a:pt x="454848" y="32701"/>
                    <a:pt x="958218" y="67703"/>
                    <a:pt x="1113183" y="178904"/>
                  </a:cubicBezTo>
                  <a:cubicBezTo>
                    <a:pt x="1268148" y="290105"/>
                    <a:pt x="1314458" y="577324"/>
                    <a:pt x="1294972" y="692212"/>
                  </a:cubicBezTo>
                  <a:cubicBezTo>
                    <a:pt x="1275486" y="807100"/>
                    <a:pt x="1083580" y="871507"/>
                    <a:pt x="996267" y="868230"/>
                  </a:cubicBezTo>
                  <a:cubicBezTo>
                    <a:pt x="908954" y="864953"/>
                    <a:pt x="787038" y="753707"/>
                    <a:pt x="771091" y="672550"/>
                  </a:cubicBezTo>
                  <a:cubicBezTo>
                    <a:pt x="755144" y="591393"/>
                    <a:pt x="786500" y="422682"/>
                    <a:pt x="900585" y="381287"/>
                  </a:cubicBezTo>
                  <a:cubicBezTo>
                    <a:pt x="1014670" y="339892"/>
                    <a:pt x="1283105" y="319508"/>
                    <a:pt x="1455602" y="424177"/>
                  </a:cubicBezTo>
                  <a:cubicBezTo>
                    <a:pt x="1628099" y="528846"/>
                    <a:pt x="1849656" y="730680"/>
                    <a:pt x="1935565" y="1009303"/>
                  </a:cubicBezTo>
                  <a:cubicBezTo>
                    <a:pt x="2021474" y="1287926"/>
                    <a:pt x="2093660" y="1826555"/>
                    <a:pt x="1628154" y="2010189"/>
                  </a:cubicBezTo>
                  <a:cubicBezTo>
                    <a:pt x="1162648" y="2193823"/>
                    <a:pt x="1110024" y="2683911"/>
                    <a:pt x="1199930" y="2882629"/>
                  </a:cubicBezTo>
                  <a:cubicBezTo>
                    <a:pt x="1289836" y="3081347"/>
                    <a:pt x="1807130" y="3226492"/>
                    <a:pt x="2167591" y="3202498"/>
                  </a:cubicBezTo>
                  <a:cubicBezTo>
                    <a:pt x="2364674" y="3174808"/>
                    <a:pt x="2588523" y="3209096"/>
                    <a:pt x="2927074" y="3602935"/>
                  </a:cubicBezTo>
                </a:path>
              </a:pathLst>
            </a:custGeom>
            <a:noFill/>
            <a:ln w="38100">
              <a:solidFill>
                <a:srgbClr val="FCD9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37CD4BC-DE37-284B-BB93-63BD46AD2C37}"/>
                </a:ext>
              </a:extLst>
            </p:cNvPr>
            <p:cNvSpPr/>
            <p:nvPr/>
          </p:nvSpPr>
          <p:spPr>
            <a:xfrm>
              <a:off x="9077713" y="3662025"/>
              <a:ext cx="982133" cy="982133"/>
            </a:xfrm>
            <a:prstGeom prst="ellipse">
              <a:avLst/>
            </a:prstGeom>
            <a:solidFill>
              <a:srgbClr val="C3DE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EDC00996-97F9-7943-8704-0E30485AF491}"/>
                </a:ext>
              </a:extLst>
            </p:cNvPr>
            <p:cNvSpPr/>
            <p:nvPr/>
          </p:nvSpPr>
          <p:spPr>
            <a:xfrm>
              <a:off x="5585791" y="1808091"/>
              <a:ext cx="3309731" cy="4024906"/>
            </a:xfrm>
            <a:custGeom>
              <a:avLst/>
              <a:gdLst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86409 w 3309731"/>
                <a:gd name="connsiteY3" fmla="*/ 3244271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97566 w 3309731"/>
                <a:gd name="connsiteY1" fmla="*/ 3780984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387626 w 3309731"/>
                <a:gd name="connsiteY1" fmla="*/ 3741228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82202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313845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65"/>
                <a:gd name="connsiteX1" fmla="*/ 437321 w 3309731"/>
                <a:gd name="connsiteY1" fmla="*/ 3790923 h 4050565"/>
                <a:gd name="connsiteX2" fmla="*/ 715618 w 3309731"/>
                <a:gd name="connsiteY2" fmla="*/ 3542445 h 4050565"/>
                <a:gd name="connsiteX3" fmla="*/ 566531 w 3309731"/>
                <a:gd name="connsiteY3" fmla="*/ 3285623 h 4050565"/>
                <a:gd name="connsiteX4" fmla="*/ 308113 w 3309731"/>
                <a:gd name="connsiteY4" fmla="*/ 3452993 h 4050565"/>
                <a:gd name="connsiteX5" fmla="*/ 487018 w 3309731"/>
                <a:gd name="connsiteY5" fmla="*/ 3840619 h 4050565"/>
                <a:gd name="connsiteX6" fmla="*/ 1113183 w 3309731"/>
                <a:gd name="connsiteY6" fmla="*/ 4049341 h 4050565"/>
                <a:gd name="connsiteX7" fmla="*/ 1709531 w 3309731"/>
                <a:gd name="connsiteY7" fmla="*/ 3751167 h 4050565"/>
                <a:gd name="connsiteX8" fmla="*/ 2206487 w 3309731"/>
                <a:gd name="connsiteY8" fmla="*/ 2926219 h 4050565"/>
                <a:gd name="connsiteX9" fmla="*/ 2345635 w 3309731"/>
                <a:gd name="connsiteY9" fmla="*/ 1504923 h 4050565"/>
                <a:gd name="connsiteX10" fmla="*/ 2454966 w 3309731"/>
                <a:gd name="connsiteY10" fmla="*/ 759489 h 4050565"/>
                <a:gd name="connsiteX11" fmla="*/ 2852531 w 3309731"/>
                <a:gd name="connsiteY11" fmla="*/ 113445 h 4050565"/>
                <a:gd name="connsiteX12" fmla="*/ 3309731 w 3309731"/>
                <a:gd name="connsiteY12" fmla="*/ 4115 h 4050565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15618 w 3309731"/>
                <a:gd name="connsiteY2" fmla="*/ 3542445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738196 w 3309731"/>
                <a:gd name="connsiteY2" fmla="*/ 35763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66531 w 3309731"/>
                <a:gd name="connsiteY3" fmla="*/ 3285623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503"/>
                <a:gd name="connsiteX1" fmla="*/ 437321 w 3309731"/>
                <a:gd name="connsiteY1" fmla="*/ 3790923 h 4050503"/>
                <a:gd name="connsiteX2" fmla="*/ 698685 w 3309731"/>
                <a:gd name="connsiteY2" fmla="*/ 3627112 h 4050503"/>
                <a:gd name="connsiteX3" fmla="*/ 555242 w 3309731"/>
                <a:gd name="connsiteY3" fmla="*/ 3392867 h 4050503"/>
                <a:gd name="connsiteX4" fmla="*/ 291180 w 3309731"/>
                <a:gd name="connsiteY4" fmla="*/ 3498148 h 4050503"/>
                <a:gd name="connsiteX5" fmla="*/ 487018 w 3309731"/>
                <a:gd name="connsiteY5" fmla="*/ 3840619 h 4050503"/>
                <a:gd name="connsiteX6" fmla="*/ 1113183 w 3309731"/>
                <a:gd name="connsiteY6" fmla="*/ 4049341 h 4050503"/>
                <a:gd name="connsiteX7" fmla="*/ 1709531 w 3309731"/>
                <a:gd name="connsiteY7" fmla="*/ 3751167 h 4050503"/>
                <a:gd name="connsiteX8" fmla="*/ 2206487 w 3309731"/>
                <a:gd name="connsiteY8" fmla="*/ 2926219 h 4050503"/>
                <a:gd name="connsiteX9" fmla="*/ 2345635 w 3309731"/>
                <a:gd name="connsiteY9" fmla="*/ 1504923 h 4050503"/>
                <a:gd name="connsiteX10" fmla="*/ 2454966 w 3309731"/>
                <a:gd name="connsiteY10" fmla="*/ 759489 h 4050503"/>
                <a:gd name="connsiteX11" fmla="*/ 2852531 w 3309731"/>
                <a:gd name="connsiteY11" fmla="*/ 113445 h 4050503"/>
                <a:gd name="connsiteX12" fmla="*/ 3309731 w 3309731"/>
                <a:gd name="connsiteY12" fmla="*/ 4115 h 4050503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98685 w 3309731"/>
                <a:gd name="connsiteY2" fmla="*/ 362711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50467"/>
                <a:gd name="connsiteX1" fmla="*/ 437321 w 3309731"/>
                <a:gd name="connsiteY1" fmla="*/ 3790923 h 4050467"/>
                <a:gd name="connsiteX2" fmla="*/ 687465 w 3309731"/>
                <a:gd name="connsiteY2" fmla="*/ 3632722 h 4050467"/>
                <a:gd name="connsiteX3" fmla="*/ 555242 w 3309731"/>
                <a:gd name="connsiteY3" fmla="*/ 3392867 h 4050467"/>
                <a:gd name="connsiteX4" fmla="*/ 308009 w 3309731"/>
                <a:gd name="connsiteY4" fmla="*/ 3526198 h 4050467"/>
                <a:gd name="connsiteX5" fmla="*/ 487018 w 3309731"/>
                <a:gd name="connsiteY5" fmla="*/ 3840619 h 4050467"/>
                <a:gd name="connsiteX6" fmla="*/ 1113183 w 3309731"/>
                <a:gd name="connsiteY6" fmla="*/ 4049341 h 4050467"/>
                <a:gd name="connsiteX7" fmla="*/ 1709531 w 3309731"/>
                <a:gd name="connsiteY7" fmla="*/ 3751167 h 4050467"/>
                <a:gd name="connsiteX8" fmla="*/ 2206487 w 3309731"/>
                <a:gd name="connsiteY8" fmla="*/ 2926219 h 4050467"/>
                <a:gd name="connsiteX9" fmla="*/ 2345635 w 3309731"/>
                <a:gd name="connsiteY9" fmla="*/ 1504923 h 4050467"/>
                <a:gd name="connsiteX10" fmla="*/ 2454966 w 3309731"/>
                <a:gd name="connsiteY10" fmla="*/ 759489 h 4050467"/>
                <a:gd name="connsiteX11" fmla="*/ 2852531 w 3309731"/>
                <a:gd name="connsiteY11" fmla="*/ 113445 h 4050467"/>
                <a:gd name="connsiteX12" fmla="*/ 3309731 w 3309731"/>
                <a:gd name="connsiteY12" fmla="*/ 4115 h 4050467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10802 h 4028190"/>
                <a:gd name="connsiteX1" fmla="*/ 437321 w 3309731"/>
                <a:gd name="connsiteY1" fmla="*/ 3790923 h 4028190"/>
                <a:gd name="connsiteX2" fmla="*/ 687465 w 3309731"/>
                <a:gd name="connsiteY2" fmla="*/ 3632722 h 4028190"/>
                <a:gd name="connsiteX3" fmla="*/ 555242 w 3309731"/>
                <a:gd name="connsiteY3" fmla="*/ 3392867 h 4028190"/>
                <a:gd name="connsiteX4" fmla="*/ 308009 w 3309731"/>
                <a:gd name="connsiteY4" fmla="*/ 3526198 h 4028190"/>
                <a:gd name="connsiteX5" fmla="*/ 487018 w 3309731"/>
                <a:gd name="connsiteY5" fmla="*/ 3840619 h 4028190"/>
                <a:gd name="connsiteX6" fmla="*/ 1101964 w 3309731"/>
                <a:gd name="connsiteY6" fmla="*/ 4026902 h 4028190"/>
                <a:gd name="connsiteX7" fmla="*/ 1709531 w 3309731"/>
                <a:gd name="connsiteY7" fmla="*/ 3751167 h 4028190"/>
                <a:gd name="connsiteX8" fmla="*/ 2206487 w 3309731"/>
                <a:gd name="connsiteY8" fmla="*/ 2926219 h 4028190"/>
                <a:gd name="connsiteX9" fmla="*/ 2345635 w 3309731"/>
                <a:gd name="connsiteY9" fmla="*/ 1504923 h 4028190"/>
                <a:gd name="connsiteX10" fmla="*/ 2454966 w 3309731"/>
                <a:gd name="connsiteY10" fmla="*/ 759489 h 4028190"/>
                <a:gd name="connsiteX11" fmla="*/ 2852531 w 3309731"/>
                <a:gd name="connsiteY11" fmla="*/ 113445 h 4028190"/>
                <a:gd name="connsiteX12" fmla="*/ 3309731 w 3309731"/>
                <a:gd name="connsiteY12" fmla="*/ 4115 h 4028190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454966 w 3309731"/>
                <a:gd name="connsiteY10" fmla="*/ 756205 h 4024906"/>
                <a:gd name="connsiteX11" fmla="*/ 2729115 w 3309731"/>
                <a:gd name="connsiteY11" fmla="*/ 171869 h 4024906"/>
                <a:gd name="connsiteX12" fmla="*/ 3309731 w 3309731"/>
                <a:gd name="connsiteY12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  <a:gd name="connsiteX0" fmla="*/ 0 w 3309731"/>
                <a:gd name="connsiteY0" fmla="*/ 3807518 h 4024906"/>
                <a:gd name="connsiteX1" fmla="*/ 437321 w 3309731"/>
                <a:gd name="connsiteY1" fmla="*/ 3787639 h 4024906"/>
                <a:gd name="connsiteX2" fmla="*/ 687465 w 3309731"/>
                <a:gd name="connsiteY2" fmla="*/ 3629438 h 4024906"/>
                <a:gd name="connsiteX3" fmla="*/ 555242 w 3309731"/>
                <a:gd name="connsiteY3" fmla="*/ 3389583 h 4024906"/>
                <a:gd name="connsiteX4" fmla="*/ 308009 w 3309731"/>
                <a:gd name="connsiteY4" fmla="*/ 3522914 h 4024906"/>
                <a:gd name="connsiteX5" fmla="*/ 487018 w 3309731"/>
                <a:gd name="connsiteY5" fmla="*/ 3837335 h 4024906"/>
                <a:gd name="connsiteX6" fmla="*/ 1101964 w 3309731"/>
                <a:gd name="connsiteY6" fmla="*/ 4023618 h 4024906"/>
                <a:gd name="connsiteX7" fmla="*/ 1709531 w 3309731"/>
                <a:gd name="connsiteY7" fmla="*/ 3747883 h 4024906"/>
                <a:gd name="connsiteX8" fmla="*/ 2206487 w 3309731"/>
                <a:gd name="connsiteY8" fmla="*/ 2922935 h 4024906"/>
                <a:gd name="connsiteX9" fmla="*/ 2345635 w 3309731"/>
                <a:gd name="connsiteY9" fmla="*/ 1501639 h 4024906"/>
                <a:gd name="connsiteX10" fmla="*/ 2729115 w 3309731"/>
                <a:gd name="connsiteY10" fmla="*/ 171869 h 4024906"/>
                <a:gd name="connsiteX11" fmla="*/ 3309731 w 3309731"/>
                <a:gd name="connsiteY11" fmla="*/ 831 h 402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309731" h="4024906">
                  <a:moveTo>
                    <a:pt x="0" y="3807518"/>
                  </a:moveTo>
                  <a:cubicBezTo>
                    <a:pt x="139148" y="3811659"/>
                    <a:pt x="322744" y="3817319"/>
                    <a:pt x="437321" y="3787639"/>
                  </a:cubicBezTo>
                  <a:cubicBezTo>
                    <a:pt x="551899" y="3757959"/>
                    <a:pt x="662201" y="3718220"/>
                    <a:pt x="687465" y="3629438"/>
                  </a:cubicBezTo>
                  <a:cubicBezTo>
                    <a:pt x="712729" y="3540656"/>
                    <a:pt x="618485" y="3407337"/>
                    <a:pt x="555242" y="3389583"/>
                  </a:cubicBezTo>
                  <a:cubicBezTo>
                    <a:pt x="491999" y="3371829"/>
                    <a:pt x="330600" y="3403411"/>
                    <a:pt x="308009" y="3522914"/>
                  </a:cubicBezTo>
                  <a:cubicBezTo>
                    <a:pt x="285418" y="3642417"/>
                    <a:pt x="354692" y="3753884"/>
                    <a:pt x="487018" y="3837335"/>
                  </a:cubicBezTo>
                  <a:cubicBezTo>
                    <a:pt x="619344" y="3920786"/>
                    <a:pt x="898212" y="4038527"/>
                    <a:pt x="1101964" y="4023618"/>
                  </a:cubicBezTo>
                  <a:cubicBezTo>
                    <a:pt x="1305716" y="4008709"/>
                    <a:pt x="1525444" y="3931330"/>
                    <a:pt x="1709531" y="3747883"/>
                  </a:cubicBezTo>
                  <a:cubicBezTo>
                    <a:pt x="1893618" y="3564436"/>
                    <a:pt x="2100470" y="3297309"/>
                    <a:pt x="2206487" y="2922935"/>
                  </a:cubicBezTo>
                  <a:cubicBezTo>
                    <a:pt x="2312504" y="2548561"/>
                    <a:pt x="2342677" y="1657220"/>
                    <a:pt x="2345635" y="1501639"/>
                  </a:cubicBezTo>
                  <a:cubicBezTo>
                    <a:pt x="2348593" y="1346058"/>
                    <a:pt x="2360869" y="494932"/>
                    <a:pt x="2729115" y="171869"/>
                  </a:cubicBezTo>
                  <a:cubicBezTo>
                    <a:pt x="2871576" y="45973"/>
                    <a:pt x="3152361" y="-7452"/>
                    <a:pt x="3309731" y="831"/>
                  </a:cubicBezTo>
                </a:path>
              </a:pathLst>
            </a:custGeom>
            <a:noFill/>
            <a:ln w="38100">
              <a:solidFill>
                <a:srgbClr val="F7CB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2111E86-FE5F-DB49-A691-0BA05A710267}"/>
                </a:ext>
              </a:extLst>
            </p:cNvPr>
            <p:cNvSpPr txBox="1"/>
            <p:nvPr/>
          </p:nvSpPr>
          <p:spPr>
            <a:xfrm>
              <a:off x="8564716" y="5232724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200" dirty="0"/>
                <a:t>231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1DF6B7FC-FABE-034C-BE23-B8C0C29D73F3}"/>
              </a:ext>
            </a:extLst>
          </p:cNvPr>
          <p:cNvSpPr txBox="1"/>
          <p:nvPr/>
        </p:nvSpPr>
        <p:spPr>
          <a:xfrm>
            <a:off x="8549218" y="2680057"/>
            <a:ext cx="867545" cy="584775"/>
          </a:xfrm>
          <a:prstGeom prst="rect">
            <a:avLst/>
          </a:prstGeom>
          <a:solidFill>
            <a:srgbClr val="71CFEC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794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44B7E3-AB35-6B4D-93AF-06F2CC510A11}"/>
              </a:ext>
            </a:extLst>
          </p:cNvPr>
          <p:cNvSpPr txBox="1"/>
          <p:nvPr/>
        </p:nvSpPr>
        <p:spPr>
          <a:xfrm>
            <a:off x="9150463" y="3863345"/>
            <a:ext cx="867545" cy="584775"/>
          </a:xfrm>
          <a:prstGeom prst="rect">
            <a:avLst/>
          </a:prstGeom>
          <a:solidFill>
            <a:srgbClr val="C3DEA0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601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77819E0-5ACB-544A-AB99-0D0C2C8CE4CE}"/>
              </a:ext>
            </a:extLst>
          </p:cNvPr>
          <p:cNvSpPr txBox="1"/>
          <p:nvPr/>
        </p:nvSpPr>
        <p:spPr>
          <a:xfrm>
            <a:off x="8942851" y="1579483"/>
            <a:ext cx="867545" cy="584775"/>
          </a:xfrm>
          <a:prstGeom prst="rect">
            <a:avLst/>
          </a:prstGeom>
          <a:solidFill>
            <a:srgbClr val="F7CBC9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en-VN" sz="3200" dirty="0"/>
              <a:t>855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D6D23EC-4D11-0E41-897E-5079A9B5B768}"/>
              </a:ext>
            </a:extLst>
          </p:cNvPr>
          <p:cNvSpPr/>
          <p:nvPr/>
        </p:nvSpPr>
        <p:spPr>
          <a:xfrm>
            <a:off x="1548632" y="383350"/>
            <a:ext cx="1411543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19751E1-502F-E043-A8A7-F510D00DFD21}"/>
              </a:ext>
            </a:extLst>
          </p:cNvPr>
          <p:cNvGrpSpPr/>
          <p:nvPr/>
        </p:nvGrpSpPr>
        <p:grpSpPr>
          <a:xfrm>
            <a:off x="930678" y="243868"/>
            <a:ext cx="10150610" cy="1224181"/>
            <a:chOff x="1183343" y="1379686"/>
            <a:chExt cx="10150610" cy="122418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FBF46D-92DA-6848-802B-6EF1B9955CCC}"/>
                </a:ext>
              </a:extLst>
            </p:cNvPr>
            <p:cNvSpPr txBox="1"/>
            <p:nvPr/>
          </p:nvSpPr>
          <p:spPr>
            <a:xfrm>
              <a:off x="1888087" y="1379686"/>
              <a:ext cx="9445866" cy="12241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Đ</a:t>
              </a:r>
              <a:r>
                <a:rPr lang="en-US" sz="2800" dirty="0"/>
                <a:t> / S ?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/>
                <a:t>Ảnh</a:t>
              </a:r>
              <a:r>
                <a:rPr lang="en-US" sz="2400" dirty="0"/>
                <a:t> </a:t>
              </a:r>
              <a:r>
                <a:rPr lang="en-US" sz="2400" dirty="0" err="1"/>
                <a:t>thẻ</a:t>
              </a:r>
              <a:r>
                <a:rPr lang="en-US" sz="2400" dirty="0"/>
                <a:t> </a:t>
              </a:r>
              <a:r>
                <a:rPr lang="en-US" sz="2400" dirty="0" err="1"/>
                <a:t>của</a:t>
              </a:r>
              <a:r>
                <a:rPr lang="en-US" sz="2400" dirty="0"/>
                <a:t> </a:t>
              </a:r>
              <a:r>
                <a:rPr lang="en-US" sz="2400" dirty="0" err="1"/>
                <a:t>mỗi</a:t>
              </a:r>
              <a:r>
                <a:rPr lang="en-US" sz="2400" dirty="0"/>
                <a:t> </a:t>
              </a:r>
              <a:r>
                <a:rPr lang="en-US" sz="2400" dirty="0" err="1"/>
                <a:t>bạn</a:t>
              </a:r>
              <a:r>
                <a:rPr lang="en-US" sz="2400" dirty="0"/>
                <a:t> </a:t>
              </a:r>
              <a:r>
                <a:rPr lang="en-US" sz="2400" dirty="0" err="1"/>
                <a:t>đã</a:t>
              </a:r>
              <a:r>
                <a:rPr lang="en-US" sz="2400" dirty="0"/>
                <a:t> </a:t>
              </a:r>
              <a:r>
                <a:rPr lang="en-US" sz="2400" dirty="0" err="1"/>
                <a:t>che</a:t>
              </a:r>
              <a:r>
                <a:rPr lang="en-US" sz="2400" dirty="0"/>
                <a:t> </a:t>
              </a:r>
              <a:r>
                <a:rPr lang="en-US" sz="2400" dirty="0" err="1"/>
                <a:t>một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trên</a:t>
              </a:r>
              <a:r>
                <a:rPr lang="en-US" sz="2400" dirty="0"/>
                <a:t> </a:t>
              </a:r>
              <a:r>
                <a:rPr lang="en-US" sz="2400" dirty="0" err="1"/>
                <a:t>tia</a:t>
              </a:r>
              <a:r>
                <a:rPr lang="en-US" sz="2400" dirty="0"/>
                <a:t> </a:t>
              </a:r>
              <a:r>
                <a:rPr lang="en-US" sz="2400" dirty="0" err="1"/>
                <a:t>số</a:t>
              </a:r>
              <a:r>
                <a:rPr lang="en-US" sz="2400" dirty="0"/>
                <a:t> </a:t>
              </a:r>
              <a:r>
                <a:rPr lang="en-US" sz="2400" dirty="0" err="1"/>
                <a:t>dưới</a:t>
              </a:r>
              <a:r>
                <a:rPr lang="en-US" sz="2400" dirty="0"/>
                <a:t> </a:t>
              </a:r>
              <a:r>
                <a:rPr lang="en-US" sz="2400" dirty="0" err="1"/>
                <a:t>đây</a:t>
              </a:r>
              <a:r>
                <a:rPr lang="en-US" sz="2400" dirty="0"/>
                <a:t>: 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59A626F-D980-5A4D-9A89-8BBEB898A1BE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20D2C0C-CF5F-9241-A0EE-10B1933C2333}"/>
              </a:ext>
            </a:extLst>
          </p:cNvPr>
          <p:cNvGrpSpPr/>
          <p:nvPr/>
        </p:nvGrpSpPr>
        <p:grpSpPr>
          <a:xfrm>
            <a:off x="1106980" y="2603729"/>
            <a:ext cx="9972500" cy="825255"/>
            <a:chOff x="1131714" y="2591928"/>
            <a:chExt cx="8190855" cy="6778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0DC78EC-7E62-1B4E-A296-FB5601A220AB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5DDEC5B-9A40-254F-BBDC-9DA44627DA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F9555F9D-6AA2-A84F-ABC8-0BDA65D83809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A171FBE6-713D-8B46-96BF-6DAE086D0E0C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95DDE849-B424-8840-8DBB-C514DAD79F8A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7AC93E2-A2F2-0749-86C8-D8430855C080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947D068-1DF3-3D48-ABA3-D032A0F4F77A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742CAFC1-D676-CE4D-998B-59545A794E5E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486C1F65-FE3F-DB46-B6D5-91BE76320501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01B3D0D-24AA-CC40-ADEE-2B55727EB4A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1C3A3935-315E-0D41-BCBB-4CFFAC79630A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8660481-AE32-FA49-8196-5C4076981993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B951D25-5095-ED4A-BD42-792273F80115}"/>
                </a:ext>
              </a:extLst>
            </p:cNvPr>
            <p:cNvSpPr txBox="1"/>
            <p:nvPr/>
          </p:nvSpPr>
          <p:spPr>
            <a:xfrm>
              <a:off x="1268603" y="259192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358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5DD5CA3-891A-474D-9B6C-D57C5F1BE001}"/>
                </a:ext>
              </a:extLst>
            </p:cNvPr>
            <p:cNvSpPr txBox="1"/>
            <p:nvPr/>
          </p:nvSpPr>
          <p:spPr>
            <a:xfrm>
              <a:off x="1989918" y="259192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359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C47A999-16FC-4742-8640-2D48948C14D3}"/>
                </a:ext>
              </a:extLst>
            </p:cNvPr>
            <p:cNvSpPr txBox="1"/>
            <p:nvPr/>
          </p:nvSpPr>
          <p:spPr>
            <a:xfrm>
              <a:off x="2734454" y="259516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FFC17B-51A4-4A40-9F50-A4E5CC8D24F7}"/>
                </a:ext>
              </a:extLst>
            </p:cNvPr>
            <p:cNvSpPr txBox="1"/>
            <p:nvPr/>
          </p:nvSpPr>
          <p:spPr>
            <a:xfrm>
              <a:off x="3542506" y="2591928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3844EB-0538-914F-AF40-E55C049D48A2}"/>
                </a:ext>
              </a:extLst>
            </p:cNvPr>
            <p:cNvSpPr txBox="1"/>
            <p:nvPr/>
          </p:nvSpPr>
          <p:spPr>
            <a:xfrm>
              <a:off x="4300499" y="2595164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0F9EA92-EB1E-AD4E-93A9-190A031213F1}"/>
                </a:ext>
              </a:extLst>
            </p:cNvPr>
            <p:cNvSpPr txBox="1"/>
            <p:nvPr/>
          </p:nvSpPr>
          <p:spPr>
            <a:xfrm>
              <a:off x="5062024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B0484B-D777-3E41-BFF2-4447AFC5612A}"/>
                </a:ext>
              </a:extLst>
            </p:cNvPr>
            <p:cNvSpPr txBox="1"/>
            <p:nvPr/>
          </p:nvSpPr>
          <p:spPr>
            <a:xfrm>
              <a:off x="5806567" y="2595164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364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594164-8C37-7D4D-9497-7AD958B71237}"/>
                </a:ext>
              </a:extLst>
            </p:cNvPr>
            <p:cNvSpPr txBox="1"/>
            <p:nvPr/>
          </p:nvSpPr>
          <p:spPr>
            <a:xfrm>
              <a:off x="6568093" y="2591929"/>
              <a:ext cx="585753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365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037BA5-3128-FE46-966B-8077BB1DA349}"/>
                </a:ext>
              </a:extLst>
            </p:cNvPr>
            <p:cNvSpPr txBox="1"/>
            <p:nvPr/>
          </p:nvSpPr>
          <p:spPr>
            <a:xfrm>
              <a:off x="7361473" y="2591929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b="1" dirty="0">
                  <a:solidFill>
                    <a:srgbClr val="FF0000"/>
                  </a:solidFill>
                </a:rPr>
                <a:t>366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CF777D-2AAC-444A-A8F4-7EB68B839144}"/>
                </a:ext>
              </a:extLst>
            </p:cNvPr>
            <p:cNvSpPr txBox="1"/>
            <p:nvPr/>
          </p:nvSpPr>
          <p:spPr>
            <a:xfrm>
              <a:off x="8044511" y="2595166"/>
              <a:ext cx="708761" cy="3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400" dirty="0"/>
                <a:t>367</a:t>
              </a: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D3AD2A0-655E-2346-B3A9-DE07FF3F5A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2790"/>
            <a:ext cx="1008473" cy="11573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3A9063F-7B48-4148-AD03-0620571A29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31088"/>
            <a:ext cx="984679" cy="115964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6956D0E-1DFA-C642-852B-73008E5F56D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31088"/>
            <a:ext cx="940977" cy="11596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D56777F-6BEB-5541-9750-C26A0A7DEB9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20469"/>
            <a:ext cx="992614" cy="1159648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2CA45135-14A9-544C-B896-55D2E24E14E9}"/>
              </a:ext>
            </a:extLst>
          </p:cNvPr>
          <p:cNvGrpSpPr/>
          <p:nvPr/>
        </p:nvGrpSpPr>
        <p:grpSpPr>
          <a:xfrm>
            <a:off x="1049244" y="3417994"/>
            <a:ext cx="6725743" cy="3619132"/>
            <a:chOff x="1049244" y="3417994"/>
            <a:chExt cx="6725743" cy="361913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284FB0-CEAA-024E-82F6-925B95529DA1}"/>
                </a:ext>
              </a:extLst>
            </p:cNvPr>
            <p:cNvSpPr txBox="1"/>
            <p:nvPr/>
          </p:nvSpPr>
          <p:spPr>
            <a:xfrm>
              <a:off x="1049244" y="3417994"/>
              <a:ext cx="5894562" cy="36191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VN" sz="2600" dirty="0"/>
                <a:t>Trong các số đã che đi: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r>
                <a:rPr lang="en-VN" sz="2600" dirty="0"/>
                <a:t>Ảnh thẻ của Nam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Rô-bốt che số lớn nhất.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Việt che số 360.</a:t>
              </a:r>
            </a:p>
            <a:p>
              <a:pPr marL="342900" indent="-342900">
                <a:lnSpc>
                  <a:spcPct val="150000"/>
                </a:lnSpc>
                <a:buFontTx/>
                <a:buAutoNum type="alphaLcParenR"/>
              </a:pPr>
              <a:r>
                <a:rPr lang="en-VN" sz="2600" dirty="0"/>
                <a:t>Ảnh thẻ của Mai che số 362.</a:t>
              </a:r>
            </a:p>
            <a:p>
              <a:pPr marL="342900" indent="-342900">
                <a:lnSpc>
                  <a:spcPct val="150000"/>
                </a:lnSpc>
                <a:buAutoNum type="alphaLcParenR"/>
              </a:pPr>
              <a:endParaRPr lang="en-VN" sz="2600" dirty="0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1119EDA5-0BDF-1E4B-98FA-B484A6063B80}"/>
                </a:ext>
              </a:extLst>
            </p:cNvPr>
            <p:cNvSpPr/>
            <p:nvPr/>
          </p:nvSpPr>
          <p:spPr>
            <a:xfrm>
              <a:off x="7165041" y="3884974"/>
              <a:ext cx="589850" cy="645573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41D9B674-8C06-4F4F-9C40-FF2ADC0F2763}"/>
                </a:ext>
              </a:extLst>
            </p:cNvPr>
            <p:cNvSpPr/>
            <p:nvPr/>
          </p:nvSpPr>
          <p:spPr>
            <a:xfrm>
              <a:off x="7172789" y="4584051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AEB0D29A-51D1-B142-AD50-A68E3C172743}"/>
                </a:ext>
              </a:extLst>
            </p:cNvPr>
            <p:cNvSpPr/>
            <p:nvPr/>
          </p:nvSpPr>
          <p:spPr>
            <a:xfrm>
              <a:off x="7185137" y="521007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4CF9A976-327D-1A43-93DD-2F2BC0CD5E08}"/>
                </a:ext>
              </a:extLst>
            </p:cNvPr>
            <p:cNvSpPr/>
            <p:nvPr/>
          </p:nvSpPr>
          <p:spPr>
            <a:xfrm>
              <a:off x="7182837" y="5846145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9F41C318-6195-4D44-8BFF-9C5BB885BE17}"/>
              </a:ext>
            </a:extLst>
          </p:cNvPr>
          <p:cNvSpPr txBox="1"/>
          <p:nvPr/>
        </p:nvSpPr>
        <p:spPr>
          <a:xfrm>
            <a:off x="7240822" y="3956386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FC05233-74CB-B24C-B678-B481534B70A2}"/>
              </a:ext>
            </a:extLst>
          </p:cNvPr>
          <p:cNvSpPr txBox="1"/>
          <p:nvPr/>
        </p:nvSpPr>
        <p:spPr>
          <a:xfrm>
            <a:off x="7255812" y="4602157"/>
            <a:ext cx="4619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10867D1-9AE2-A144-96B8-ACB3058A39C3}"/>
              </a:ext>
            </a:extLst>
          </p:cNvPr>
          <p:cNvSpPr txBox="1"/>
          <p:nvPr/>
        </p:nvSpPr>
        <p:spPr>
          <a:xfrm>
            <a:off x="7254809" y="5232463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120250A-1DF3-644E-ACBF-715CED0843E8}"/>
              </a:ext>
            </a:extLst>
          </p:cNvPr>
          <p:cNvSpPr txBox="1"/>
          <p:nvPr/>
        </p:nvSpPr>
        <p:spPr>
          <a:xfrm>
            <a:off x="7254809" y="5878234"/>
            <a:ext cx="44114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9771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39 -0.107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00039 -0.1076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22222E-6 L -0.00039 -0.1076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00039 -0.1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DF66F8C-9908-9348-AC5A-1B0F00B4C020}"/>
              </a:ext>
            </a:extLst>
          </p:cNvPr>
          <p:cNvGrpSpPr/>
          <p:nvPr/>
        </p:nvGrpSpPr>
        <p:grpSpPr>
          <a:xfrm>
            <a:off x="951569" y="392382"/>
            <a:ext cx="10097998" cy="660528"/>
            <a:chOff x="1183343" y="1374364"/>
            <a:chExt cx="10097998" cy="6605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D3CC0E-6777-A841-9C68-F11E1DD9E766}"/>
                </a:ext>
              </a:extLst>
            </p:cNvPr>
            <p:cNvSpPr txBox="1"/>
            <p:nvPr/>
          </p:nvSpPr>
          <p:spPr>
            <a:xfrm>
              <a:off x="1835475" y="137436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Số</a:t>
              </a:r>
              <a:r>
                <a:rPr lang="en-US" sz="2800" dirty="0"/>
                <a:t>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BF45735-0B61-B944-9D2B-0488482C2CB9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E1D7C0E3-4562-2B4B-BE76-1662EBD8E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632" b="98867" l="3593" r="97006">
                        <a14:foregroundMark x1="5788" y1="63456" x2="5788" y2="63456"/>
                        <a14:foregroundMark x1="5589" y1="66006" x2="5589" y2="66006"/>
                        <a14:foregroundMark x1="22355" y1="91218" x2="28543" y2="91218"/>
                        <a14:foregroundMark x1="21557" y1="97450" x2="21557" y2="98867"/>
                        <a14:foregroundMark x1="59681" y1="90935" x2="59681" y2="90935"/>
                        <a14:foregroundMark x1="59681" y1="91501" x2="59681" y2="93768"/>
                        <a14:foregroundMark x1="65669" y1="87252" x2="65669" y2="87252"/>
                        <a14:foregroundMark x1="65669" y1="87252" x2="80040" y2="82436"/>
                        <a14:foregroundMark x1="80040" y1="82153" x2="70060" y2="79320"/>
                        <a14:foregroundMark x1="70060" y1="79320" x2="64271" y2="73371"/>
                        <a14:foregroundMark x1="64271" y1="73088" x2="80439" y2="73938"/>
                        <a14:foregroundMark x1="80439" y1="73938" x2="81038" y2="74221"/>
                        <a14:foregroundMark x1="81038" y1="73938" x2="85230" y2="81303"/>
                        <a14:foregroundMark x1="85230" y1="80737" x2="85230" y2="78754"/>
                        <a14:foregroundMark x1="85230" y1="78470" x2="78244" y2="73088"/>
                        <a14:foregroundMark x1="78244" y1="73088" x2="74052" y2="72805"/>
                        <a14:foregroundMark x1="61477" y1="87819" x2="69261" y2="88102"/>
                        <a14:foregroundMark x1="69261" y1="88102" x2="76647" y2="87252"/>
                        <a14:foregroundMark x1="79441" y1="86119" x2="84232" y2="84419"/>
                        <a14:foregroundMark x1="85230" y1="83569" x2="86627" y2="80453"/>
                        <a14:foregroundMark x1="54890" y1="28895" x2="66667" y2="28612"/>
                        <a14:foregroundMark x1="66667" y1="28329" x2="56287" y2="26062"/>
                        <a14:foregroundMark x1="87824" y1="34278" x2="93413" y2="27479"/>
                        <a14:foregroundMark x1="93413" y1="27479" x2="93413" y2="27479"/>
                        <a14:foregroundMark x1="97006" y1="22096" x2="97006" y2="22096"/>
                        <a14:foregroundMark x1="4990" y1="65439" x2="4990" y2="65439"/>
                        <a14:foregroundMark x1="3593" y1="44759" x2="3593" y2="44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551" y="3518940"/>
            <a:ext cx="4164580" cy="2934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B81204-86BC-2644-8291-7CD95764ED0B}"/>
              </a:ext>
            </a:extLst>
          </p:cNvPr>
          <p:cNvSpPr txBox="1"/>
          <p:nvPr/>
        </p:nvSpPr>
        <p:spPr>
          <a:xfrm>
            <a:off x="1109204" y="1277030"/>
            <a:ext cx="5168403" cy="31690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VN" sz="2600" dirty="0"/>
              <a:t>Số liền trước của 680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liền sau của 999 là: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599 là số liền trước của số: </a:t>
            </a:r>
          </a:p>
          <a:p>
            <a:pPr marL="342900" indent="-342900">
              <a:lnSpc>
                <a:spcPct val="200000"/>
              </a:lnSpc>
              <a:buFontTx/>
              <a:buAutoNum type="alphaLcParenR"/>
            </a:pPr>
            <a:r>
              <a:rPr lang="en-VN" sz="2600" dirty="0"/>
              <a:t>Số 800 là số liền sau của số: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5F1B31-4B0C-2341-816D-7879ABE10425}"/>
              </a:ext>
            </a:extLst>
          </p:cNvPr>
          <p:cNvSpPr txBox="1"/>
          <p:nvPr/>
        </p:nvSpPr>
        <p:spPr>
          <a:xfrm>
            <a:off x="5241081" y="154321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679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C06F27-3DE6-0549-BD05-609D30F3EA74}"/>
              </a:ext>
            </a:extLst>
          </p:cNvPr>
          <p:cNvSpPr txBox="1"/>
          <p:nvPr/>
        </p:nvSpPr>
        <p:spPr>
          <a:xfrm>
            <a:off x="5241080" y="2332626"/>
            <a:ext cx="1085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1 000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864E27-7352-A444-B3D9-3238E1FDCB27}"/>
              </a:ext>
            </a:extLst>
          </p:cNvPr>
          <p:cNvSpPr txBox="1"/>
          <p:nvPr/>
        </p:nvSpPr>
        <p:spPr>
          <a:xfrm>
            <a:off x="6171030" y="312772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E1CFED-B3AE-8A41-A137-9D609FECA3E8}"/>
              </a:ext>
            </a:extLst>
          </p:cNvPr>
          <p:cNvSpPr txBox="1"/>
          <p:nvPr/>
        </p:nvSpPr>
        <p:spPr>
          <a:xfrm>
            <a:off x="6026874" y="3911442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799</a:t>
            </a:r>
          </a:p>
        </p:txBody>
      </p:sp>
    </p:spTree>
    <p:extLst>
      <p:ext uri="{BB962C8B-B14F-4D97-AF65-F5344CB8AC3E}">
        <p14:creationId xmlns:p14="http://schemas.microsoft.com/office/powerpoint/2010/main" val="394054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4593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5042" y="1306560"/>
            <a:ext cx="1199150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5895" y="1645225"/>
            <a:ext cx="12935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Vở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图片 40964" descr="1-40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78" y="-158172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25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9" y="70055"/>
            <a:ext cx="9362505" cy="71094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34128" y="423678"/>
            <a:ext cx="82541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17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3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2022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6875" y="1054339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82656" y="1671294"/>
            <a:ext cx="1079689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     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(tr61,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62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7828" y="2289197"/>
            <a:ext cx="2667636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Bài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7822" y="2897441"/>
            <a:ext cx="84404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a)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liền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680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……..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7822" y="3515344"/>
            <a:ext cx="84404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b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liền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999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……..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7822" y="4133247"/>
            <a:ext cx="84404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noProof="0" dirty="0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599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liền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trước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……..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9" y="4749894"/>
            <a:ext cx="8440457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d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)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800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liền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sau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số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: ……..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E043504-884A-9D46-A562-6F314E893EE1}"/>
              </a:ext>
            </a:extLst>
          </p:cNvPr>
          <p:cNvGrpSpPr/>
          <p:nvPr/>
        </p:nvGrpSpPr>
        <p:grpSpPr>
          <a:xfrm>
            <a:off x="930678" y="104096"/>
            <a:ext cx="10135619" cy="660068"/>
            <a:chOff x="1183343" y="1374824"/>
            <a:chExt cx="10135619" cy="66006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277B5E3-F1C5-3B4A-A1A9-B3F4BE2BD9B4}"/>
                </a:ext>
              </a:extLst>
            </p:cNvPr>
            <p:cNvSpPr txBox="1"/>
            <p:nvPr/>
          </p:nvSpPr>
          <p:spPr>
            <a:xfrm>
              <a:off x="1873096" y="1374824"/>
              <a:ext cx="9445866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Rô-bốt</a:t>
              </a:r>
              <a:r>
                <a:rPr lang="en-US" sz="2800" dirty="0"/>
                <a:t> </a:t>
              </a:r>
              <a:r>
                <a:rPr lang="en-US" sz="2800" dirty="0" err="1"/>
                <a:t>được</a:t>
              </a:r>
              <a:r>
                <a:rPr lang="en-US" sz="2800" dirty="0"/>
                <a:t> Nam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bức</a:t>
              </a:r>
              <a:r>
                <a:rPr lang="en-US" sz="2800" dirty="0"/>
                <a:t> </a:t>
              </a:r>
              <a:r>
                <a:rPr lang="en-US" sz="2800" dirty="0" err="1"/>
                <a:t>tranh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12ED9F6-DE77-794B-AAC4-0C1CB3E5D434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7A674FD8-0B42-C44B-BD42-37DBDBE4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56" y="762866"/>
            <a:ext cx="7588007" cy="38541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D53E1-1B2C-4B45-8B47-AE37BCAFA4E9}"/>
              </a:ext>
            </a:extLst>
          </p:cNvPr>
          <p:cNvSpPr txBox="1"/>
          <p:nvPr/>
        </p:nvSpPr>
        <p:spPr>
          <a:xfrm>
            <a:off x="865721" y="4616972"/>
            <a:ext cx="10361912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VN" sz="2400" dirty="0"/>
              <a:t>Rô-bốt muốn tô màu đỏ cho những quả ghi số lớn hơn 365, màu xanh cho những quả ghi số bé hơn 365. Hỏi: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đỏ?</a:t>
            </a:r>
          </a:p>
          <a:p>
            <a:pPr marL="457200" indent="-457200">
              <a:lnSpc>
                <a:spcPct val="120000"/>
              </a:lnSpc>
              <a:buAutoNum type="alphaLcParenR"/>
            </a:pPr>
            <a:r>
              <a:rPr lang="en-VN" sz="2400" dirty="0"/>
              <a:t>Có bao nhiêu quả sẽ được tô màu xanh?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9B8B2E9-518F-CB4F-95DA-29DD385892CF}"/>
              </a:ext>
            </a:extLst>
          </p:cNvPr>
          <p:cNvCxnSpPr/>
          <p:nvPr/>
        </p:nvCxnSpPr>
        <p:spPr>
          <a:xfrm>
            <a:off x="3680619" y="5061259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83FEFA-C9FE-CC42-A500-C8C539F70AF4}"/>
              </a:ext>
            </a:extLst>
          </p:cNvPr>
          <p:cNvCxnSpPr>
            <a:cxnSpLocks/>
          </p:cNvCxnSpPr>
          <p:nvPr/>
        </p:nvCxnSpPr>
        <p:spPr>
          <a:xfrm>
            <a:off x="7243282" y="5061259"/>
            <a:ext cx="170584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>
            <a:extLst>
              <a:ext uri="{FF2B5EF4-FFF2-40B4-BE49-F238E27FC236}">
                <a16:creationId xmlns:a16="http://schemas.microsoft.com/office/drawing/2014/main" id="{7083EC4B-3EEE-594E-923B-CD388E22FD95}"/>
              </a:ext>
            </a:extLst>
          </p:cNvPr>
          <p:cNvSpPr/>
          <p:nvPr/>
        </p:nvSpPr>
        <p:spPr>
          <a:xfrm>
            <a:off x="5186969" y="227059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391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833508C-CA3E-AA40-B536-C07036513F46}"/>
              </a:ext>
            </a:extLst>
          </p:cNvPr>
          <p:cNvSpPr/>
          <p:nvPr/>
        </p:nvSpPr>
        <p:spPr>
          <a:xfrm>
            <a:off x="483709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367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478991E-2A65-884F-9CF7-ABF5BA969772}"/>
              </a:ext>
            </a:extLst>
          </p:cNvPr>
          <p:cNvSpPr/>
          <p:nvPr/>
        </p:nvSpPr>
        <p:spPr>
          <a:xfrm>
            <a:off x="5859943" y="131437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400" dirty="0">
                <a:solidFill>
                  <a:schemeClr val="tx1"/>
                </a:solidFill>
              </a:rPr>
              <a:t>99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DD7A2B5A-B55A-FF4F-A08D-918FF6BC9E59}"/>
              </a:ext>
            </a:extLst>
          </p:cNvPr>
          <p:cNvSpPr/>
          <p:nvPr/>
        </p:nvSpPr>
        <p:spPr>
          <a:xfrm>
            <a:off x="6908679" y="1312898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408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A826C5F2-4CD8-2444-8EE9-33CAC6545A83}"/>
              </a:ext>
            </a:extLst>
          </p:cNvPr>
          <p:cNvSpPr/>
          <p:nvPr/>
        </p:nvSpPr>
        <p:spPr>
          <a:xfrm>
            <a:off x="6908679" y="1984546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281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8C88A747-E4DA-8540-BFF2-C5E4FAE717BA}"/>
              </a:ext>
            </a:extLst>
          </p:cNvPr>
          <p:cNvSpPr/>
          <p:nvPr/>
        </p:nvSpPr>
        <p:spPr>
          <a:xfrm>
            <a:off x="3866495" y="1414539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198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F502C347-DCE1-1043-8D17-77ADD54C8B8F}"/>
              </a:ext>
            </a:extLst>
          </p:cNvPr>
          <p:cNvSpPr/>
          <p:nvPr/>
        </p:nvSpPr>
        <p:spPr>
          <a:xfrm>
            <a:off x="4326114" y="2046410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600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35749BF-6403-194D-8D75-C46EF711017D}"/>
              </a:ext>
            </a:extLst>
          </p:cNvPr>
          <p:cNvSpPr/>
          <p:nvPr/>
        </p:nvSpPr>
        <p:spPr>
          <a:xfrm>
            <a:off x="6021996" y="2207233"/>
            <a:ext cx="446230" cy="373167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200" dirty="0">
                <a:solidFill>
                  <a:schemeClr val="tx1"/>
                </a:solidFill>
              </a:rPr>
              <a:t>486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C61F8307-D3A9-4944-B09C-4D6029D149E3}"/>
              </a:ext>
            </a:extLst>
          </p:cNvPr>
          <p:cNvSpPr/>
          <p:nvPr/>
        </p:nvSpPr>
        <p:spPr>
          <a:xfrm rot="20091846">
            <a:off x="3702453" y="3890222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458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3E997265-D4EA-C44E-85A2-E7E11897C6FA}"/>
              </a:ext>
            </a:extLst>
          </p:cNvPr>
          <p:cNvSpPr/>
          <p:nvPr/>
        </p:nvSpPr>
        <p:spPr>
          <a:xfrm rot="3244095">
            <a:off x="6226761" y="3554496"/>
            <a:ext cx="405664" cy="339243"/>
          </a:xfrm>
          <a:custGeom>
            <a:avLst/>
            <a:gdLst>
              <a:gd name="connsiteX0" fmla="*/ 199678 w 446230"/>
              <a:gd name="connsiteY0" fmla="*/ 4619 h 410132"/>
              <a:gd name="connsiteX1" fmla="*/ 145646 w 446230"/>
              <a:gd name="connsiteY1" fmla="*/ 4619 h 410132"/>
              <a:gd name="connsiteX2" fmla="*/ 83300 w 446230"/>
              <a:gd name="connsiteY2" fmla="*/ 463 h 410132"/>
              <a:gd name="connsiteX3" fmla="*/ 54206 w 446230"/>
              <a:gd name="connsiteY3" fmla="*/ 17089 h 410132"/>
              <a:gd name="connsiteX4" fmla="*/ 20955 w 446230"/>
              <a:gd name="connsiteY4" fmla="*/ 62809 h 410132"/>
              <a:gd name="connsiteX5" fmla="*/ 4329 w 446230"/>
              <a:gd name="connsiteY5" fmla="*/ 108529 h 410132"/>
              <a:gd name="connsiteX6" fmla="*/ 173 w 446230"/>
              <a:gd name="connsiteY6" fmla="*/ 154249 h 410132"/>
              <a:gd name="connsiteX7" fmla="*/ 8486 w 446230"/>
              <a:gd name="connsiteY7" fmla="*/ 204125 h 410132"/>
              <a:gd name="connsiteX8" fmla="*/ 33424 w 446230"/>
              <a:gd name="connsiteY8" fmla="*/ 266470 h 410132"/>
              <a:gd name="connsiteX9" fmla="*/ 79144 w 446230"/>
              <a:gd name="connsiteY9" fmla="*/ 345441 h 410132"/>
              <a:gd name="connsiteX10" fmla="*/ 120707 w 446230"/>
              <a:gd name="connsiteY10" fmla="*/ 387005 h 410132"/>
              <a:gd name="connsiteX11" fmla="*/ 149802 w 446230"/>
              <a:gd name="connsiteY11" fmla="*/ 407787 h 410132"/>
              <a:gd name="connsiteX12" fmla="*/ 191366 w 446230"/>
              <a:gd name="connsiteY12" fmla="*/ 407787 h 410132"/>
              <a:gd name="connsiteX13" fmla="*/ 220460 w 446230"/>
              <a:gd name="connsiteY13" fmla="*/ 391161 h 410132"/>
              <a:gd name="connsiteX14" fmla="*/ 249555 w 446230"/>
              <a:gd name="connsiteY14" fmla="*/ 399474 h 410132"/>
              <a:gd name="connsiteX15" fmla="*/ 282806 w 446230"/>
              <a:gd name="connsiteY15" fmla="*/ 407787 h 410132"/>
              <a:gd name="connsiteX16" fmla="*/ 320213 w 446230"/>
              <a:gd name="connsiteY16" fmla="*/ 387005 h 410132"/>
              <a:gd name="connsiteX17" fmla="*/ 390871 w 446230"/>
              <a:gd name="connsiteY17" fmla="*/ 299721 h 410132"/>
              <a:gd name="connsiteX18" fmla="*/ 440747 w 446230"/>
              <a:gd name="connsiteY18" fmla="*/ 195812 h 410132"/>
              <a:gd name="connsiteX19" fmla="*/ 440747 w 446230"/>
              <a:gd name="connsiteY19" fmla="*/ 116841 h 410132"/>
              <a:gd name="connsiteX20" fmla="*/ 403340 w 446230"/>
              <a:gd name="connsiteY20" fmla="*/ 37870 h 410132"/>
              <a:gd name="connsiteX21" fmla="*/ 357620 w 446230"/>
              <a:gd name="connsiteY21" fmla="*/ 8776 h 410132"/>
              <a:gd name="connsiteX22" fmla="*/ 316056 w 446230"/>
              <a:gd name="connsiteY22" fmla="*/ 8776 h 410132"/>
              <a:gd name="connsiteX23" fmla="*/ 278649 w 446230"/>
              <a:gd name="connsiteY23" fmla="*/ 17089 h 410132"/>
              <a:gd name="connsiteX24" fmla="*/ 199678 w 446230"/>
              <a:gd name="connsiteY24" fmla="*/ 4619 h 410132"/>
              <a:gd name="connsiteX0" fmla="*/ 203834 w 446230"/>
              <a:gd name="connsiteY0" fmla="*/ 25753 h 410484"/>
              <a:gd name="connsiteX1" fmla="*/ 145646 w 446230"/>
              <a:gd name="connsiteY1" fmla="*/ 4971 h 410484"/>
              <a:gd name="connsiteX2" fmla="*/ 83300 w 446230"/>
              <a:gd name="connsiteY2" fmla="*/ 815 h 410484"/>
              <a:gd name="connsiteX3" fmla="*/ 54206 w 446230"/>
              <a:gd name="connsiteY3" fmla="*/ 17441 h 410484"/>
              <a:gd name="connsiteX4" fmla="*/ 20955 w 446230"/>
              <a:gd name="connsiteY4" fmla="*/ 63161 h 410484"/>
              <a:gd name="connsiteX5" fmla="*/ 4329 w 446230"/>
              <a:gd name="connsiteY5" fmla="*/ 108881 h 410484"/>
              <a:gd name="connsiteX6" fmla="*/ 173 w 446230"/>
              <a:gd name="connsiteY6" fmla="*/ 154601 h 410484"/>
              <a:gd name="connsiteX7" fmla="*/ 8486 w 446230"/>
              <a:gd name="connsiteY7" fmla="*/ 204477 h 410484"/>
              <a:gd name="connsiteX8" fmla="*/ 33424 w 446230"/>
              <a:gd name="connsiteY8" fmla="*/ 266822 h 410484"/>
              <a:gd name="connsiteX9" fmla="*/ 79144 w 446230"/>
              <a:gd name="connsiteY9" fmla="*/ 345793 h 410484"/>
              <a:gd name="connsiteX10" fmla="*/ 120707 w 446230"/>
              <a:gd name="connsiteY10" fmla="*/ 387357 h 410484"/>
              <a:gd name="connsiteX11" fmla="*/ 149802 w 446230"/>
              <a:gd name="connsiteY11" fmla="*/ 408139 h 410484"/>
              <a:gd name="connsiteX12" fmla="*/ 191366 w 446230"/>
              <a:gd name="connsiteY12" fmla="*/ 408139 h 410484"/>
              <a:gd name="connsiteX13" fmla="*/ 220460 w 446230"/>
              <a:gd name="connsiteY13" fmla="*/ 391513 h 410484"/>
              <a:gd name="connsiteX14" fmla="*/ 249555 w 446230"/>
              <a:gd name="connsiteY14" fmla="*/ 399826 h 410484"/>
              <a:gd name="connsiteX15" fmla="*/ 282806 w 446230"/>
              <a:gd name="connsiteY15" fmla="*/ 408139 h 410484"/>
              <a:gd name="connsiteX16" fmla="*/ 320213 w 446230"/>
              <a:gd name="connsiteY16" fmla="*/ 387357 h 410484"/>
              <a:gd name="connsiteX17" fmla="*/ 390871 w 446230"/>
              <a:gd name="connsiteY17" fmla="*/ 300073 h 410484"/>
              <a:gd name="connsiteX18" fmla="*/ 440747 w 446230"/>
              <a:gd name="connsiteY18" fmla="*/ 196164 h 410484"/>
              <a:gd name="connsiteX19" fmla="*/ 440747 w 446230"/>
              <a:gd name="connsiteY19" fmla="*/ 117193 h 410484"/>
              <a:gd name="connsiteX20" fmla="*/ 403340 w 446230"/>
              <a:gd name="connsiteY20" fmla="*/ 38222 h 410484"/>
              <a:gd name="connsiteX21" fmla="*/ 357620 w 446230"/>
              <a:gd name="connsiteY21" fmla="*/ 9128 h 410484"/>
              <a:gd name="connsiteX22" fmla="*/ 316056 w 446230"/>
              <a:gd name="connsiteY22" fmla="*/ 9128 h 410484"/>
              <a:gd name="connsiteX23" fmla="*/ 278649 w 446230"/>
              <a:gd name="connsiteY23" fmla="*/ 17441 h 410484"/>
              <a:gd name="connsiteX24" fmla="*/ 203834 w 446230"/>
              <a:gd name="connsiteY24" fmla="*/ 25753 h 41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6230" h="410484">
                <a:moveTo>
                  <a:pt x="203834" y="25753"/>
                </a:moveTo>
                <a:cubicBezTo>
                  <a:pt x="181667" y="23675"/>
                  <a:pt x="165735" y="9127"/>
                  <a:pt x="145646" y="4971"/>
                </a:cubicBezTo>
                <a:cubicBezTo>
                  <a:pt x="125557" y="815"/>
                  <a:pt x="98540" y="-1263"/>
                  <a:pt x="83300" y="815"/>
                </a:cubicBezTo>
                <a:cubicBezTo>
                  <a:pt x="68060" y="2893"/>
                  <a:pt x="64597" y="7050"/>
                  <a:pt x="54206" y="17441"/>
                </a:cubicBezTo>
                <a:cubicBezTo>
                  <a:pt x="43815" y="27832"/>
                  <a:pt x="29268" y="47921"/>
                  <a:pt x="20955" y="63161"/>
                </a:cubicBezTo>
                <a:cubicBezTo>
                  <a:pt x="12642" y="78401"/>
                  <a:pt x="7793" y="93641"/>
                  <a:pt x="4329" y="108881"/>
                </a:cubicBezTo>
                <a:cubicBezTo>
                  <a:pt x="865" y="124121"/>
                  <a:pt x="-520" y="138668"/>
                  <a:pt x="173" y="154601"/>
                </a:cubicBezTo>
                <a:cubicBezTo>
                  <a:pt x="866" y="170534"/>
                  <a:pt x="2944" y="185774"/>
                  <a:pt x="8486" y="204477"/>
                </a:cubicBezTo>
                <a:cubicBezTo>
                  <a:pt x="14028" y="223180"/>
                  <a:pt x="21648" y="243269"/>
                  <a:pt x="33424" y="266822"/>
                </a:cubicBezTo>
                <a:cubicBezTo>
                  <a:pt x="45200" y="290375"/>
                  <a:pt x="64597" y="325704"/>
                  <a:pt x="79144" y="345793"/>
                </a:cubicBezTo>
                <a:cubicBezTo>
                  <a:pt x="93691" y="365882"/>
                  <a:pt x="108931" y="376966"/>
                  <a:pt x="120707" y="387357"/>
                </a:cubicBezTo>
                <a:cubicBezTo>
                  <a:pt x="132483" y="397748"/>
                  <a:pt x="138026" y="404675"/>
                  <a:pt x="149802" y="408139"/>
                </a:cubicBezTo>
                <a:cubicBezTo>
                  <a:pt x="161578" y="411603"/>
                  <a:pt x="179590" y="410910"/>
                  <a:pt x="191366" y="408139"/>
                </a:cubicBezTo>
                <a:cubicBezTo>
                  <a:pt x="203142" y="405368"/>
                  <a:pt x="210762" y="392899"/>
                  <a:pt x="220460" y="391513"/>
                </a:cubicBezTo>
                <a:cubicBezTo>
                  <a:pt x="230158" y="390127"/>
                  <a:pt x="239164" y="397055"/>
                  <a:pt x="249555" y="399826"/>
                </a:cubicBezTo>
                <a:cubicBezTo>
                  <a:pt x="259946" y="402597"/>
                  <a:pt x="271030" y="410217"/>
                  <a:pt x="282806" y="408139"/>
                </a:cubicBezTo>
                <a:cubicBezTo>
                  <a:pt x="294582" y="406061"/>
                  <a:pt x="302202" y="405368"/>
                  <a:pt x="320213" y="387357"/>
                </a:cubicBezTo>
                <a:cubicBezTo>
                  <a:pt x="338224" y="369346"/>
                  <a:pt x="370782" y="331939"/>
                  <a:pt x="390871" y="300073"/>
                </a:cubicBezTo>
                <a:cubicBezTo>
                  <a:pt x="410960" y="268207"/>
                  <a:pt x="432434" y="226644"/>
                  <a:pt x="440747" y="196164"/>
                </a:cubicBezTo>
                <a:cubicBezTo>
                  <a:pt x="449060" y="165684"/>
                  <a:pt x="446982" y="143517"/>
                  <a:pt x="440747" y="117193"/>
                </a:cubicBezTo>
                <a:cubicBezTo>
                  <a:pt x="434513" y="90869"/>
                  <a:pt x="417194" y="56233"/>
                  <a:pt x="403340" y="38222"/>
                </a:cubicBezTo>
                <a:cubicBezTo>
                  <a:pt x="389486" y="20211"/>
                  <a:pt x="372167" y="13977"/>
                  <a:pt x="357620" y="9128"/>
                </a:cubicBezTo>
                <a:cubicBezTo>
                  <a:pt x="343073" y="4279"/>
                  <a:pt x="329218" y="7743"/>
                  <a:pt x="316056" y="9128"/>
                </a:cubicBezTo>
                <a:cubicBezTo>
                  <a:pt x="302894" y="10513"/>
                  <a:pt x="297353" y="14670"/>
                  <a:pt x="278649" y="17441"/>
                </a:cubicBezTo>
                <a:cubicBezTo>
                  <a:pt x="259945" y="20212"/>
                  <a:pt x="226001" y="27831"/>
                  <a:pt x="203834" y="2575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10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E32DEF-5BAD-E84D-BECF-9B623F04A1A7}"/>
              </a:ext>
            </a:extLst>
          </p:cNvPr>
          <p:cNvSpPr txBox="1"/>
          <p:nvPr/>
        </p:nvSpPr>
        <p:spPr>
          <a:xfrm>
            <a:off x="6702271" y="5455195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solidFill>
                  <a:srgbClr val="FF0000"/>
                </a:solidFill>
              </a:rPr>
              <a:t>7 quả 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F437885-1ECD-4E4A-B6C2-3C131722CBBC}"/>
              </a:ext>
            </a:extLst>
          </p:cNvPr>
          <p:cNvCxnSpPr/>
          <p:nvPr/>
        </p:nvCxnSpPr>
        <p:spPr>
          <a:xfrm>
            <a:off x="9791366" y="5061259"/>
            <a:ext cx="653143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FA200F5-2DF8-A746-AF26-1D9231D8770F}"/>
              </a:ext>
            </a:extLst>
          </p:cNvPr>
          <p:cNvCxnSpPr>
            <a:cxnSpLocks/>
          </p:cNvCxnSpPr>
          <p:nvPr/>
        </p:nvCxnSpPr>
        <p:spPr>
          <a:xfrm>
            <a:off x="3033411" y="5494079"/>
            <a:ext cx="187643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6C063A4-8A47-664B-848C-BC79AC0CBA17}"/>
              </a:ext>
            </a:extLst>
          </p:cNvPr>
          <p:cNvSpPr txBox="1"/>
          <p:nvPr/>
        </p:nvSpPr>
        <p:spPr>
          <a:xfrm>
            <a:off x="7131794" y="5918098"/>
            <a:ext cx="1184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dirty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3 quả </a:t>
            </a:r>
          </a:p>
        </p:txBody>
      </p:sp>
      <p:sp>
        <p:nvSpPr>
          <p:cNvPr id="26" name="Folded Corner 25">
            <a:extLst>
              <a:ext uri="{FF2B5EF4-FFF2-40B4-BE49-F238E27FC236}">
                <a16:creationId xmlns:a16="http://schemas.microsoft.com/office/drawing/2014/main" id="{6A101688-9D92-4442-A011-642B13C15428}"/>
              </a:ext>
            </a:extLst>
          </p:cNvPr>
          <p:cNvSpPr/>
          <p:nvPr/>
        </p:nvSpPr>
        <p:spPr>
          <a:xfrm>
            <a:off x="10117937" y="0"/>
            <a:ext cx="2074063" cy="2046410"/>
          </a:xfrm>
          <a:prstGeom prst="foldedCorner">
            <a:avLst/>
          </a:prstGeom>
          <a:solidFill>
            <a:srgbClr val="FFF89A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400" dirty="0">
                <a:solidFill>
                  <a:schemeClr val="tx1"/>
                </a:solidFill>
              </a:rPr>
              <a:t>Note:</a:t>
            </a:r>
          </a:p>
          <a:p>
            <a:pPr algn="ctr"/>
            <a:r>
              <a:rPr lang="en-VN" sz="2400" dirty="0">
                <a:solidFill>
                  <a:schemeClr val="tx1"/>
                </a:solidFill>
              </a:rPr>
              <a:t>Ấn vào các quả táo để chuyển màu.</a:t>
            </a:r>
          </a:p>
        </p:txBody>
      </p:sp>
    </p:spTree>
    <p:extLst>
      <p:ext uri="{BB962C8B-B14F-4D97-AF65-F5344CB8AC3E}">
        <p14:creationId xmlns:p14="http://schemas.microsoft.com/office/powerpoint/2010/main" val="96500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F5F5F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FE540"/>
                                      </p:to>
                                    </p:animClr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/>
      <p:bldP spid="11" grpId="1" animBg="1"/>
      <p:bldP spid="12" grpId="1" animBg="1"/>
      <p:bldP spid="13" grpId="1" animBg="1"/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0" grpId="1" animBg="1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454EA163-8475-334D-BCDA-BDFC9994A416}"/>
              </a:ext>
            </a:extLst>
          </p:cNvPr>
          <p:cNvSpPr/>
          <p:nvPr/>
        </p:nvSpPr>
        <p:spPr>
          <a:xfrm>
            <a:off x="1548632" y="383350"/>
            <a:ext cx="2040107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C487A25-7567-FD49-8928-BE0A380A227F}"/>
              </a:ext>
            </a:extLst>
          </p:cNvPr>
          <p:cNvGrpSpPr/>
          <p:nvPr/>
        </p:nvGrpSpPr>
        <p:grpSpPr>
          <a:xfrm>
            <a:off x="930678" y="247800"/>
            <a:ext cx="2834497" cy="658770"/>
            <a:chOff x="1183343" y="1383618"/>
            <a:chExt cx="2834497" cy="6587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B193EC-D27A-A44B-925F-88F641129087}"/>
                </a:ext>
              </a:extLst>
            </p:cNvPr>
            <p:cNvSpPr txBox="1"/>
            <p:nvPr/>
          </p:nvSpPr>
          <p:spPr>
            <a:xfrm>
              <a:off x="1977733" y="1383618"/>
              <a:ext cx="2040107" cy="65877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62E52A6-EEDC-B64D-80B2-1FAE5AF982A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AFE3527-6B1A-7348-ADCC-0F2B6E8D8D75}"/>
              </a:ext>
            </a:extLst>
          </p:cNvPr>
          <p:cNvGrpSpPr/>
          <p:nvPr/>
        </p:nvGrpSpPr>
        <p:grpSpPr>
          <a:xfrm>
            <a:off x="930678" y="1406347"/>
            <a:ext cx="10253171" cy="4546217"/>
            <a:chOff x="930678" y="1406347"/>
            <a:chExt cx="10253171" cy="454621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EADB65E-49D8-D742-9ECA-08765F4DB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8" y="1406347"/>
              <a:ext cx="10253171" cy="4546217"/>
            </a:xfrm>
            <a:prstGeom prst="rect">
              <a:avLst/>
            </a:prstGeom>
          </p:spPr>
        </p:pic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32CF4AD3-F1C3-6343-904F-9181AAAE6210}"/>
                </a:ext>
              </a:extLst>
            </p:cNvPr>
            <p:cNvSpPr/>
            <p:nvPr/>
          </p:nvSpPr>
          <p:spPr>
            <a:xfrm>
              <a:off x="2980960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&gt;</a:t>
              </a: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D41E9A6-1C13-B847-ACA5-84DCCD5E8DCB}"/>
                </a:ext>
              </a:extLst>
            </p:cNvPr>
            <p:cNvSpPr/>
            <p:nvPr/>
          </p:nvSpPr>
          <p:spPr>
            <a:xfrm>
              <a:off x="2998889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AB07C57-9AA4-2846-BABA-C01A18A5837A}"/>
                </a:ext>
              </a:extLst>
            </p:cNvPr>
            <p:cNvSpPr/>
            <p:nvPr/>
          </p:nvSpPr>
          <p:spPr>
            <a:xfrm>
              <a:off x="2998889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4A219B0E-3528-5047-AA13-5293CDA02B36}"/>
                </a:ext>
              </a:extLst>
            </p:cNvPr>
            <p:cNvSpPr/>
            <p:nvPr/>
          </p:nvSpPr>
          <p:spPr>
            <a:xfrm>
              <a:off x="8621192" y="186581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5763F1AD-5279-674A-AA2C-2EFFD540F00E}"/>
                </a:ext>
              </a:extLst>
            </p:cNvPr>
            <p:cNvSpPr/>
            <p:nvPr/>
          </p:nvSpPr>
          <p:spPr>
            <a:xfrm>
              <a:off x="8639121" y="3393144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F26907D6-E139-C94C-93B5-7854549D1216}"/>
                </a:ext>
              </a:extLst>
            </p:cNvPr>
            <p:cNvSpPr/>
            <p:nvPr/>
          </p:nvSpPr>
          <p:spPr>
            <a:xfrm>
              <a:off x="8639121" y="5028046"/>
              <a:ext cx="589850" cy="58985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7E6452A-F66A-1843-A2FA-F136832AAB50}"/>
              </a:ext>
            </a:extLst>
          </p:cNvPr>
          <p:cNvSpPr txBox="1"/>
          <p:nvPr/>
        </p:nvSpPr>
        <p:spPr>
          <a:xfrm>
            <a:off x="3089271" y="340839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8AF903-2EC9-3644-B095-7E0748CFF16E}"/>
              </a:ext>
            </a:extLst>
          </p:cNvPr>
          <p:cNvSpPr txBox="1"/>
          <p:nvPr/>
        </p:nvSpPr>
        <p:spPr>
          <a:xfrm>
            <a:off x="3109321" y="5045975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AEE5D-4221-FD4B-B4F8-4B19CC4E0BE6}"/>
              </a:ext>
            </a:extLst>
          </p:cNvPr>
          <p:cNvSpPr txBox="1"/>
          <p:nvPr/>
        </p:nvSpPr>
        <p:spPr>
          <a:xfrm>
            <a:off x="8729503" y="1901668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595844-1F10-554A-ACAA-89D9F2CB9094}"/>
              </a:ext>
            </a:extLst>
          </p:cNvPr>
          <p:cNvSpPr txBox="1"/>
          <p:nvPr/>
        </p:nvSpPr>
        <p:spPr>
          <a:xfrm>
            <a:off x="8742021" y="3402456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510849-F072-6749-93C7-7C8289218A13}"/>
              </a:ext>
            </a:extLst>
          </p:cNvPr>
          <p:cNvSpPr txBox="1"/>
          <p:nvPr/>
        </p:nvSpPr>
        <p:spPr>
          <a:xfrm>
            <a:off x="8742021" y="5045972"/>
            <a:ext cx="40908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0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6627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</TotalTime>
  <Words>387</Words>
  <Application>Microsoft Office PowerPoint</Application>
  <PresentationFormat>Widescreen</PresentationFormat>
  <Paragraphs>107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HP001 4 hàng</vt:lpstr>
      <vt:lpstr>HP001 4H</vt:lpstr>
      <vt:lpstr>Times New Roman</vt:lpstr>
      <vt:lpstr>UTM Cookies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305</cp:revision>
  <dcterms:created xsi:type="dcterms:W3CDTF">2021-06-02T01:34:28Z</dcterms:created>
  <dcterms:modified xsi:type="dcterms:W3CDTF">2022-03-16T14:32:30Z</dcterms:modified>
</cp:coreProperties>
</file>