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4" r:id="rId2"/>
    <p:sldMasterId id="2147483710" r:id="rId3"/>
    <p:sldMasterId id="2147483738" r:id="rId4"/>
  </p:sldMasterIdLst>
  <p:notesMasterIdLst>
    <p:notesMasterId r:id="rId18"/>
  </p:notesMasterIdLst>
  <p:sldIdLst>
    <p:sldId id="308" r:id="rId5"/>
    <p:sldId id="260" r:id="rId6"/>
    <p:sldId id="306" r:id="rId7"/>
    <p:sldId id="300" r:id="rId8"/>
    <p:sldId id="303" r:id="rId9"/>
    <p:sldId id="304" r:id="rId10"/>
    <p:sldId id="305" r:id="rId11"/>
    <p:sldId id="307" r:id="rId12"/>
    <p:sldId id="309" r:id="rId13"/>
    <p:sldId id="310" r:id="rId14"/>
    <p:sldId id="311" r:id="rId15"/>
    <p:sldId id="312" r:id="rId16"/>
    <p:sldId id="313" r:id="rId17"/>
  </p:sldIdLst>
  <p:sldSz cx="12192000" cy="6858000"/>
  <p:notesSz cx="6858000" cy="9144000"/>
  <p:custDataLst>
    <p:tags r:id="rId19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32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7CF5FC-AD6D-446F-958B-AC84152EF88B}" type="datetimeFigureOut">
              <a:rPr lang="en-US" smtClean="0"/>
              <a:t>3/9/2022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671C5B-9B66-489B-97B3-4667F20665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61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ẤN VÀO BỤNG CON GÀ ĐỂ CHUYỂN ĐẾN TRANG CÂU HỎI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A35BC-53DD-4B0B-8074-9158D4AE8D94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6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08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0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17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68718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CCC1F2-EC4C-438A-A626-EF38FEB19E62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9B525D6-B33C-4B02-B16B-D7EC1E9A098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0917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562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2644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729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7049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388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8494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96233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7347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4920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0607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854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54062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73664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56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23891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1792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793273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945224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224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3933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474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97262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3846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5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5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Cookies"/>
                <a:ea typeface="+mn-ea"/>
                <a:cs typeface="+mn-cs"/>
              </a:rPr>
              <a:t>LUYỆN TẬP</a:t>
            </a:r>
            <a:endParaRPr kumimoji="0" lang="vi-VN" sz="115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Cooki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79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5843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2022/3/9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50962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62560" tIns="81280" rIns="162560" bIns="8128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89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689974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960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922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05119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9583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5980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32102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3085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271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456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7083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155689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054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3285CA-3D3B-499B-A815-2AD862AD2232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2022/3/9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130D7C-B902-4C8A-813F-8FDDF456C49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感谢您下载包图网平台上提供的</a:t>
            </a:r>
            <a:r>
              <a:rPr kumimoji="0" lang="en-US" altLang="zh-CN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PPT</a:t>
            </a:r>
            <a:r>
              <a:rPr kumimoji="0" lang="zh-CN" altLang="en-US" sz="3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76654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19059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  <p:sldLayoutId id="2147483728" r:id="rId18"/>
    <p:sldLayoutId id="2147483729" r:id="rId19"/>
    <p:sldLayoutId id="2147483730" r:id="rId20"/>
    <p:sldLayoutId id="2147483731" r:id="rId21"/>
    <p:sldLayoutId id="2147483732" r:id="rId22"/>
    <p:sldLayoutId id="2147483733" r:id="rId23"/>
    <p:sldLayoutId id="2147483734" r:id="rId24"/>
    <p:sldLayoutId id="2147483735" r:id="rId25"/>
    <p:sldLayoutId id="2147483736" r:id="rId26"/>
    <p:sldLayoutId id="214748373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C91A89-E8CE-409F-B6FB-2FE31E2C8F78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438358B-5F39-41D6-BF65-BC7EA37EC5F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83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50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4.png"/><Relationship Id="rId5" Type="http://schemas.openxmlformats.org/officeDocument/2006/relationships/image" Target="../media/image13.GIF"/><Relationship Id="rId4" Type="http://schemas.openxmlformats.org/officeDocument/2006/relationships/image" Target="../media/image12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5.png"/><Relationship Id="rId3" Type="http://schemas.microsoft.com/office/2007/relationships/media" Target="../media/media2.mp3"/><Relationship Id="rId7" Type="http://schemas.openxmlformats.org/officeDocument/2006/relationships/image" Target="../media/image20.jpg"/><Relationship Id="rId12" Type="http://schemas.openxmlformats.org/officeDocument/2006/relationships/image" Target="../media/image2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audio1.wav"/><Relationship Id="rId11" Type="http://schemas.openxmlformats.org/officeDocument/2006/relationships/slide" Target="slide3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1.gif"/><Relationship Id="rId4" Type="http://schemas.openxmlformats.org/officeDocument/2006/relationships/audio" Target="../media/media2.mp3"/><Relationship Id="rId9" Type="http://schemas.openxmlformats.org/officeDocument/2006/relationships/image" Target="../media/image22.gif"/><Relationship Id="rId14" Type="http://schemas.openxmlformats.org/officeDocument/2006/relationships/audio" Target="NUL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20.jpg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slide" Target="slide4.xml"/><Relationship Id="rId5" Type="http://schemas.openxmlformats.org/officeDocument/2006/relationships/image" Target="../media/image21.gif"/><Relationship Id="rId10" Type="http://schemas.openxmlformats.org/officeDocument/2006/relationships/slide" Target="slide7.xml"/><Relationship Id="rId4" Type="http://schemas.openxmlformats.org/officeDocument/2006/relationships/slide" Target="slide2.xml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4589" y="158317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16603" y="3754623"/>
            <a:ext cx="67377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Chào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mừng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các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lang="en-US" altLang="zh-CN" sz="4800" b="1" i="1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latin typeface="UTM Cookies"/>
                <a:ea typeface="字魂17号-萌趣果冻体"/>
                <a:cs typeface="+mj-lt"/>
                <a:sym typeface="+mn-ea"/>
              </a:rPr>
              <a:t>con</a:t>
            </a:r>
            <a:r>
              <a:rPr kumimoji="0" lang="en-US" altLang="zh-CN" sz="4800" b="1" i="1" u="none" strike="noStrike" kern="1200" cap="none" spc="0" normalizeH="0" baseline="0" noProof="0" dirty="0" smtClean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  <a:p>
            <a:pPr marL="457200" marR="0" lvl="1" indent="0" algn="ctr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đến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với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tiết</a:t>
            </a:r>
            <a:r>
              <a:rPr kumimoji="0" lang="en-US" altLang="zh-CN" sz="4800" b="1" i="1" u="none" strike="noStrike" kern="1200" cap="none" spc="0" normalizeH="0" baseline="0" noProof="0" dirty="0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 </a:t>
            </a:r>
            <a:r>
              <a:rPr kumimoji="0" lang="en-US" altLang="zh-CN" sz="4800" b="1" i="1" u="none" strike="noStrike" kern="1200" cap="none" spc="0" normalizeH="0" baseline="0" noProof="0" dirty="0" err="1">
                <a:ln w="12700">
                  <a:solidFill>
                    <a:srgbClr val="4F81BD"/>
                  </a:solidFill>
                  <a:prstDash val="solid"/>
                </a:ln>
                <a:pattFill prst="pct50">
                  <a:fgClr>
                    <a:srgbClr val="4F81BD"/>
                  </a:fgClr>
                  <a:bgClr>
                    <a:srgbClr val="4F81B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4F81BD"/>
                  </a:outerShdw>
                </a:effectLst>
                <a:uLnTx/>
                <a:uFillTx/>
                <a:latin typeface="UTM Cookies"/>
                <a:ea typeface="字魂17号-萌趣果冻体"/>
                <a:cs typeface="+mj-lt"/>
                <a:sym typeface="+mn-ea"/>
              </a:rPr>
              <a:t>Toán</a:t>
            </a:r>
            <a:endParaRPr kumimoji="0" lang="en-US" altLang="zh-CN" sz="4800" b="1" i="1" u="none" strike="noStrike" kern="1200" cap="none" spc="0" normalizeH="0" baseline="0" noProof="0" dirty="0">
              <a:ln w="12700">
                <a:solidFill>
                  <a:srgbClr val="4F81BD"/>
                </a:solidFill>
                <a:prstDash val="solid"/>
              </a:ln>
              <a:pattFill prst="pct50">
                <a:fgClr>
                  <a:srgbClr val="4F81BD"/>
                </a:fgClr>
                <a:bgClr>
                  <a:srgbClr val="4F81B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4F81BD"/>
                </a:outerShdw>
              </a:effectLst>
              <a:uLnTx/>
              <a:uFillTx/>
              <a:latin typeface="UTM Cookies"/>
              <a:ea typeface="字魂17号-萌趣果冻体"/>
              <a:cs typeface="+mj-lt"/>
              <a:sym typeface="+mn-ea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14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1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38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0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804654" y="5936974"/>
            <a:ext cx="1387345" cy="7523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99483" y="2435108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383F0FB-965F-4384-8C2D-F815BE2F3882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7919E7-A091-46BC-BB01-DAA8C811F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50A56E-5186-45B2-98EE-BE4CC975B981}"/>
                </a:ext>
              </a:extLst>
            </p:cNvPr>
            <p:cNvSpPr txBox="1"/>
            <p:nvPr/>
          </p:nvSpPr>
          <p:spPr>
            <a:xfrm>
              <a:off x="2724931" y="863680"/>
              <a:ext cx="9029103" cy="2138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Điền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dấu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&gt;, &lt;, =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vào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chỗ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chấm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340 …... 620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FB4CE0-3BD7-4E5F-AFE0-6DE4F3E0AF49}"/>
              </a:ext>
            </a:extLst>
          </p:cNvPr>
          <p:cNvGrpSpPr/>
          <p:nvPr/>
        </p:nvGrpSpPr>
        <p:grpSpPr>
          <a:xfrm>
            <a:off x="2435202" y="3609074"/>
            <a:ext cx="3436035" cy="970247"/>
            <a:chOff x="2590800" y="3642361"/>
            <a:chExt cx="4343400" cy="1310639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989B1010-560E-4358-8E89-443ED726EFD9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5BF16B-4427-4E16-AE28-3C4124E00DA5}"/>
                </a:ext>
              </a:extLst>
            </p:cNvPr>
            <p:cNvSpPr txBox="1"/>
            <p:nvPr/>
          </p:nvSpPr>
          <p:spPr>
            <a:xfrm>
              <a:off x="4385447" y="3989903"/>
              <a:ext cx="994029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&gt;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4F8AD3-1981-4A51-986E-A914B9819097}"/>
              </a:ext>
            </a:extLst>
          </p:cNvPr>
          <p:cNvGrpSpPr/>
          <p:nvPr/>
        </p:nvGrpSpPr>
        <p:grpSpPr>
          <a:xfrm>
            <a:off x="6413407" y="3632012"/>
            <a:ext cx="3436035" cy="970248"/>
            <a:chOff x="7508509" y="3703826"/>
            <a:chExt cx="4343400" cy="1310639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988EF9FC-7E0F-4FA4-9088-1DC5EBAD08C2}"/>
                </a:ext>
              </a:extLst>
            </p:cNvPr>
            <p:cNvSpPr/>
            <p:nvPr/>
          </p:nvSpPr>
          <p:spPr>
            <a:xfrm>
              <a:off x="7508509" y="370382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C68762F-2EEB-44AA-BE53-85D54AAEF726}"/>
                </a:ext>
              </a:extLst>
            </p:cNvPr>
            <p:cNvSpPr txBox="1"/>
            <p:nvPr/>
          </p:nvSpPr>
          <p:spPr>
            <a:xfrm>
              <a:off x="9204031" y="3989903"/>
              <a:ext cx="972630" cy="831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=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F32FFBF-6CB8-4982-A145-55FFC9CACFCA}"/>
              </a:ext>
            </a:extLst>
          </p:cNvPr>
          <p:cNvGrpSpPr/>
          <p:nvPr/>
        </p:nvGrpSpPr>
        <p:grpSpPr>
          <a:xfrm>
            <a:off x="4388789" y="4739187"/>
            <a:ext cx="3436035" cy="970247"/>
            <a:chOff x="7391400" y="5298831"/>
            <a:chExt cx="4343400" cy="1310639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A6AA721F-D3B8-45B2-AC00-959B2770C011}"/>
                </a:ext>
              </a:extLst>
            </p:cNvPr>
            <p:cNvSpPr/>
            <p:nvPr/>
          </p:nvSpPr>
          <p:spPr>
            <a:xfrm>
              <a:off x="7391400" y="529883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B1164B4-7D13-4BDB-BDF3-E66D7C976778}"/>
                </a:ext>
              </a:extLst>
            </p:cNvPr>
            <p:cNvSpPr txBox="1"/>
            <p:nvPr/>
          </p:nvSpPr>
          <p:spPr>
            <a:xfrm>
              <a:off x="9204027" y="5635627"/>
              <a:ext cx="972630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&lt;</a:t>
              </a:r>
            </a:p>
          </p:txBody>
        </p:sp>
      </p:grpSp>
      <p:pic>
        <p:nvPicPr>
          <p:cNvPr id="22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DB71622-3C6E-4A94-A3E5-436744C91F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5099834"/>
            <a:ext cx="609600" cy="609600"/>
          </a:xfrm>
          <a:prstGeom prst="rect">
            <a:avLst/>
          </a:prstGeom>
        </p:spPr>
      </p:pic>
      <p:pic>
        <p:nvPicPr>
          <p:cNvPr id="23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E9F07E7C-BB48-49AC-925D-2AEE548736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5886796"/>
            <a:ext cx="609600" cy="609600"/>
          </a:xfrm>
          <a:prstGeom prst="rect">
            <a:avLst/>
          </a:prstGeom>
        </p:spPr>
      </p:pic>
      <p:pic>
        <p:nvPicPr>
          <p:cNvPr id="24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09B296B-DD7B-4225-9A2F-667BD026D7B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6858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6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45455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8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8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12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1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19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22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9"/>
                      </p:tgtEl>
                    </p:cond>
                  </p:nextCondLst>
                </p:seq>
                <p:audio>
                  <p:cMediaNode vol="45455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2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  <p:audio>
                  <p:cMediaNode vol="80000">
                    <p:cTn id="32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4"/>
                    </p:tgtEl>
                  </p:cMediaNode>
                </p:audio>
                <p:seq concurrent="1" nextAc="seek">
                  <p:cTn id="33" restart="whenNotActive" fill="hold" evtFilter="cancelBubble" nodeType="interactiveSeq">
                    <p:stCondLst>
                      <p:cond evt="onClick" delay="0">
                        <p:tgtEl>
                          <p:spTgt spid="1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4" fill="hold">
                          <p:stCondLst>
                            <p:cond delay="0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7" dur="500" tmFilter="0, 0; .2, .5; .8, .5; 1, 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8" dur="250" autoRev="1" fill="hold"/>
                                            <p:tgtEl>
                                              <p:spTgt spid="1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0" dur="8150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0"/>
                      </p:tgtEl>
                    </p:cond>
                  </p:nextCondLst>
                </p:seq>
                <p:seq concurrent="1" nextAc="seek">
                  <p:cTn id="41" restart="whenNotActive" fill="hold" evtFilter="cancelBubble" nodeType="interactiveSeq">
                    <p:stCondLst>
                      <p:cond evt="onClick" delay="0">
                        <p:tgtEl>
                          <p:spTgt spid="1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2" fill="hold">
                          <p:stCondLst>
                            <p:cond delay="0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5" dur="5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6" dur="25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8" dur="8150" fill="hold"/>
                                            <p:tgtEl>
                                              <p:spTgt spid="2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13"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630486" y="6119297"/>
            <a:ext cx="1561514" cy="7387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0F7526D-4BB2-423C-9F97-EF837312A1DF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4BC1D27-0CBD-4D92-9E15-546E43520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A3543A-ACB4-4AAA-BE09-3196E0645679}"/>
                </a:ext>
              </a:extLst>
            </p:cNvPr>
            <p:cNvSpPr txBox="1"/>
            <p:nvPr/>
          </p:nvSpPr>
          <p:spPr>
            <a:xfrm>
              <a:off x="2724931" y="863680"/>
              <a:ext cx="9029103" cy="213810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Số nào là số tròn trăm trong các số sau: 390, 1000, 20.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115F4CD-337B-46B5-A59B-4C40C12B4FE8}"/>
              </a:ext>
            </a:extLst>
          </p:cNvPr>
          <p:cNvGrpSpPr/>
          <p:nvPr/>
        </p:nvGrpSpPr>
        <p:grpSpPr>
          <a:xfrm>
            <a:off x="2435202" y="3609074"/>
            <a:ext cx="3436035" cy="970247"/>
            <a:chOff x="2590800" y="3642361"/>
            <a:chExt cx="4343400" cy="13106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F67DCFE-F0DD-4681-BD3E-492C5AC0E375}"/>
                </a:ext>
              </a:extLst>
            </p:cNvPr>
            <p:cNvSpPr/>
            <p:nvPr/>
          </p:nvSpPr>
          <p:spPr>
            <a:xfrm>
              <a:off x="2590800" y="3642361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6F0071C-0CF8-4B8B-AB83-FF334AEDFCBC}"/>
                </a:ext>
              </a:extLst>
            </p:cNvPr>
            <p:cNvSpPr txBox="1"/>
            <p:nvPr/>
          </p:nvSpPr>
          <p:spPr>
            <a:xfrm>
              <a:off x="3982777" y="3989903"/>
              <a:ext cx="1799368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390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5EA76C-131B-494E-AFFF-8EF5F0687A40}"/>
              </a:ext>
            </a:extLst>
          </p:cNvPr>
          <p:cNvGrpSpPr/>
          <p:nvPr/>
        </p:nvGrpSpPr>
        <p:grpSpPr>
          <a:xfrm>
            <a:off x="4916632" y="4677777"/>
            <a:ext cx="3436035" cy="970248"/>
            <a:chOff x="5616476" y="5116476"/>
            <a:chExt cx="4343400" cy="131063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2C27CD77-2244-46CA-BF97-935A4C53F8FD}"/>
                </a:ext>
              </a:extLst>
            </p:cNvPr>
            <p:cNvSpPr/>
            <p:nvPr/>
          </p:nvSpPr>
          <p:spPr>
            <a:xfrm>
              <a:off x="5616476" y="511647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FED8B0A-97DF-433D-A56E-0964FF421D00}"/>
                </a:ext>
              </a:extLst>
            </p:cNvPr>
            <p:cNvSpPr txBox="1"/>
            <p:nvPr/>
          </p:nvSpPr>
          <p:spPr>
            <a:xfrm>
              <a:off x="7107284" y="5356041"/>
              <a:ext cx="1306972" cy="831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20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868CAD8-7234-4259-A1C8-BB4DD57D163E}"/>
              </a:ext>
            </a:extLst>
          </p:cNvPr>
          <p:cNvGrpSpPr/>
          <p:nvPr/>
        </p:nvGrpSpPr>
        <p:grpSpPr>
          <a:xfrm>
            <a:off x="6815265" y="3618855"/>
            <a:ext cx="3436035" cy="970247"/>
            <a:chOff x="10458648" y="3785453"/>
            <a:chExt cx="4343400" cy="1310639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A103F398-2E39-4DBA-A5E3-682642A0C2A6}"/>
                </a:ext>
              </a:extLst>
            </p:cNvPr>
            <p:cNvSpPr/>
            <p:nvPr/>
          </p:nvSpPr>
          <p:spPr>
            <a:xfrm>
              <a:off x="10458648" y="3785453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D34FF06-E2CA-4429-8CEF-B4295A4DDC86}"/>
                </a:ext>
              </a:extLst>
            </p:cNvPr>
            <p:cNvSpPr txBox="1"/>
            <p:nvPr/>
          </p:nvSpPr>
          <p:spPr>
            <a:xfrm>
              <a:off x="11890572" y="4070819"/>
              <a:ext cx="1963498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1000</a:t>
              </a:r>
            </a:p>
          </p:txBody>
        </p:sp>
      </p:grpSp>
      <p:pic>
        <p:nvPicPr>
          <p:cNvPr id="34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6CFB2109-37F1-4334-BBB4-0088D2B1E7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3333379"/>
            <a:ext cx="609600" cy="609600"/>
          </a:xfrm>
          <a:prstGeom prst="rect">
            <a:avLst/>
          </a:prstGeom>
        </p:spPr>
      </p:pic>
      <p:pic>
        <p:nvPicPr>
          <p:cNvPr id="3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09D967E-6BA0-41FB-B18E-EB6EA8DFD50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4120341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2674C6E5-EFC0-4EE6-A07B-6438E4AFE61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5091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77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4" fill="hold" nodeType="withEffect" p14:presetBounceEnd="65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8" presetID="2" presetClass="entr" presetSubtype="4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630486" y="5915465"/>
            <a:ext cx="1561514" cy="94253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05B804E-E800-488F-AC7D-8AF1D84B51AD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31ABBD6-887D-496D-B8C9-8DA021BB8C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E988A16-6F0D-464D-BA3E-D5F9D1699B58}"/>
                </a:ext>
              </a:extLst>
            </p:cNvPr>
            <p:cNvSpPr txBox="1"/>
            <p:nvPr/>
          </p:nvSpPr>
          <p:spPr>
            <a:xfrm>
              <a:off x="2611554" y="1253978"/>
              <a:ext cx="9029103" cy="20122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: 6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trăm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, 0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chục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, 8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đơn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3600" b="1" i="0" u="none" strike="noStrike" kern="1200" cap="none" spc="0" normalizeH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E93071-8D2B-4C94-9E46-7693E991B49A}"/>
              </a:ext>
            </a:extLst>
          </p:cNvPr>
          <p:cNvGrpSpPr/>
          <p:nvPr/>
        </p:nvGrpSpPr>
        <p:grpSpPr>
          <a:xfrm>
            <a:off x="4318687" y="4757232"/>
            <a:ext cx="3436036" cy="970247"/>
            <a:chOff x="4971664" y="5193328"/>
            <a:chExt cx="4343400" cy="13106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4ECF939-8C92-4FF5-938B-4D751B9EECA4}"/>
                </a:ext>
              </a:extLst>
            </p:cNvPr>
            <p:cNvSpPr/>
            <p:nvPr/>
          </p:nvSpPr>
          <p:spPr>
            <a:xfrm>
              <a:off x="4971664" y="5193328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14CA3B5-33BD-46EC-B0FD-C5A06A6EB9B3}"/>
                </a:ext>
              </a:extLst>
            </p:cNvPr>
            <p:cNvSpPr txBox="1"/>
            <p:nvPr/>
          </p:nvSpPr>
          <p:spPr>
            <a:xfrm>
              <a:off x="5009135" y="5588011"/>
              <a:ext cx="4192442" cy="49890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860: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Tám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sáu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mươi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297248B-4F58-4040-94D9-0798CCB86750}"/>
              </a:ext>
            </a:extLst>
          </p:cNvPr>
          <p:cNvGrpSpPr/>
          <p:nvPr/>
        </p:nvGrpSpPr>
        <p:grpSpPr>
          <a:xfrm>
            <a:off x="6413408" y="3632012"/>
            <a:ext cx="3436036" cy="970248"/>
            <a:chOff x="7508509" y="3703826"/>
            <a:chExt cx="4343400" cy="131063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399FA86-B7FC-4161-80D5-40BBD8222374}"/>
                </a:ext>
              </a:extLst>
            </p:cNvPr>
            <p:cNvSpPr/>
            <p:nvPr/>
          </p:nvSpPr>
          <p:spPr>
            <a:xfrm>
              <a:off x="7508509" y="370382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AB3C875-479E-46A5-A0DE-3A6B83BD9F89}"/>
                </a:ext>
              </a:extLst>
            </p:cNvPr>
            <p:cNvSpPr txBox="1"/>
            <p:nvPr/>
          </p:nvSpPr>
          <p:spPr>
            <a:xfrm>
              <a:off x="7719765" y="3989903"/>
              <a:ext cx="3941178" cy="498904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806: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Tám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linh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sáu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877360-D056-4E64-A185-6819F24792C1}"/>
              </a:ext>
            </a:extLst>
          </p:cNvPr>
          <p:cNvGrpSpPr/>
          <p:nvPr/>
        </p:nvGrpSpPr>
        <p:grpSpPr>
          <a:xfrm>
            <a:off x="2494673" y="3644550"/>
            <a:ext cx="3436036" cy="970245"/>
            <a:chOff x="4997102" y="3820172"/>
            <a:chExt cx="4343400" cy="13106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1FF3205-E2AE-4A75-92BA-8F929043574D}"/>
                </a:ext>
              </a:extLst>
            </p:cNvPr>
            <p:cNvSpPr/>
            <p:nvPr/>
          </p:nvSpPr>
          <p:spPr>
            <a:xfrm>
              <a:off x="4997102" y="3820172"/>
              <a:ext cx="4343400" cy="1310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612F4FF-9F1D-4FAD-AAAA-71D2128F311D}"/>
                </a:ext>
              </a:extLst>
            </p:cNvPr>
            <p:cNvSpPr txBox="1"/>
            <p:nvPr/>
          </p:nvSpPr>
          <p:spPr>
            <a:xfrm>
              <a:off x="5197082" y="4109625"/>
              <a:ext cx="3943449" cy="49890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</a:t>
              </a:r>
              <a:r>
                <a:rPr kumimoji="0" 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608: </a:t>
              </a:r>
              <a:r>
                <a:rPr kumimoji="0" lang="en-US" sz="24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Sáu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linh</a:t>
              </a:r>
              <a:r>
                <a:rPr kumimoji="0" lang="en-US" sz="2400" b="1" i="0" u="none" strike="noStrike" kern="1200" cap="none" spc="0" normalizeH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tám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endParaRPr>
            </a:p>
          </p:txBody>
        </p:sp>
      </p:grpSp>
      <p:pic>
        <p:nvPicPr>
          <p:cNvPr id="34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C67E4BC3-FB25-4CC1-9759-D2D0EC7656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3333379"/>
            <a:ext cx="609600" cy="609600"/>
          </a:xfrm>
          <a:prstGeom prst="rect">
            <a:avLst/>
          </a:prstGeom>
        </p:spPr>
      </p:pic>
      <p:pic>
        <p:nvPicPr>
          <p:cNvPr id="3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5C0BB218-26C4-4844-93AE-5D33EA93B09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4120341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9B1D73D5-F2CA-4A2D-8B84-F12BF433190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5091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73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5" name="Right Arrow 4">
            <a:hlinkClick r:id="rId11" action="ppaction://hlinksldjump"/>
          </p:cNvPr>
          <p:cNvSpPr/>
          <p:nvPr/>
        </p:nvSpPr>
        <p:spPr>
          <a:xfrm>
            <a:off x="10700826" y="6119297"/>
            <a:ext cx="1491174" cy="73870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Quay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BEE4F94-B831-4DDB-A258-371ED429A3DB}"/>
              </a:ext>
            </a:extLst>
          </p:cNvPr>
          <p:cNvGrpSpPr/>
          <p:nvPr/>
        </p:nvGrpSpPr>
        <p:grpSpPr>
          <a:xfrm>
            <a:off x="2354295" y="1019719"/>
            <a:ext cx="7505024" cy="2356193"/>
            <a:chOff x="2434106" y="246185"/>
            <a:chExt cx="9486901" cy="318281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AC65FBF-CAD9-4AE3-A978-2DF3152D6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434106" y="246185"/>
              <a:ext cx="9486901" cy="3182815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C1CBA6C-BFD8-4A26-B960-1836D3DE14F0}"/>
                </a:ext>
              </a:extLst>
            </p:cNvPr>
            <p:cNvSpPr txBox="1"/>
            <p:nvPr/>
          </p:nvSpPr>
          <p:spPr>
            <a:xfrm>
              <a:off x="2536378" y="757201"/>
              <a:ext cx="9029103" cy="1031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1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tròn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trăm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nhỏ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nhất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là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267C432-5512-435D-914F-9B29EF8C7107}"/>
              </a:ext>
            </a:extLst>
          </p:cNvPr>
          <p:cNvGrpSpPr/>
          <p:nvPr/>
        </p:nvGrpSpPr>
        <p:grpSpPr>
          <a:xfrm>
            <a:off x="4318687" y="4757232"/>
            <a:ext cx="3436036" cy="970247"/>
            <a:chOff x="4971664" y="5193328"/>
            <a:chExt cx="4343400" cy="13106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8B62E77-1FA7-498D-963F-146E2EAC6BEA}"/>
                </a:ext>
              </a:extLst>
            </p:cNvPr>
            <p:cNvSpPr/>
            <p:nvPr/>
          </p:nvSpPr>
          <p:spPr>
            <a:xfrm>
              <a:off x="4971664" y="5193328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B90B04-4E61-45AB-A7D0-7D3AA3D4654A}"/>
                </a:ext>
              </a:extLst>
            </p:cNvPr>
            <p:cNvSpPr txBox="1"/>
            <p:nvPr/>
          </p:nvSpPr>
          <p:spPr>
            <a:xfrm>
              <a:off x="6451867" y="5588011"/>
              <a:ext cx="1306972" cy="83150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C. 10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63087DD-8E11-45B7-8320-08B528396B32}"/>
              </a:ext>
            </a:extLst>
          </p:cNvPr>
          <p:cNvGrpSpPr/>
          <p:nvPr/>
        </p:nvGrpSpPr>
        <p:grpSpPr>
          <a:xfrm>
            <a:off x="6413408" y="3632012"/>
            <a:ext cx="3436036" cy="970248"/>
            <a:chOff x="7508509" y="3703826"/>
            <a:chExt cx="4343400" cy="1310639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1C1F3318-41AF-4C6D-BF17-75A10C3E7941}"/>
                </a:ext>
              </a:extLst>
            </p:cNvPr>
            <p:cNvSpPr/>
            <p:nvPr/>
          </p:nvSpPr>
          <p:spPr>
            <a:xfrm>
              <a:off x="7508509" y="3703826"/>
              <a:ext cx="4343400" cy="131063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6F60914-75E9-4F01-B15C-91CE6B085A55}"/>
                </a:ext>
              </a:extLst>
            </p:cNvPr>
            <p:cNvSpPr txBox="1"/>
            <p:nvPr/>
          </p:nvSpPr>
          <p:spPr>
            <a:xfrm>
              <a:off x="8872736" y="3989903"/>
              <a:ext cx="1635235" cy="831507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B. 900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D0CAC6C-B55F-41AB-90B3-2687AFE36E07}"/>
              </a:ext>
            </a:extLst>
          </p:cNvPr>
          <p:cNvGrpSpPr/>
          <p:nvPr/>
        </p:nvGrpSpPr>
        <p:grpSpPr>
          <a:xfrm>
            <a:off x="2494673" y="3644550"/>
            <a:ext cx="3436036" cy="970245"/>
            <a:chOff x="4997102" y="3820172"/>
            <a:chExt cx="4343400" cy="1310640"/>
          </a:xfrm>
        </p:grpSpPr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0D532F5A-7051-466B-9EB7-F45439EB5B67}"/>
                </a:ext>
              </a:extLst>
            </p:cNvPr>
            <p:cNvSpPr/>
            <p:nvPr/>
          </p:nvSpPr>
          <p:spPr>
            <a:xfrm>
              <a:off x="4997102" y="3820172"/>
              <a:ext cx="4343400" cy="131064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5291446-C449-4325-8989-8B17CC47EB3D}"/>
                </a:ext>
              </a:extLst>
            </p:cNvPr>
            <p:cNvSpPr txBox="1"/>
            <p:nvPr/>
          </p:nvSpPr>
          <p:spPr>
            <a:xfrm>
              <a:off x="6340480" y="4109625"/>
              <a:ext cx="1656633" cy="83151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rPr>
                <a:t>A. 100</a:t>
              </a:r>
            </a:p>
          </p:txBody>
        </p:sp>
      </p:grpSp>
      <p:pic>
        <p:nvPicPr>
          <p:cNvPr id="34" name="Am-thanh-tra-loi-dung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85733337-6BB2-4EA9-AA22-33AFB2512EB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3333379"/>
            <a:ext cx="609600" cy="609600"/>
          </a:xfrm>
          <a:prstGeom prst="rect">
            <a:avLst/>
          </a:prstGeom>
        </p:spPr>
      </p:pic>
      <p:pic>
        <p:nvPicPr>
          <p:cNvPr id="35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B96F0979-2925-40E2-96B4-5BAC0EFC6FF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86678" y="4120341"/>
            <a:ext cx="609600" cy="609600"/>
          </a:xfrm>
          <a:prstGeom prst="rect">
            <a:avLst/>
          </a:prstGeom>
        </p:spPr>
      </p:pic>
      <p:pic>
        <p:nvPicPr>
          <p:cNvPr id="36" name="Am-thanh-tra-loi-sai-www_nhacchuongvui_com.mp3">
            <a:hlinkClick r:id="" action="ppaction://media"/>
            <a:extLst>
              <a:ext uri="{FF2B5EF4-FFF2-40B4-BE49-F238E27FC236}">
                <a16:creationId xmlns:a16="http://schemas.microsoft.com/office/drawing/2014/main" id="{43C3E093-580D-4FFA-A70F-3B9CA7D7F74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991647" y="50915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7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</p:sub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2" restart="whenNotActive" fill="hold" evtFilter="cancelBubble" nodeType="interactiveSeq">
                    <p:stCondLst>
                      <p:cond evt="onClick" delay="0">
                        <p:tgtEl>
                          <p:spTgt spid="3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3" fill="hold">
                          <p:stCondLst>
                            <p:cond delay="0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6" dur="500" tmFilter="0, 0; .2, .5; .8, .5; 1, 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27" dur="250" autoRev="1" fill="hold"/>
                                            <p:tgtEl>
                                              <p:spTgt spid="3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  <p:subTnLst>
                                        <p:animClr clrSpc="rgb" dir="cw">
                                          <p:cBhvr override="childStyle">
                                            <p:cTn dur="1" fill="hold" display="0" masterRel="nextClick" afterEffect="1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ppt_c</p:attrName>
                                            </p:attrNameLst>
                                          </p:cBhvr>
                                          <p:to>
                                            <a:srgbClr val="E1CD3D"/>
                                          </p:to>
                                        </p:animClr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4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8085" fill="hold"/>
                                            <p:tgtEl>
                                              <p:spTgt spid="3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1"/>
                      </p:tgtEl>
                    </p:cond>
                  </p:nextCondLst>
                </p:seq>
                <p:seq concurrent="1" nextAc="seek">
                  <p:cTn id="30" restart="whenNotActive" fill="hold" evtFilter="cancelBubble" nodeType="interactiveSeq">
                    <p:stCondLst>
                      <p:cond evt="onClick" delay="0">
                        <p:tgtEl>
                          <p:spTgt spid="2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1" fill="hold">
                          <p:stCondLst>
                            <p:cond delay="0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34" dur="500" tmFilter="0, 0; .2, .5; .8, .5; 1, 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250" autoRev="1" fill="hold"/>
                                            <p:tgtEl>
                                              <p:spTgt spid="25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7" dur="8150" fill="hold"/>
                                            <p:tgtEl>
                                              <p:spTgt spid="3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5"/>
                      </p:tgtEl>
                    </p:cond>
                  </p:nextCondLst>
                </p:seq>
                <p:seq concurrent="1" nextAc="seek">
                  <p:cTn id="38" restart="whenNotActive" fill="hold" evtFilter="cancelBubble" nodeType="interactiveSeq">
                    <p:stCondLst>
                      <p:cond evt="onClick" delay="0">
                        <p:tgtEl>
                          <p:spTgt spid="28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9" fill="hold">
                          <p:stCondLst>
                            <p:cond delay="0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26" presetClass="emph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42" dur="500" tmFilter="0, 0; .2, .5; .8, .5; 1, 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43" dur="250" autoRev="1" fill="hold"/>
                                            <p:tgtEl>
                                              <p:spTgt spid="28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4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5" dur="8150" fill="hold"/>
                                            <p:tgtEl>
                                              <p:spTgt spid="3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8"/>
                      </p:tgtEl>
                    </p:cond>
                  </p:nextCondLst>
                </p:seq>
                <p:audio>
                  <p:cMediaNode vol="45455">
                    <p:cTn id="46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4"/>
                    </p:tgtEl>
                  </p:cMediaNode>
                </p:audio>
                <p:audio>
                  <p:cMediaNode vol="80000">
                    <p:cTn id="47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5"/>
                    </p:tgtEl>
                  </p:cMediaNode>
                </p:audio>
                <p:audio>
                  <p:cMediaNode vol="80000">
                    <p:cTn id="48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36"/>
                    </p:tgtEl>
                  </p:cMediaNode>
                </p:audio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542926" y="290067"/>
            <a:ext cx="2652078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" y="-54588"/>
            <a:ext cx="12192000" cy="73587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FEA66F5-FD50-4DD8-AB4A-C54262D6B7D9}"/>
              </a:ext>
            </a:extLst>
          </p:cNvPr>
          <p:cNvSpPr txBox="1"/>
          <p:nvPr/>
        </p:nvSpPr>
        <p:spPr>
          <a:xfrm>
            <a:off x="2781630" y="2247414"/>
            <a:ext cx="2667636" cy="5924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83" y="70060"/>
            <a:ext cx="10156721" cy="7109445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1306565"/>
            <a:ext cx="2529879" cy="14135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1735" y="1447668"/>
            <a:ext cx="24481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Vở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: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trang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-93"/>
                <a:cs typeface="Times New Roman" panose="02020603050405020304" pitchFamily="18" charset="0"/>
              </a:rPr>
              <a:t> 53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4 hàng" pitchFamily="34" charset="-93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6" name="图片 40964" descr="1-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74" y="-52495"/>
            <a:ext cx="13271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57215" y="406138"/>
            <a:ext cx="8307448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  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Thứ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lang="en-US" sz="3100" b="1" dirty="0" err="1" smtClean="0">
                <a:solidFill>
                  <a:prstClr val="white">
                    <a:lumMod val="10000"/>
                  </a:prstClr>
                </a:solidFill>
                <a:latin typeface="HP001 4 hàng" panose="020B0603050302020204" pitchFamily="34" charset="-93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ngày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10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tháng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3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năm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 2022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779825" y="971009"/>
            <a:ext cx="266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10000"/>
                  </a:prstClr>
                </a:solidFill>
                <a:effectLst/>
                <a:uLnTx/>
                <a:uFillTx/>
                <a:latin typeface="HP001 4 hàng" panose="020B0603050302020204" pitchFamily="34" charset="-93"/>
                <a:ea typeface="+mn-ea"/>
                <a:cs typeface="Times New Roman" pitchFamily="18" charset="0"/>
              </a:rPr>
              <a:t>Toán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10000"/>
                </a:prstClr>
              </a:solidFill>
              <a:effectLst/>
              <a:uLnTx/>
              <a:uFillTx/>
              <a:latin typeface="HP001 4 hàng" panose="020B0603050302020204" pitchFamily="34" charset="-93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1824" y="43590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40772" y="1623747"/>
            <a:ext cx="4950061" cy="688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Luyện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</a:t>
            </a:r>
            <a:r>
              <a:rPr kumimoji="0" lang="en-US" sz="31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tập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(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tr53,</a:t>
            </a:r>
            <a:r>
              <a:rPr kumimoji="0" lang="en-US" sz="31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 54</a:t>
            </a:r>
            <a:r>
              <a:rPr kumimoji="0" lang="en-US" sz="31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5 hàng" pitchFamily="34" charset="0"/>
                <a:cs typeface="Times New Roman" pitchFamily="18" charset="0"/>
              </a:rPr>
              <a:t>)</a:t>
            </a:r>
            <a:endParaRPr kumimoji="0" lang="en-US" sz="31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001 5 hàng" pitchFamily="34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3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3823" y="2262485"/>
            <a:ext cx="7148111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CỦNG CỐ</a:t>
            </a:r>
            <a:endParaRPr lang="en-US" sz="115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6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pic>
        <p:nvPicPr>
          <p:cNvPr id="5" name="Picture 4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22119" y="2450014"/>
            <a:ext cx="1551914" cy="1551914"/>
          </a:xfrm>
          <a:prstGeom prst="rect">
            <a:avLst/>
          </a:prstGeom>
        </p:spPr>
      </p:pic>
      <p:pic>
        <p:nvPicPr>
          <p:cNvPr id="9" name="Picture 8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0932" y="2365445"/>
            <a:ext cx="1551914" cy="1551914"/>
          </a:xfrm>
          <a:prstGeom prst="rect">
            <a:avLst/>
          </a:prstGeom>
        </p:spPr>
      </p:pic>
      <p:pic>
        <p:nvPicPr>
          <p:cNvPr id="10" name="Picture 9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05943" y="2360482"/>
            <a:ext cx="1401157" cy="1551914"/>
          </a:xfrm>
          <a:prstGeom prst="rect">
            <a:avLst/>
          </a:prstGeom>
        </p:spPr>
      </p:pic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43763" y="2365445"/>
            <a:ext cx="1551914" cy="1551914"/>
          </a:xfrm>
          <a:prstGeom prst="rect">
            <a:avLst/>
          </a:prstGeom>
        </p:spPr>
      </p:pic>
      <p:sp>
        <p:nvSpPr>
          <p:cNvPr id="15" name="Flowchart: Off-page Connector 1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6" name="Flowchart: Off-page Connector 15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7" name="Flowchart: Off-page Connector 16"/>
          <p:cNvSpPr/>
          <p:nvPr/>
        </p:nvSpPr>
        <p:spPr>
          <a:xfrm>
            <a:off x="5960065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  <p:sp>
        <p:nvSpPr>
          <p:cNvPr id="18" name="Flowchart: Off-page Connector 17"/>
          <p:cNvSpPr/>
          <p:nvPr/>
        </p:nvSpPr>
        <p:spPr>
          <a:xfrm>
            <a:off x="5981039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</a:p>
        </p:txBody>
      </p:sp>
    </p:spTree>
    <p:extLst>
      <p:ext uri="{BB962C8B-B14F-4D97-AF65-F5344CB8AC3E}">
        <p14:creationId xmlns:p14="http://schemas.microsoft.com/office/powerpoint/2010/main" val="207667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7 L -0.77526 0.0259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763" y="1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-0.80209 0.0282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04" y="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44444E-6 L -0.78151 0.0034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7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90169 0.042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91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2034802209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1245</TotalTime>
  <Words>375</Words>
  <Application>Microsoft Office PowerPoint</Application>
  <PresentationFormat>Widescreen</PresentationFormat>
  <Paragraphs>92</Paragraphs>
  <Slides>13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9" baseType="lpstr">
      <vt:lpstr>微软雅黑</vt:lpstr>
      <vt:lpstr>Arial</vt:lpstr>
      <vt:lpstr>Calibri</vt:lpstr>
      <vt:lpstr>Calibri Light</vt:lpstr>
      <vt:lpstr>等线</vt:lpstr>
      <vt:lpstr>HP001 4 hàng</vt:lpstr>
      <vt:lpstr>HP001 4H</vt:lpstr>
      <vt:lpstr>HP001 5 hàng</vt:lpstr>
      <vt:lpstr>Times New Roman</vt:lpstr>
      <vt:lpstr>UTM Cookies</vt:lpstr>
      <vt:lpstr>UTM Cooper Black</vt:lpstr>
      <vt:lpstr>字魂17号-萌趣果冻体</vt:lpstr>
      <vt:lpstr>Office Theme</vt:lpstr>
      <vt:lpstr>3_Office 主题​​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184</cp:revision>
  <dcterms:created xsi:type="dcterms:W3CDTF">2021-06-02T01:34:28Z</dcterms:created>
  <dcterms:modified xsi:type="dcterms:W3CDTF">2022-03-09T14:09:54Z</dcterms:modified>
</cp:coreProperties>
</file>