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9" r:id="rId3"/>
    <p:sldMasterId id="2147483711" r:id="rId4"/>
    <p:sldMasterId id="2147483740" r:id="rId5"/>
  </p:sldMasterIdLst>
  <p:notesMasterIdLst>
    <p:notesMasterId r:id="rId17"/>
  </p:notesMasterIdLst>
  <p:sldIdLst>
    <p:sldId id="306" r:id="rId6"/>
    <p:sldId id="260" r:id="rId7"/>
    <p:sldId id="3399" r:id="rId8"/>
    <p:sldId id="3409" r:id="rId9"/>
    <p:sldId id="286" r:id="rId10"/>
    <p:sldId id="288" r:id="rId11"/>
    <p:sldId id="287" r:id="rId12"/>
    <p:sldId id="293" r:id="rId13"/>
    <p:sldId id="301" r:id="rId14"/>
    <p:sldId id="3410" r:id="rId15"/>
    <p:sldId id="514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B50C2-7568-4A87-80D0-FAC37C15D285}" type="datetimeFigureOut">
              <a:rPr lang="vi-VN" smtClean="0"/>
              <a:t>08/03/2022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0F92B-891C-496B-9196-62CB92852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6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2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54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27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90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76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895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680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2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364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843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9073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7833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004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88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174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52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6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980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95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55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789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6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8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916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1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98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762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04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164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9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742672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82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9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8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7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8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1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26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8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4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14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7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01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6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28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4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7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9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327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897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193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85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7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3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27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2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4981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66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29521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00678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-17057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06593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20703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5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29312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5734" y="137465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825" y="73037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4827" y="1361201"/>
            <a:ext cx="6582195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tr51,</a:t>
            </a:r>
            <a:r>
              <a:rPr kumimoji="0" lang="en-US" sz="3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52, 53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55A13-7FEC-4F86-9F32-0AF61CD7D76E}"/>
              </a:ext>
            </a:extLst>
          </p:cNvPr>
          <p:cNvSpPr txBox="1"/>
          <p:nvPr/>
        </p:nvSpPr>
        <p:spPr>
          <a:xfrm>
            <a:off x="2540662" y="1997504"/>
            <a:ext cx="5487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7F66CA-F37D-432F-94E3-3D25CE6F66CB}"/>
              </a:ext>
            </a:extLst>
          </p:cNvPr>
          <p:cNvSpPr txBox="1"/>
          <p:nvPr/>
        </p:nvSpPr>
        <p:spPr>
          <a:xfrm>
            <a:off x="2861529" y="3877993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AB6FD0-F6BB-495B-84EB-AB73147EE236}"/>
              </a:ext>
            </a:extLst>
          </p:cNvPr>
          <p:cNvSpPr txBox="1"/>
          <p:nvPr/>
        </p:nvSpPr>
        <p:spPr>
          <a:xfrm>
            <a:off x="3361723" y="59896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613B4C-164F-41F5-8576-B9EE8ABD4488}"/>
              </a:ext>
            </a:extLst>
          </p:cNvPr>
          <p:cNvSpPr txBox="1"/>
          <p:nvPr/>
        </p:nvSpPr>
        <p:spPr>
          <a:xfrm>
            <a:off x="2866134" y="2617335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a) Số liền trước của 300 là:………..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D40BD7-9BF5-43D8-B506-7ED348173A99}"/>
              </a:ext>
            </a:extLst>
          </p:cNvPr>
          <p:cNvSpPr txBox="1"/>
          <p:nvPr/>
        </p:nvSpPr>
        <p:spPr>
          <a:xfrm>
            <a:off x="2861529" y="3233390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b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) Số liền trước của 999 là:………..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C520F9-E433-475C-8895-6CD5B666B1FD}"/>
              </a:ext>
            </a:extLst>
          </p:cNvPr>
          <p:cNvSpPr txBox="1"/>
          <p:nvPr/>
        </p:nvSpPr>
        <p:spPr>
          <a:xfrm>
            <a:off x="2866134" y="3852369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c) Số liền sau của 999 là:..………..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4C2B88-B166-4BD2-8FD4-218793BBB28C}"/>
              </a:ext>
            </a:extLst>
          </p:cNvPr>
          <p:cNvSpPr txBox="1"/>
          <p:nvPr/>
        </p:nvSpPr>
        <p:spPr>
          <a:xfrm>
            <a:off x="7857440" y="2599254"/>
            <a:ext cx="1146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299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539866-96C8-4EBF-AE34-AD088213A296}"/>
              </a:ext>
            </a:extLst>
          </p:cNvPr>
          <p:cNvSpPr txBox="1"/>
          <p:nvPr/>
        </p:nvSpPr>
        <p:spPr>
          <a:xfrm>
            <a:off x="7904795" y="3200792"/>
            <a:ext cx="1146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998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9A413C-3931-40FB-8E74-37FC46171EE9}"/>
              </a:ext>
            </a:extLst>
          </p:cNvPr>
          <p:cNvSpPr txBox="1"/>
          <p:nvPr/>
        </p:nvSpPr>
        <p:spPr>
          <a:xfrm>
            <a:off x="7765175" y="3852943"/>
            <a:ext cx="1146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1000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7BF82C-37ED-4A89-81FF-661B5F4D10C8}"/>
              </a:ext>
            </a:extLst>
          </p:cNvPr>
          <p:cNvSpPr txBox="1"/>
          <p:nvPr/>
        </p:nvSpPr>
        <p:spPr>
          <a:xfrm>
            <a:off x="8822125" y="2615104"/>
            <a:ext cx="40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752EC1-D902-44A4-867E-8B425A78C7B0}"/>
              </a:ext>
            </a:extLst>
          </p:cNvPr>
          <p:cNvSpPr txBox="1"/>
          <p:nvPr/>
        </p:nvSpPr>
        <p:spPr>
          <a:xfrm>
            <a:off x="8798367" y="3232309"/>
            <a:ext cx="40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095FF4-FB06-437C-A8FD-C9AE2FC6B8D3}"/>
              </a:ext>
            </a:extLst>
          </p:cNvPr>
          <p:cNvSpPr txBox="1"/>
          <p:nvPr/>
        </p:nvSpPr>
        <p:spPr>
          <a:xfrm>
            <a:off x="8822125" y="3834941"/>
            <a:ext cx="408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5D573-7D0F-48BB-A4D3-6A80B7F9DDEC}"/>
              </a:ext>
            </a:extLst>
          </p:cNvPr>
          <p:cNvSpPr/>
          <p:nvPr/>
        </p:nvSpPr>
        <p:spPr>
          <a:xfrm>
            <a:off x="9250018" y="23152"/>
            <a:ext cx="2941982" cy="291547"/>
          </a:xfrm>
          <a:prstGeom prst="rect">
            <a:avLst/>
          </a:prstGeom>
          <a:solidFill>
            <a:srgbClr val="F8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095" y="2274075"/>
            <a:ext cx="7972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51: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CÁC SỐ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2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5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7215" y="37756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825" y="97100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0772" y="1623747"/>
            <a:ext cx="4950061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tr51,</a:t>
            </a:r>
            <a:r>
              <a:rPr kumimoji="0" lang="en-US" sz="31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52, 53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D255D7-C7E1-6C4C-AD5A-A42D6F820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649832" y="982357"/>
            <a:ext cx="10689140" cy="20402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4BE804-D727-9145-A8DD-D358622BB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649832" y="3306580"/>
            <a:ext cx="10689140" cy="22942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38149E3-7924-AD4A-A535-CD9354405613}"/>
              </a:ext>
            </a:extLst>
          </p:cNvPr>
          <p:cNvGrpSpPr/>
          <p:nvPr/>
        </p:nvGrpSpPr>
        <p:grpSpPr>
          <a:xfrm>
            <a:off x="7719878" y="2918751"/>
            <a:ext cx="1367252" cy="739974"/>
            <a:chOff x="7921929" y="4098709"/>
            <a:chExt cx="1819813" cy="89536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513908-8F2D-804A-84FF-B7F6A4E1B6E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752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1F90D73-2BC6-6248-BA63-8EDDAAA94052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3FFB79-229F-1D4B-AF89-B63D4448BEF7}"/>
              </a:ext>
            </a:extLst>
          </p:cNvPr>
          <p:cNvGrpSpPr/>
          <p:nvPr/>
        </p:nvGrpSpPr>
        <p:grpSpPr>
          <a:xfrm>
            <a:off x="2030278" y="5505656"/>
            <a:ext cx="1367252" cy="739974"/>
            <a:chOff x="7921929" y="4098709"/>
            <a:chExt cx="1819813" cy="89536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E233B1-2675-DE48-A90A-5D1054533FAA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641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1D78770-8FA6-2442-BAEC-0A66898BBC9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8F16A8-19F0-F441-88CF-A588F5D8ED4A}"/>
              </a:ext>
            </a:extLst>
          </p:cNvPr>
          <p:cNvGrpSpPr/>
          <p:nvPr/>
        </p:nvGrpSpPr>
        <p:grpSpPr>
          <a:xfrm>
            <a:off x="7742126" y="5505656"/>
            <a:ext cx="1367252" cy="739974"/>
            <a:chOff x="7921929" y="4098709"/>
            <a:chExt cx="1819813" cy="89536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16685E-66D6-6642-A279-AD3D6A807A7D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475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85840D62-66B0-4846-ADA7-5B33D4F1DDB9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C90F78-910A-4E58-8203-7E3B8E789D24}"/>
              </a:ext>
            </a:extLst>
          </p:cNvPr>
          <p:cNvCxnSpPr>
            <a:cxnSpLocks/>
          </p:cNvCxnSpPr>
          <p:nvPr/>
        </p:nvCxnSpPr>
        <p:spPr>
          <a:xfrm>
            <a:off x="1907055" y="1002034"/>
            <a:ext cx="899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2058"/>
            <a:ext cx="975047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69A8C-5646-E541-9CA3-C18A6B39D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/>
        </p:blipFill>
        <p:spPr>
          <a:xfrm>
            <a:off x="1179549" y="1269998"/>
            <a:ext cx="9832902" cy="4707467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4FB9B73F-1491-9847-8323-56C521A1F793}"/>
              </a:ext>
            </a:extLst>
          </p:cNvPr>
          <p:cNvSpPr/>
          <p:nvPr/>
        </p:nvSpPr>
        <p:spPr>
          <a:xfrm>
            <a:off x="4150153" y="2218267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" fmla="*/ 37943 w 5524343"/>
              <a:gd name="connsiteY0" fmla="*/ 0 h 2015066"/>
              <a:gd name="connsiteX1" fmla="*/ 24396 w 5524343"/>
              <a:gd name="connsiteY1" fmla="*/ 414866 h 2015066"/>
              <a:gd name="connsiteX2" fmla="*/ 359676 w 5524343"/>
              <a:gd name="connsiteY2" fmla="*/ 795866 h 2015066"/>
              <a:gd name="connsiteX3" fmla="*/ 1545009 w 5524343"/>
              <a:gd name="connsiteY3" fmla="*/ 1016000 h 2015066"/>
              <a:gd name="connsiteX4" fmla="*/ 3323009 w 5524343"/>
              <a:gd name="connsiteY4" fmla="*/ 1202266 h 2015066"/>
              <a:gd name="connsiteX5" fmla="*/ 4406743 w 5524343"/>
              <a:gd name="connsiteY5" fmla="*/ 1456266 h 2015066"/>
              <a:gd name="connsiteX6" fmla="*/ 5270343 w 5524343"/>
              <a:gd name="connsiteY6" fmla="*/ 1693333 h 2015066"/>
              <a:gd name="connsiteX7" fmla="*/ 5524343 w 5524343"/>
              <a:gd name="connsiteY7" fmla="*/ 2015066 h 2015066"/>
              <a:gd name="connsiteX0" fmla="*/ 62353 w 5548753"/>
              <a:gd name="connsiteY0" fmla="*/ 0 h 2015066"/>
              <a:gd name="connsiteX1" fmla="*/ 18326 w 5548753"/>
              <a:gd name="connsiteY1" fmla="*/ 437726 h 2015066"/>
              <a:gd name="connsiteX2" fmla="*/ 384086 w 5548753"/>
              <a:gd name="connsiteY2" fmla="*/ 795866 h 2015066"/>
              <a:gd name="connsiteX3" fmla="*/ 1569419 w 5548753"/>
              <a:gd name="connsiteY3" fmla="*/ 1016000 h 2015066"/>
              <a:gd name="connsiteX4" fmla="*/ 3347419 w 5548753"/>
              <a:gd name="connsiteY4" fmla="*/ 1202266 h 2015066"/>
              <a:gd name="connsiteX5" fmla="*/ 4431153 w 5548753"/>
              <a:gd name="connsiteY5" fmla="*/ 1456266 h 2015066"/>
              <a:gd name="connsiteX6" fmla="*/ 5294753 w 5548753"/>
              <a:gd name="connsiteY6" fmla="*/ 1693333 h 2015066"/>
              <a:gd name="connsiteX7" fmla="*/ 5548753 w 5548753"/>
              <a:gd name="connsiteY7" fmla="*/ 2015066 h 2015066"/>
              <a:gd name="connsiteX0" fmla="*/ 89126 w 5575526"/>
              <a:gd name="connsiteY0" fmla="*/ 0 h 2015066"/>
              <a:gd name="connsiteX1" fmla="*/ 14619 w 5575526"/>
              <a:gd name="connsiteY1" fmla="*/ 498686 h 2015066"/>
              <a:gd name="connsiteX2" fmla="*/ 410859 w 5575526"/>
              <a:gd name="connsiteY2" fmla="*/ 795866 h 2015066"/>
              <a:gd name="connsiteX3" fmla="*/ 1596192 w 5575526"/>
              <a:gd name="connsiteY3" fmla="*/ 1016000 h 2015066"/>
              <a:gd name="connsiteX4" fmla="*/ 3374192 w 5575526"/>
              <a:gd name="connsiteY4" fmla="*/ 1202266 h 2015066"/>
              <a:gd name="connsiteX5" fmla="*/ 4457926 w 5575526"/>
              <a:gd name="connsiteY5" fmla="*/ 1456266 h 2015066"/>
              <a:gd name="connsiteX6" fmla="*/ 5321526 w 5575526"/>
              <a:gd name="connsiteY6" fmla="*/ 1693333 h 2015066"/>
              <a:gd name="connsiteX7" fmla="*/ 5575526 w 5575526"/>
              <a:gd name="connsiteY7" fmla="*/ 2015066 h 2015066"/>
              <a:gd name="connsiteX0" fmla="*/ 78703 w 5565103"/>
              <a:gd name="connsiteY0" fmla="*/ 0 h 2015066"/>
              <a:gd name="connsiteX1" fmla="*/ 4196 w 5565103"/>
              <a:gd name="connsiteY1" fmla="*/ 498686 h 2015066"/>
              <a:gd name="connsiteX2" fmla="*/ 400436 w 5565103"/>
              <a:gd name="connsiteY2" fmla="*/ 795866 h 2015066"/>
              <a:gd name="connsiteX3" fmla="*/ 1585769 w 5565103"/>
              <a:gd name="connsiteY3" fmla="*/ 1016000 h 2015066"/>
              <a:gd name="connsiteX4" fmla="*/ 3363769 w 5565103"/>
              <a:gd name="connsiteY4" fmla="*/ 1202266 h 2015066"/>
              <a:gd name="connsiteX5" fmla="*/ 4447503 w 5565103"/>
              <a:gd name="connsiteY5" fmla="*/ 1456266 h 2015066"/>
              <a:gd name="connsiteX6" fmla="*/ 5311103 w 5565103"/>
              <a:gd name="connsiteY6" fmla="*/ 1693333 h 2015066"/>
              <a:gd name="connsiteX7" fmla="*/ 5565103 w 5565103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562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533520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F8D40B6-C5CF-2743-AFDB-C94B7EE1C9B5}"/>
              </a:ext>
            </a:extLst>
          </p:cNvPr>
          <p:cNvSpPr/>
          <p:nvPr/>
        </p:nvSpPr>
        <p:spPr>
          <a:xfrm>
            <a:off x="2420816" y="2400300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342CAD4-2DCA-F44D-861F-2A3CA2C1A576}"/>
              </a:ext>
            </a:extLst>
          </p:cNvPr>
          <p:cNvSpPr/>
          <p:nvPr/>
        </p:nvSpPr>
        <p:spPr>
          <a:xfrm>
            <a:off x="7272338" y="2671763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28612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92C720-86F8-4C00-AD8E-43558C31662E}"/>
              </a:ext>
            </a:extLst>
          </p:cNvPr>
          <p:cNvCxnSpPr>
            <a:cxnSpLocks/>
          </p:cNvCxnSpPr>
          <p:nvPr/>
        </p:nvCxnSpPr>
        <p:spPr>
          <a:xfrm>
            <a:off x="1707219" y="937609"/>
            <a:ext cx="465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5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407384" y="189658"/>
            <a:ext cx="101161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7AACE6-AE2B-2C43-96DC-EECF61139B1A}"/>
              </a:ext>
            </a:extLst>
          </p:cNvPr>
          <p:cNvSpPr/>
          <p:nvPr/>
        </p:nvSpPr>
        <p:spPr>
          <a:xfrm>
            <a:off x="1619034" y="2492680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E94838F3-6453-6B4C-81F7-0D3840CF2839}"/>
              </a:ext>
            </a:extLst>
          </p:cNvPr>
          <p:cNvSpPr/>
          <p:nvPr/>
        </p:nvSpPr>
        <p:spPr>
          <a:xfrm>
            <a:off x="1978586" y="168243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Up Arrow 5">
            <a:extLst>
              <a:ext uri="{FF2B5EF4-FFF2-40B4-BE49-F238E27FC236}">
                <a16:creationId xmlns:a16="http://schemas.microsoft.com/office/drawing/2014/main" id="{A1948FFF-750F-FB4F-B8F0-519965461D1D}"/>
              </a:ext>
            </a:extLst>
          </p:cNvPr>
          <p:cNvSpPr/>
          <p:nvPr/>
        </p:nvSpPr>
        <p:spPr>
          <a:xfrm>
            <a:off x="2816693" y="168243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Up Arrow 5">
            <a:extLst>
              <a:ext uri="{FF2B5EF4-FFF2-40B4-BE49-F238E27FC236}">
                <a16:creationId xmlns:a16="http://schemas.microsoft.com/office/drawing/2014/main" id="{269722FA-3435-7149-9C88-B4244089EE17}"/>
              </a:ext>
            </a:extLst>
          </p:cNvPr>
          <p:cNvSpPr/>
          <p:nvPr/>
        </p:nvSpPr>
        <p:spPr>
          <a:xfrm>
            <a:off x="3691358" y="168243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 Arrow 5">
            <a:extLst>
              <a:ext uri="{FF2B5EF4-FFF2-40B4-BE49-F238E27FC236}">
                <a16:creationId xmlns:a16="http://schemas.microsoft.com/office/drawing/2014/main" id="{3F3A1348-0BBE-DC48-B196-1E2C059CAB11}"/>
              </a:ext>
            </a:extLst>
          </p:cNvPr>
          <p:cNvSpPr/>
          <p:nvPr/>
        </p:nvSpPr>
        <p:spPr>
          <a:xfrm>
            <a:off x="4529465" y="1682435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Up Arrow 5">
            <a:extLst>
              <a:ext uri="{FF2B5EF4-FFF2-40B4-BE49-F238E27FC236}">
                <a16:creationId xmlns:a16="http://schemas.microsoft.com/office/drawing/2014/main" id="{36078433-6976-C143-8AEC-F9C63A7C4291}"/>
              </a:ext>
            </a:extLst>
          </p:cNvPr>
          <p:cNvSpPr/>
          <p:nvPr/>
        </p:nvSpPr>
        <p:spPr>
          <a:xfrm>
            <a:off x="5334742" y="169176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Up Arrow 5">
            <a:extLst>
              <a:ext uri="{FF2B5EF4-FFF2-40B4-BE49-F238E27FC236}">
                <a16:creationId xmlns:a16="http://schemas.microsoft.com/office/drawing/2014/main" id="{9BE7CA9F-10E3-9F4D-8EDE-52BF830EF2BF}"/>
              </a:ext>
            </a:extLst>
          </p:cNvPr>
          <p:cNvSpPr/>
          <p:nvPr/>
        </p:nvSpPr>
        <p:spPr>
          <a:xfrm>
            <a:off x="6172849" y="169176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Up Arrow 5">
            <a:extLst>
              <a:ext uri="{FF2B5EF4-FFF2-40B4-BE49-F238E27FC236}">
                <a16:creationId xmlns:a16="http://schemas.microsoft.com/office/drawing/2014/main" id="{12611FC9-5BB2-C243-972F-F468A9ACCCDF}"/>
              </a:ext>
            </a:extLst>
          </p:cNvPr>
          <p:cNvSpPr/>
          <p:nvPr/>
        </p:nvSpPr>
        <p:spPr>
          <a:xfrm>
            <a:off x="7047515" y="1691762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341507-3282-AA4F-99B3-0FE2EE4F1010}"/>
              </a:ext>
            </a:extLst>
          </p:cNvPr>
          <p:cNvSpPr/>
          <p:nvPr/>
        </p:nvSpPr>
        <p:spPr>
          <a:xfrm>
            <a:off x="2247377" y="2776176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E8EB62-CF6F-6745-AB53-138C362AA139}"/>
              </a:ext>
            </a:extLst>
          </p:cNvPr>
          <p:cNvSpPr/>
          <p:nvPr/>
        </p:nvSpPr>
        <p:spPr>
          <a:xfrm>
            <a:off x="3135197" y="2801049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32F355-3ACB-DE43-9FE8-B12FE4BCF833}"/>
              </a:ext>
            </a:extLst>
          </p:cNvPr>
          <p:cNvSpPr/>
          <p:nvPr/>
        </p:nvSpPr>
        <p:spPr>
          <a:xfrm>
            <a:off x="3997600" y="278664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02AB9F-93FB-5248-BB5A-F51154EF1DAF}"/>
              </a:ext>
            </a:extLst>
          </p:cNvPr>
          <p:cNvSpPr/>
          <p:nvPr/>
        </p:nvSpPr>
        <p:spPr>
          <a:xfrm>
            <a:off x="4659375" y="2796726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8661A4-A891-5C4C-9253-4A54A4A88881}"/>
              </a:ext>
            </a:extLst>
          </p:cNvPr>
          <p:cNvSpPr/>
          <p:nvPr/>
        </p:nvSpPr>
        <p:spPr>
          <a:xfrm>
            <a:off x="5006097" y="2784291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4CA6EE-4A36-DB4E-939A-F42DFE5542B9}"/>
              </a:ext>
            </a:extLst>
          </p:cNvPr>
          <p:cNvSpPr/>
          <p:nvPr/>
        </p:nvSpPr>
        <p:spPr>
          <a:xfrm>
            <a:off x="5622761" y="279585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4BC4CD-CF1F-FE47-A812-D7187AF4A66C}"/>
              </a:ext>
            </a:extLst>
          </p:cNvPr>
          <p:cNvSpPr/>
          <p:nvPr/>
        </p:nvSpPr>
        <p:spPr>
          <a:xfrm>
            <a:off x="6465435" y="2848828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A18F0F-6DAD-7640-8CF1-65691D476E20}"/>
              </a:ext>
            </a:extLst>
          </p:cNvPr>
          <p:cNvSpPr/>
          <p:nvPr/>
        </p:nvSpPr>
        <p:spPr>
          <a:xfrm>
            <a:off x="7329373" y="2843691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6BAB4-638A-5B40-BA95-DA30D55C107F}"/>
              </a:ext>
            </a:extLst>
          </p:cNvPr>
          <p:cNvSpPr txBox="1"/>
          <p:nvPr/>
        </p:nvSpPr>
        <p:spPr>
          <a:xfrm>
            <a:off x="1942413" y="317751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053938-535D-D049-A9F0-55D424898971}"/>
              </a:ext>
            </a:extLst>
          </p:cNvPr>
          <p:cNvSpPr txBox="1"/>
          <p:nvPr/>
        </p:nvSpPr>
        <p:spPr>
          <a:xfrm>
            <a:off x="2808583" y="317751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10C4F2-693A-7D4E-B4B6-AFEBD2AB713A}"/>
              </a:ext>
            </a:extLst>
          </p:cNvPr>
          <p:cNvSpPr txBox="1"/>
          <p:nvPr/>
        </p:nvSpPr>
        <p:spPr>
          <a:xfrm>
            <a:off x="3697656" y="317752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2863AC-2069-7646-AD11-514DF43D7817}"/>
              </a:ext>
            </a:extLst>
          </p:cNvPr>
          <p:cNvSpPr txBox="1"/>
          <p:nvPr/>
        </p:nvSpPr>
        <p:spPr>
          <a:xfrm>
            <a:off x="4528873" y="317773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CCDC47-5BAE-544A-9A04-8C17AD6085EC}"/>
              </a:ext>
            </a:extLst>
          </p:cNvPr>
          <p:cNvSpPr txBox="1"/>
          <p:nvPr/>
        </p:nvSpPr>
        <p:spPr>
          <a:xfrm>
            <a:off x="5359384" y="315480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512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2D45CB-A5BF-8240-A8BB-C477805BD103}"/>
              </a:ext>
            </a:extLst>
          </p:cNvPr>
          <p:cNvSpPr txBox="1"/>
          <p:nvPr/>
        </p:nvSpPr>
        <p:spPr>
          <a:xfrm>
            <a:off x="6172536" y="315480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51575D-08AF-DD47-97CA-C2420B6109A7}"/>
              </a:ext>
            </a:extLst>
          </p:cNvPr>
          <p:cNvSpPr txBox="1"/>
          <p:nvPr/>
        </p:nvSpPr>
        <p:spPr>
          <a:xfrm>
            <a:off x="7033024" y="315480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C173E-DD08-9F4C-B432-EDE07C951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64352" y="1263902"/>
            <a:ext cx="2756733" cy="2738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26C764-4543-F742-9E59-B7D3257603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62" y="4209781"/>
            <a:ext cx="7633494" cy="232218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65C07E0-A92E-5A44-82B9-46A7C21C7253}"/>
              </a:ext>
            </a:extLst>
          </p:cNvPr>
          <p:cNvGrpSpPr/>
          <p:nvPr/>
        </p:nvGrpSpPr>
        <p:grpSpPr>
          <a:xfrm>
            <a:off x="8794063" y="3141480"/>
            <a:ext cx="1010290" cy="468417"/>
            <a:chOff x="8817722" y="3103287"/>
            <a:chExt cx="1010290" cy="46841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6FC885-9613-214D-82E3-69CCDDBCB2D8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linh sáu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DCEC3A-0539-A548-B1BD-A1188A53CF6F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Bảy trăm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200" b="1" i="0" u="none" strike="noStrike" kern="1200" cap="none" spc="0" normalizeH="0" baseline="0" noProof="0" dirty="0">
                  <a:ln w="9525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linh sáu</a:t>
              </a:r>
            </a:p>
          </p:txBody>
        </p:sp>
      </p:grpSp>
      <p:sp>
        <p:nvSpPr>
          <p:cNvPr id="36" name="Freeform 35">
            <a:extLst>
              <a:ext uri="{FF2B5EF4-FFF2-40B4-BE49-F238E27FC236}">
                <a16:creationId xmlns:a16="http://schemas.microsoft.com/office/drawing/2014/main" id="{0268C973-5A7A-314B-9FB7-CB4EF7CEF777}"/>
              </a:ext>
            </a:extLst>
          </p:cNvPr>
          <p:cNvSpPr/>
          <p:nvPr/>
        </p:nvSpPr>
        <p:spPr>
          <a:xfrm>
            <a:off x="2695870" y="3783440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56484C5-C229-6B4E-94CD-111EBE25AB1F}"/>
              </a:ext>
            </a:extLst>
          </p:cNvPr>
          <p:cNvSpPr/>
          <p:nvPr/>
        </p:nvSpPr>
        <p:spPr>
          <a:xfrm>
            <a:off x="2091690" y="3797046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408D422-C4E7-774E-B0CF-B03F5ACAEF42}"/>
              </a:ext>
            </a:extLst>
          </p:cNvPr>
          <p:cNvSpPr/>
          <p:nvPr/>
        </p:nvSpPr>
        <p:spPr>
          <a:xfrm>
            <a:off x="3177540" y="3808476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B2FA035-9130-C641-A48F-7CF0651A18A2}"/>
              </a:ext>
            </a:extLst>
          </p:cNvPr>
          <p:cNvSpPr/>
          <p:nvPr/>
        </p:nvSpPr>
        <p:spPr>
          <a:xfrm>
            <a:off x="4091940" y="3797046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C727746-29CF-B643-B1E1-BDFE69865EAF}"/>
              </a:ext>
            </a:extLst>
          </p:cNvPr>
          <p:cNvSpPr/>
          <p:nvPr/>
        </p:nvSpPr>
        <p:spPr>
          <a:xfrm>
            <a:off x="4812032" y="3797046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A465EF6-CA36-B34D-9999-B86F824B7809}"/>
              </a:ext>
            </a:extLst>
          </p:cNvPr>
          <p:cNvSpPr/>
          <p:nvPr/>
        </p:nvSpPr>
        <p:spPr>
          <a:xfrm>
            <a:off x="5692140" y="3797046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A709D6-69A9-4015-A45A-0592C7600B00}"/>
              </a:ext>
            </a:extLst>
          </p:cNvPr>
          <p:cNvCxnSpPr>
            <a:cxnSpLocks/>
          </p:cNvCxnSpPr>
          <p:nvPr/>
        </p:nvCxnSpPr>
        <p:spPr>
          <a:xfrm>
            <a:off x="1558629" y="755370"/>
            <a:ext cx="21327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372B4D-FA06-4253-8BDD-5D622FB222C1}"/>
              </a:ext>
            </a:extLst>
          </p:cNvPr>
          <p:cNvCxnSpPr>
            <a:cxnSpLocks/>
          </p:cNvCxnSpPr>
          <p:nvPr/>
        </p:nvCxnSpPr>
        <p:spPr>
          <a:xfrm>
            <a:off x="4723374" y="755370"/>
            <a:ext cx="6386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4E69DAE-B93B-4936-A11B-DAB4D584D37A}"/>
              </a:ext>
            </a:extLst>
          </p:cNvPr>
          <p:cNvCxnSpPr>
            <a:cxnSpLocks/>
          </p:cNvCxnSpPr>
          <p:nvPr/>
        </p:nvCxnSpPr>
        <p:spPr>
          <a:xfrm>
            <a:off x="1553688" y="1404594"/>
            <a:ext cx="1354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3DC710-B422-488E-8635-132073DBFBEA}"/>
              </a:ext>
            </a:extLst>
          </p:cNvPr>
          <p:cNvCxnSpPr>
            <a:cxnSpLocks/>
          </p:cNvCxnSpPr>
          <p:nvPr/>
        </p:nvCxnSpPr>
        <p:spPr>
          <a:xfrm>
            <a:off x="3745740" y="1404594"/>
            <a:ext cx="5251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7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uiExpand="1" build="p"/>
          <p:bldP spid="2" grpId="0" animBg="1"/>
          <p:bldP spid="6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7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9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5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9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7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7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7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uiExpand="1" build="p"/>
          <p:bldP spid="2" grpId="0" animBg="1"/>
          <p:bldP spid="6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7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9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 animBg="1"/>
          <p:bldP spid="38" grpId="0" animBg="1"/>
          <p:bldP spid="41" grpId="0" animBg="1"/>
          <p:bldP spid="42" grpId="0" animBg="1"/>
          <p:bldP spid="43" grpId="0" animBg="1"/>
          <p:bldP spid="4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5C420-BAB5-914A-970D-2A134B9F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1149350"/>
            <a:ext cx="5710614" cy="3613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DEE5B-737D-A645-B8B2-EB7E24F728E8}"/>
              </a:ext>
            </a:extLst>
          </p:cNvPr>
          <p:cNvSpPr txBox="1"/>
          <p:nvPr/>
        </p:nvSpPr>
        <p:spPr>
          <a:xfrm>
            <a:off x="2019300" y="5202280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Số liền trước của 300 là: 299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FA1A0B-138B-4E9B-A7D8-E03F84A8A1E7}"/>
              </a:ext>
            </a:extLst>
          </p:cNvPr>
          <p:cNvCxnSpPr>
            <a:cxnSpLocks/>
          </p:cNvCxnSpPr>
          <p:nvPr/>
        </p:nvCxnSpPr>
        <p:spPr>
          <a:xfrm>
            <a:off x="2118699" y="855954"/>
            <a:ext cx="2014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D8A16-3DCD-4BD9-8A6E-895496542E6C}"/>
              </a:ext>
            </a:extLst>
          </p:cNvPr>
          <p:cNvCxnSpPr>
            <a:cxnSpLocks/>
          </p:cNvCxnSpPr>
          <p:nvPr/>
        </p:nvCxnSpPr>
        <p:spPr>
          <a:xfrm>
            <a:off x="4294971" y="846810"/>
            <a:ext cx="1163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7830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344339" y="27883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trước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999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DEE5B-737D-A645-B8B2-EB7E24F728E8}"/>
              </a:ext>
            </a:extLst>
          </p:cNvPr>
          <p:cNvSpPr txBox="1"/>
          <p:nvPr/>
        </p:nvSpPr>
        <p:spPr>
          <a:xfrm>
            <a:off x="1506054" y="496693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Số liền trước của 999 là: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998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EF76E3-00E6-CB4F-891F-2BF8A08DC9C0}"/>
              </a:ext>
            </a:extLst>
          </p:cNvPr>
          <p:cNvSpPr/>
          <p:nvPr/>
        </p:nvSpPr>
        <p:spPr>
          <a:xfrm>
            <a:off x="1506054" y="2160550"/>
            <a:ext cx="2476500" cy="2476500"/>
          </a:xfrm>
          <a:prstGeom prst="roundRect">
            <a:avLst/>
          </a:prstGeom>
          <a:solidFill>
            <a:srgbClr val="EF5F5F">
              <a:alpha val="76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1286F4-B685-8B4F-9B76-E69CC147AA6A}"/>
              </a:ext>
            </a:extLst>
          </p:cNvPr>
          <p:cNvSpPr/>
          <p:nvPr/>
        </p:nvSpPr>
        <p:spPr>
          <a:xfrm>
            <a:off x="8039100" y="2160550"/>
            <a:ext cx="2476500" cy="2476500"/>
          </a:xfrm>
          <a:prstGeom prst="roundRect">
            <a:avLst/>
          </a:prstGeom>
          <a:solidFill>
            <a:srgbClr val="7FC438">
              <a:alpha val="74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2D02F4-6F03-4045-A165-0D1F6FB0FB05}"/>
              </a:ext>
            </a:extLst>
          </p:cNvPr>
          <p:cNvSpPr/>
          <p:nvPr/>
        </p:nvSpPr>
        <p:spPr>
          <a:xfrm>
            <a:off x="4857750" y="2226410"/>
            <a:ext cx="2476500" cy="2476500"/>
          </a:xfrm>
          <a:prstGeom prst="roundRect">
            <a:avLst/>
          </a:prstGeom>
          <a:solidFill>
            <a:srgbClr val="F9CA47">
              <a:alpha val="73000"/>
            </a:srgbClr>
          </a:solidFill>
          <a:ln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999</a:t>
            </a:r>
          </a:p>
        </p:txBody>
      </p:sp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E3A8126D-280D-8444-9CFB-D5402C5CE10C}"/>
              </a:ext>
            </a:extLst>
          </p:cNvPr>
          <p:cNvSpPr/>
          <p:nvPr/>
        </p:nvSpPr>
        <p:spPr>
          <a:xfrm flipH="1">
            <a:off x="3040207" y="1421981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6C65E-E6D8-8847-A9A3-9DC1988A6007}"/>
              </a:ext>
            </a:extLst>
          </p:cNvPr>
          <p:cNvSpPr/>
          <p:nvPr/>
        </p:nvSpPr>
        <p:spPr>
          <a:xfrm>
            <a:off x="2019300" y="2806881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67B126EE-2767-504C-8D9A-A4EA69FA3166}"/>
              </a:ext>
            </a:extLst>
          </p:cNvPr>
          <p:cNvSpPr/>
          <p:nvPr/>
        </p:nvSpPr>
        <p:spPr>
          <a:xfrm>
            <a:off x="6347114" y="1441663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2E108-3520-364C-94EC-1A7F760563B6}"/>
              </a:ext>
            </a:extLst>
          </p:cNvPr>
          <p:cNvSpPr/>
          <p:nvPr/>
        </p:nvSpPr>
        <p:spPr>
          <a:xfrm>
            <a:off x="8505824" y="2872741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3B101-076F-2E4B-A501-D15277696A0A}"/>
              </a:ext>
            </a:extLst>
          </p:cNvPr>
          <p:cNvSpPr txBox="1"/>
          <p:nvPr/>
        </p:nvSpPr>
        <p:spPr>
          <a:xfrm>
            <a:off x="1506054" y="570280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Số liền sau của 999 là: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1000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8CE005-8B81-4AA2-9324-AB97CEBF248D}"/>
              </a:ext>
            </a:extLst>
          </p:cNvPr>
          <p:cNvSpPr txBox="1"/>
          <p:nvPr/>
        </p:nvSpPr>
        <p:spPr>
          <a:xfrm>
            <a:off x="1344338" y="736162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c)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liền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999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F2981E-CAA6-4DA1-84DF-38291101C31E}"/>
              </a:ext>
            </a:extLst>
          </p:cNvPr>
          <p:cNvCxnSpPr>
            <a:cxnSpLocks/>
          </p:cNvCxnSpPr>
          <p:nvPr/>
        </p:nvCxnSpPr>
        <p:spPr>
          <a:xfrm>
            <a:off x="1954107" y="855954"/>
            <a:ext cx="2014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39EFE-2F05-4E09-9197-34844391C015}"/>
              </a:ext>
            </a:extLst>
          </p:cNvPr>
          <p:cNvCxnSpPr>
            <a:cxnSpLocks/>
          </p:cNvCxnSpPr>
          <p:nvPr/>
        </p:nvCxnSpPr>
        <p:spPr>
          <a:xfrm>
            <a:off x="4130379" y="846810"/>
            <a:ext cx="1163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A08BDE-A475-45B5-91D7-FA758A92BFAE}"/>
              </a:ext>
            </a:extLst>
          </p:cNvPr>
          <p:cNvCxnSpPr>
            <a:cxnSpLocks/>
          </p:cNvCxnSpPr>
          <p:nvPr/>
        </p:nvCxnSpPr>
        <p:spPr>
          <a:xfrm flipV="1">
            <a:off x="1889337" y="1275677"/>
            <a:ext cx="1740831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3948B6-C3BD-4D69-8AB0-0A86721C5FA7}"/>
              </a:ext>
            </a:extLst>
          </p:cNvPr>
          <p:cNvCxnSpPr>
            <a:cxnSpLocks/>
          </p:cNvCxnSpPr>
          <p:nvPr/>
        </p:nvCxnSpPr>
        <p:spPr>
          <a:xfrm>
            <a:off x="3787902" y="1284821"/>
            <a:ext cx="1232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9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2" grpId="0" animBg="1"/>
      <p:bldP spid="8" grpId="0" animBg="1"/>
      <p:bldP spid="9" grpId="0" animBg="1"/>
      <p:bldP spid="5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/>
      <p:bldP spid="16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247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Times New Roman</vt:lpstr>
      <vt:lpstr>UTM Cookies</vt:lpstr>
      <vt:lpstr>Wingdings</vt:lpstr>
      <vt:lpstr>字魂17号-萌趣果冻体</vt:lpstr>
      <vt:lpstr>方正静蕾简体</vt:lpstr>
      <vt:lpstr>1_Office Theme</vt:lpstr>
      <vt:lpstr>2_Office Theme</vt:lpstr>
      <vt:lpstr>https://www.freeppt7.com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Nguyễn</dc:creator>
  <cp:lastModifiedBy>Admin</cp:lastModifiedBy>
  <cp:revision>13</cp:revision>
  <dcterms:created xsi:type="dcterms:W3CDTF">2022-02-26T08:09:48Z</dcterms:created>
  <dcterms:modified xsi:type="dcterms:W3CDTF">2022-03-08T15:08:46Z</dcterms:modified>
</cp:coreProperties>
</file>