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60" r:id="rId2"/>
    <p:sldId id="303" r:id="rId3"/>
    <p:sldId id="304" r:id="rId4"/>
    <p:sldId id="305" r:id="rId5"/>
    <p:sldId id="306" r:id="rId6"/>
    <p:sldId id="341" r:id="rId7"/>
    <p:sldId id="338" r:id="rId8"/>
    <p:sldId id="339" r:id="rId9"/>
    <p:sldId id="289" r:id="rId10"/>
    <p:sldId id="343" r:id="rId11"/>
    <p:sldId id="340" r:id="rId12"/>
    <p:sldId id="285" r:id="rId13"/>
    <p:sldId id="290" r:id="rId14"/>
    <p:sldId id="298" r:id="rId15"/>
    <p:sldId id="299" r:id="rId16"/>
    <p:sldId id="344" r:id="rId17"/>
    <p:sldId id="301" r:id="rId18"/>
  </p:sldIdLst>
  <p:sldSz cx="12192000" cy="6858000"/>
  <p:notesSz cx="6858000" cy="9144000"/>
  <p:custDataLst>
    <p:tags r:id="rId20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E9F3"/>
    <a:srgbClr val="8B6442"/>
    <a:srgbClr val="F18585"/>
    <a:srgbClr val="9CEDFC"/>
    <a:srgbClr val="F0C444"/>
    <a:srgbClr val="A0D36C"/>
    <a:srgbClr val="EF5F5F"/>
    <a:srgbClr val="F2863B"/>
    <a:srgbClr val="7FC438"/>
    <a:srgbClr val="F9CA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838" autoAdjust="0"/>
    <p:restoredTop sz="94660"/>
  </p:normalViewPr>
  <p:slideViewPr>
    <p:cSldViewPr snapToGrid="0">
      <p:cViewPr varScale="1">
        <p:scale>
          <a:sx n="75" d="100"/>
          <a:sy n="75" d="100"/>
        </p:scale>
        <p:origin x="60" y="2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02FFF0-28F3-4540-BE50-E8D313B27147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E1DB4D-7BEA-4BF6-A93A-5357FD2834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7221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3800-9EF5-458B-9C8B-85636545FB54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60387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48782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86240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7497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603301"/>
            <a:ext cx="9867486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5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26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27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2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22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2" name="TextBox 291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TRÒ</a:t>
            </a:r>
            <a:r>
              <a:rPr lang="en-US" sz="11500" baseline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 CHƠI</a:t>
            </a:r>
            <a:endParaRPr lang="vi-VN" sz="115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latin typeface="+mj-lt"/>
            </a:endParaRPr>
          </a:p>
        </p:txBody>
      </p:sp>
      <p:grpSp>
        <p:nvGrpSpPr>
          <p:cNvPr id="293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 flipH="1">
            <a:off x="7919467" y="3656003"/>
            <a:ext cx="1245605" cy="2486166"/>
            <a:chOff x="961250" y="234750"/>
            <a:chExt cx="1222525" cy="2320700"/>
          </a:xfrm>
        </p:grpSpPr>
        <p:sp>
          <p:nvSpPr>
            <p:cNvPr id="294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8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131178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" grpId="0" animBg="1"/>
      <p:bldP spid="226" grpId="0" animBg="1"/>
      <p:bldP spid="227" grpId="0" animBg="1"/>
      <p:bldP spid="292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5914847"/>
      </p:ext>
    </p:extLst>
  </p:cSld>
  <p:clrMapOvr>
    <a:masterClrMapping/>
  </p:clrMapOvr>
  <p:transition spd="slow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7001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7446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7966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7395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1"/>
            <a:ext cx="12192000" cy="5758149"/>
          </a:xfrm>
          <a:prstGeom prst="rect">
            <a:avLst/>
          </a:prstGeom>
          <a:solidFill>
            <a:srgbClr val="B1D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7" name="矩形 6"/>
          <p:cNvSpPr/>
          <p:nvPr userDrawn="1"/>
        </p:nvSpPr>
        <p:spPr>
          <a:xfrm>
            <a:off x="0" y="3349128"/>
            <a:ext cx="12192000" cy="2305624"/>
          </a:xfrm>
          <a:prstGeom prst="rect">
            <a:avLst/>
          </a:prstGeom>
          <a:solidFill>
            <a:srgbClr val="7FCD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8641" y="3676180"/>
            <a:ext cx="1367967" cy="8184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8827" y="2907955"/>
            <a:ext cx="2435276" cy="1457061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0" y="5654752"/>
            <a:ext cx="12192000" cy="1203248"/>
          </a:xfrm>
          <a:prstGeom prst="rect">
            <a:avLst/>
          </a:prstGeom>
          <a:solidFill>
            <a:srgbClr val="CED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11" name="矩形 10"/>
          <p:cNvSpPr/>
          <p:nvPr userDrawn="1"/>
        </p:nvSpPr>
        <p:spPr>
          <a:xfrm>
            <a:off x="0" y="5372101"/>
            <a:ext cx="12192000" cy="532941"/>
          </a:xfrm>
          <a:prstGeom prst="rect">
            <a:avLst/>
          </a:prstGeom>
          <a:solidFill>
            <a:srgbClr val="80BB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2626" y="220338"/>
            <a:ext cx="7725907" cy="603724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800" y="5654755"/>
            <a:ext cx="3727652" cy="71911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0361" y="5654754"/>
            <a:ext cx="3727652" cy="71911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145" y="448795"/>
            <a:ext cx="2665930" cy="159506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0400" y="5377066"/>
            <a:ext cx="1977089" cy="132761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4050" y="4648051"/>
            <a:ext cx="932800" cy="191602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4631" y="4523516"/>
            <a:ext cx="1533823" cy="217524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BF15E-3D69-4198-ACBA-4CF21DCC890D}" type="datetimeFigureOut">
              <a:rPr lang="zh-CN" altLang="en-US" smtClean="0"/>
              <a:t>2022/3/7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F8E3B-1BA1-4539-B149-7B70547C67F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192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4D644-C331-4CC1-A71C-3EACC380DC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CF3BF7-C997-4534-964E-3C61898754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1AF93A-C2EC-4B6E-A2CB-3CE242F5C6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D2666-0C40-4F71-A1CA-280D855EF60F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B339A4-74C7-402E-8CDD-8EDC25689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C626F4-6754-4B5A-A32B-62693788E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12494-93C0-4FF6-B217-7AB1C57266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5664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418963"/>
            <a:chOff x="395894" y="219519"/>
            <a:chExt cx="8518865" cy="4925505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925505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85" y="98227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7462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0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625" y="228629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1665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36" y="127898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9364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127900"/>
            <a:ext cx="11613234" cy="6602204"/>
            <a:chOff x="395894" y="149216"/>
            <a:chExt cx="8518865" cy="5066113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149216"/>
              <a:ext cx="8053438" cy="5066113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40" y="1904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1529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10159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701" r:id="rId4"/>
    <p:sldLayoutId id="2147483694" r:id="rId5"/>
    <p:sldLayoutId id="2147483693" r:id="rId6"/>
    <p:sldLayoutId id="2147483703" r:id="rId7"/>
    <p:sldLayoutId id="2147483691" r:id="rId8"/>
    <p:sldLayoutId id="2147483679" r:id="rId9"/>
    <p:sldLayoutId id="2147483700" r:id="rId10"/>
    <p:sldLayoutId id="2147483704" r:id="rId11"/>
    <p:sldLayoutId id="2147483706" r:id="rId12"/>
    <p:sldLayoutId id="2147483709" r:id="rId13"/>
    <p:sldLayoutId id="2147483708" r:id="rId14"/>
    <p:sldLayoutId id="2147483707" r:id="rId15"/>
    <p:sldLayoutId id="2147483710" r:id="rId16"/>
    <p:sldLayoutId id="2147483711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hdphoto" Target="../media/hdphoto6.wdp"/><Relationship Id="rId18" Type="http://schemas.openxmlformats.org/officeDocument/2006/relationships/image" Target="../media/image20.png"/><Relationship Id="rId3" Type="http://schemas.openxmlformats.org/officeDocument/2006/relationships/image" Target="../media/image12.png"/><Relationship Id="rId7" Type="http://schemas.microsoft.com/office/2007/relationships/hdphoto" Target="../media/hdphoto3.wdp"/><Relationship Id="rId12" Type="http://schemas.openxmlformats.org/officeDocument/2006/relationships/image" Target="../media/image17.png"/><Relationship Id="rId17" Type="http://schemas.microsoft.com/office/2007/relationships/hdphoto" Target="../media/hdphoto8.wdp"/><Relationship Id="rId2" Type="http://schemas.openxmlformats.org/officeDocument/2006/relationships/image" Target="../media/image11.jpeg"/><Relationship Id="rId16" Type="http://schemas.openxmlformats.org/officeDocument/2006/relationships/image" Target="../media/image19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5" Type="http://schemas.microsoft.com/office/2007/relationships/hdphoto" Target="../media/hdphoto7.wdp"/><Relationship Id="rId10" Type="http://schemas.openxmlformats.org/officeDocument/2006/relationships/image" Target="../media/image16.png"/><Relationship Id="rId19" Type="http://schemas.openxmlformats.org/officeDocument/2006/relationships/image" Target="../media/image21.png"/><Relationship Id="rId4" Type="http://schemas.openxmlformats.org/officeDocument/2006/relationships/image" Target="../media/image13.png"/><Relationship Id="rId9" Type="http://schemas.microsoft.com/office/2007/relationships/hdphoto" Target="../media/hdphoto4.wdp"/><Relationship Id="rId1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21.png"/><Relationship Id="rId3" Type="http://schemas.microsoft.com/office/2007/relationships/hdphoto" Target="../media/hdphoto9.wdp"/><Relationship Id="rId7" Type="http://schemas.openxmlformats.org/officeDocument/2006/relationships/image" Target="../media/image27.png"/><Relationship Id="rId12" Type="http://schemas.openxmlformats.org/officeDocument/2006/relationships/image" Target="../media/image30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11" Type="http://schemas.openxmlformats.org/officeDocument/2006/relationships/image" Target="../media/image20.png"/><Relationship Id="rId5" Type="http://schemas.openxmlformats.org/officeDocument/2006/relationships/image" Target="../media/image25.GIF"/><Relationship Id="rId10" Type="http://schemas.openxmlformats.org/officeDocument/2006/relationships/image" Target="../media/image29.png"/><Relationship Id="rId4" Type="http://schemas.openxmlformats.org/officeDocument/2006/relationships/image" Target="../media/image24.png"/><Relationship Id="rId9" Type="http://schemas.microsoft.com/office/2007/relationships/hdphoto" Target="../media/hdphoto10.wdp"/><Relationship Id="rId1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1.png"/><Relationship Id="rId3" Type="http://schemas.openxmlformats.org/officeDocument/2006/relationships/image" Target="../media/image24.png"/><Relationship Id="rId7" Type="http://schemas.microsoft.com/office/2007/relationships/hdphoto" Target="../media/hdphoto11.wdp"/><Relationship Id="rId12" Type="http://schemas.openxmlformats.org/officeDocument/2006/relationships/image" Target="../media/image21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11" Type="http://schemas.openxmlformats.org/officeDocument/2006/relationships/image" Target="../media/image29.png"/><Relationship Id="rId5" Type="http://schemas.openxmlformats.org/officeDocument/2006/relationships/image" Target="../media/image26.png"/><Relationship Id="rId15" Type="http://schemas.openxmlformats.org/officeDocument/2006/relationships/image" Target="../media/image34.png"/><Relationship Id="rId10" Type="http://schemas.openxmlformats.org/officeDocument/2006/relationships/image" Target="../media/image20.png"/><Relationship Id="rId4" Type="http://schemas.openxmlformats.org/officeDocument/2006/relationships/image" Target="../media/image25.GIF"/><Relationship Id="rId9" Type="http://schemas.microsoft.com/office/2007/relationships/hdphoto" Target="../media/hdphoto10.wdp"/><Relationship Id="rId1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1.png"/><Relationship Id="rId3" Type="http://schemas.openxmlformats.org/officeDocument/2006/relationships/image" Target="../media/image24.png"/><Relationship Id="rId7" Type="http://schemas.microsoft.com/office/2007/relationships/hdphoto" Target="../media/hdphoto12.wdp"/><Relationship Id="rId12" Type="http://schemas.openxmlformats.org/officeDocument/2006/relationships/image" Target="../media/image21.png"/><Relationship Id="rId2" Type="http://schemas.openxmlformats.org/officeDocument/2006/relationships/image" Target="../media/image35.jpeg"/><Relationship Id="rId16" Type="http://schemas.microsoft.com/office/2007/relationships/hdphoto" Target="../media/hdphoto13.wdp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png"/><Relationship Id="rId11" Type="http://schemas.openxmlformats.org/officeDocument/2006/relationships/image" Target="../media/image29.png"/><Relationship Id="rId5" Type="http://schemas.openxmlformats.org/officeDocument/2006/relationships/image" Target="../media/image26.png"/><Relationship Id="rId15" Type="http://schemas.openxmlformats.org/officeDocument/2006/relationships/image" Target="../media/image37.png"/><Relationship Id="rId10" Type="http://schemas.openxmlformats.org/officeDocument/2006/relationships/image" Target="../media/image20.png"/><Relationship Id="rId4" Type="http://schemas.openxmlformats.org/officeDocument/2006/relationships/image" Target="../media/image25.GIF"/><Relationship Id="rId9" Type="http://schemas.microsoft.com/office/2007/relationships/hdphoto" Target="../media/hdphoto10.wdp"/><Relationship Id="rId14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50868" y="2194562"/>
            <a:ext cx="79723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BÀI 51:</a:t>
            </a:r>
          </a:p>
          <a:p>
            <a:pPr algn="ctr"/>
            <a:r>
              <a:rPr lang="en-US" sz="48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SỐ CÓ BA CHỮ SỐ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5044254-DE52-4029-B43E-ACD26C567FBA}"/>
              </a:ext>
            </a:extLst>
          </p:cNvPr>
          <p:cNvGrpSpPr/>
          <p:nvPr/>
        </p:nvGrpSpPr>
        <p:grpSpPr>
          <a:xfrm>
            <a:off x="575734" y="215115"/>
            <a:ext cx="2752620" cy="980661"/>
            <a:chOff x="1523998" y="0"/>
            <a:chExt cx="2190751" cy="98066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2407F96-D165-408B-8186-033E4D2C4D5C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7" name="Rectangle: Top Corners Rounded 1">
                <a:extLst>
                  <a:ext uri="{FF2B5EF4-FFF2-40B4-BE49-F238E27FC236}">
                    <a16:creationId xmlns:a16="http://schemas.microsoft.com/office/drawing/2014/main" id="{2974D671-0870-4777-BE31-5FD1BBBF9AD7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002060"/>
                  </a:solidFill>
                </a:endParaRPr>
              </a:p>
            </p:txBody>
          </p:sp>
          <p:sp>
            <p:nvSpPr>
              <p:cNvPr id="8" name="Rectangle: Top Corners Rounded 2">
                <a:extLst>
                  <a:ext uri="{FF2B5EF4-FFF2-40B4-BE49-F238E27FC236}">
                    <a16:creationId xmlns:a16="http://schemas.microsoft.com/office/drawing/2014/main" id="{219332FA-4BE4-4F03-A894-08EEC78551F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1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6C80A5A-72BA-45B9-A254-2A8D09624ECF}"/>
                </a:ext>
              </a:extLst>
            </p:cNvPr>
            <p:cNvSpPr txBox="1"/>
            <p:nvPr/>
          </p:nvSpPr>
          <p:spPr>
            <a:xfrm>
              <a:off x="1588934" y="197943"/>
              <a:ext cx="21258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rgbClr val="002060"/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rgbClr val="002060"/>
                  </a:solidFill>
                  <a:latin typeface="+mj-lt"/>
                </a:rPr>
                <a:t>10</a:t>
              </a:r>
              <a:endParaRPr lang="vi-VN" sz="3200" dirty="0">
                <a:solidFill>
                  <a:srgbClr val="002060"/>
                </a:solidFill>
                <a:latin typeface="+mj-lt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D049F577-F92A-4405-A19E-48EB947980F5}"/>
              </a:ext>
            </a:extLst>
          </p:cNvPr>
          <p:cNvSpPr txBox="1"/>
          <p:nvPr/>
        </p:nvSpPr>
        <p:spPr>
          <a:xfrm>
            <a:off x="3107421" y="290067"/>
            <a:ext cx="67550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3600" dirty="0">
                <a:solidFill>
                  <a:srgbClr val="002060"/>
                </a:solidFill>
                <a:latin typeface="+mj-lt"/>
              </a:rPr>
              <a:t>CÁC SỐ TRONG PHẠM VI 1000</a:t>
            </a:r>
            <a:endParaRPr lang="vi-VN" sz="36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08349" y="3686175"/>
            <a:ext cx="2057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chemeClr val="bg1"/>
                </a:solidFill>
                <a:latin typeface="+mj-lt"/>
              </a:rPr>
              <a:t>Tiết</a:t>
            </a:r>
            <a:r>
              <a:rPr lang="en-US" sz="4000">
                <a:solidFill>
                  <a:schemeClr val="bg1"/>
                </a:solidFill>
                <a:latin typeface="+mj-lt"/>
              </a:rPr>
              <a:t> 1</a:t>
            </a:r>
            <a:endParaRPr lang="en-US" sz="40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52923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29D7753-73C2-46B3-BEA8-873474623E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2"/>
            <a:ext cx="6858001" cy="1219200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5386B91-93C7-4B5E-B70E-3FDC07B6551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63" y="-663482"/>
            <a:ext cx="13311176" cy="616185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1715045" y="1512961"/>
            <a:ext cx="9400630" cy="1754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7C117"/>
                </a:solidFill>
              </a14:hiddenFill>
            </a:ext>
          </a:extLst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5400" b="1" smtClean="0">
                <a:solidFill>
                  <a:prstClr val="black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  <a:sym typeface="微软雅黑 Light" panose="020B0502040204020203" pitchFamily="34" charset="-122"/>
              </a:rPr>
              <a:t>Đọc số: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  <a:sym typeface="微软雅黑 Light" panose="020B0502040204020203" pitchFamily="34" charset="-122"/>
              </a:rPr>
              <a:t>285;</a:t>
            </a:r>
            <a:r>
              <a:rPr kumimoji="0" lang="en-US" altLang="zh-CN" sz="5400" b="1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  <a:sym typeface="微软雅黑 Light" panose="020B0502040204020203" pitchFamily="34" charset="-122"/>
              </a:rPr>
              <a:t> 694; 204; 931 </a:t>
            </a:r>
            <a:endParaRPr kumimoji="0" lang="en-US" altLang="zh-CN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仓耳羽辰体-谷力 W05" panose="02020400000000000000" pitchFamily="18" charset="-122"/>
              <a:cs typeface="Times New Roman" panose="02020603050405020304" pitchFamily="18" charset="0"/>
              <a:sym typeface="微软雅黑 Light" panose="020B0502040204020203" pitchFamily="34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4A457F7C-43A0-47EB-A1FE-E8B0401743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97868" y="-225286"/>
            <a:ext cx="1996261" cy="1219200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53748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29D7753-73C2-46B3-BEA8-873474623E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2"/>
            <a:ext cx="6858001" cy="1219200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5386B91-93C7-4B5E-B70E-3FDC07B6551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63" y="-663482"/>
            <a:ext cx="8127679" cy="616185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2115095" y="1305424"/>
            <a:ext cx="3692037" cy="923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7C117"/>
                </a:solidFill>
              </a14:hiddenFill>
            </a:ext>
          </a:extLst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仓耳羽辰体-谷力 W05" panose="02020400000000000000" pitchFamily="18" charset="-122"/>
                <a:ea typeface="仓耳羽辰体-谷力 W05" panose="02020400000000000000" pitchFamily="18" charset="-122"/>
                <a:cs typeface="站酷庆科黄油体" panose="02000803000000020004" charset="-122"/>
                <a:sym typeface="微软雅黑 Light" panose="020B0502040204020203" pitchFamily="34" charset="-122"/>
              </a:rPr>
              <a:t>02</a:t>
            </a:r>
          </a:p>
        </p:txBody>
      </p:sp>
      <p:sp>
        <p:nvSpPr>
          <p:cNvPr id="2" name="矩形 1"/>
          <p:cNvSpPr/>
          <p:nvPr/>
        </p:nvSpPr>
        <p:spPr>
          <a:xfrm>
            <a:off x="3619800" y="2201503"/>
            <a:ext cx="682625" cy="76200"/>
          </a:xfrm>
          <a:prstGeom prst="rect">
            <a:avLst/>
          </a:prstGeom>
          <a:solidFill>
            <a:srgbClr val="FFCE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羽辰体-谷力 W05" panose="02020400000000000000" pitchFamily="18" charset="-122"/>
              <a:ea typeface="仓耳羽辰体-谷力 W05" panose="02020400000000000000" pitchFamily="18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4A457F7C-43A0-47EB-A1FE-E8B0401743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97868" y="-225286"/>
            <a:ext cx="1996261" cy="1219200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C79CB8D-7814-4C46-881C-AB72EA9F2D7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857" y="1831995"/>
            <a:ext cx="3920858" cy="568948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731FFD1-9CBD-4332-90FB-3B8E566047B8}"/>
              </a:ext>
            </a:extLst>
          </p:cNvPr>
          <p:cNvSpPr txBox="1"/>
          <p:nvPr/>
        </p:nvSpPr>
        <p:spPr>
          <a:xfrm>
            <a:off x="1067906" y="2374814"/>
            <a:ext cx="58585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HOẠT ĐỘNG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98702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867966" y="254094"/>
            <a:ext cx="8287714" cy="570588"/>
            <a:chOff x="1183343" y="1464304"/>
            <a:chExt cx="8287714" cy="570588"/>
          </a:xfrm>
        </p:grpSpPr>
        <p:sp>
          <p:nvSpPr>
            <p:cNvPr id="3" name="TextBox 2"/>
            <p:cNvSpPr txBox="1"/>
            <p:nvPr/>
          </p:nvSpPr>
          <p:spPr>
            <a:xfrm>
              <a:off x="1801298" y="1511671"/>
              <a:ext cx="766975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Tìm</a:t>
              </a:r>
              <a:r>
                <a:rPr lang="en-US" sz="2800" dirty="0"/>
                <a:t> </a:t>
              </a:r>
              <a:r>
                <a:rPr lang="en-US" sz="2800" dirty="0" err="1"/>
                <a:t>cá</a:t>
              </a:r>
              <a:r>
                <a:rPr lang="en-US" sz="2800" dirty="0"/>
                <a:t> </a:t>
              </a:r>
              <a:r>
                <a:rPr lang="en-US" sz="2800" dirty="0" err="1"/>
                <a:t>cho</a:t>
              </a:r>
              <a:r>
                <a:rPr lang="en-US" sz="2800" dirty="0"/>
                <a:t> </a:t>
              </a:r>
              <a:r>
                <a:rPr lang="en-US" sz="2800" dirty="0" err="1"/>
                <a:t>mèo</a:t>
              </a:r>
              <a:r>
                <a:rPr lang="en-US" sz="2800" dirty="0"/>
                <a:t>.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1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AD158755-D41B-D849-BC46-6A6959B0CE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080" y="1082839"/>
            <a:ext cx="10388600" cy="5473700"/>
          </a:xfrm>
          <a:prstGeom prst="rect">
            <a:avLst/>
          </a:prstGeom>
        </p:spPr>
      </p:pic>
      <p:sp>
        <p:nvSpPr>
          <p:cNvPr id="15" name="Freeform 14">
            <a:extLst>
              <a:ext uri="{FF2B5EF4-FFF2-40B4-BE49-F238E27FC236}">
                <a16:creationId xmlns:a16="http://schemas.microsoft.com/office/drawing/2014/main" id="{52BD4D04-5CE2-C14D-B837-43B12B091363}"/>
              </a:ext>
            </a:extLst>
          </p:cNvPr>
          <p:cNvSpPr/>
          <p:nvPr/>
        </p:nvSpPr>
        <p:spPr>
          <a:xfrm>
            <a:off x="5596759" y="4445875"/>
            <a:ext cx="915154" cy="760399"/>
          </a:xfrm>
          <a:custGeom>
            <a:avLst/>
            <a:gdLst>
              <a:gd name="connsiteX0" fmla="*/ 0 w 916179"/>
              <a:gd name="connsiteY0" fmla="*/ 0 h 772510"/>
              <a:gd name="connsiteX1" fmla="*/ 204951 w 916179"/>
              <a:gd name="connsiteY1" fmla="*/ 126124 h 772510"/>
              <a:gd name="connsiteX2" fmla="*/ 520262 w 916179"/>
              <a:gd name="connsiteY2" fmla="*/ 236483 h 772510"/>
              <a:gd name="connsiteX3" fmla="*/ 740979 w 916179"/>
              <a:gd name="connsiteY3" fmla="*/ 362607 h 772510"/>
              <a:gd name="connsiteX4" fmla="*/ 835572 w 916179"/>
              <a:gd name="connsiteY4" fmla="*/ 504496 h 772510"/>
              <a:gd name="connsiteX5" fmla="*/ 914400 w 916179"/>
              <a:gd name="connsiteY5" fmla="*/ 630621 h 772510"/>
              <a:gd name="connsiteX6" fmla="*/ 882869 w 916179"/>
              <a:gd name="connsiteY6" fmla="*/ 772510 h 772510"/>
              <a:gd name="connsiteX0" fmla="*/ 0 w 916179"/>
              <a:gd name="connsiteY0" fmla="*/ 0 h 772510"/>
              <a:gd name="connsiteX1" fmla="*/ 204951 w 916179"/>
              <a:gd name="connsiteY1" fmla="*/ 126124 h 772510"/>
              <a:gd name="connsiteX2" fmla="*/ 520262 w 916179"/>
              <a:gd name="connsiteY2" fmla="*/ 236483 h 772510"/>
              <a:gd name="connsiteX3" fmla="*/ 740979 w 916179"/>
              <a:gd name="connsiteY3" fmla="*/ 362607 h 772510"/>
              <a:gd name="connsiteX4" fmla="*/ 914400 w 916179"/>
              <a:gd name="connsiteY4" fmla="*/ 630621 h 772510"/>
              <a:gd name="connsiteX5" fmla="*/ 882869 w 916179"/>
              <a:gd name="connsiteY5" fmla="*/ 772510 h 772510"/>
              <a:gd name="connsiteX0" fmla="*/ 0 w 916179"/>
              <a:gd name="connsiteY0" fmla="*/ 0 h 772510"/>
              <a:gd name="connsiteX1" fmla="*/ 204951 w 916179"/>
              <a:gd name="connsiteY1" fmla="*/ 126124 h 772510"/>
              <a:gd name="connsiteX2" fmla="*/ 520262 w 916179"/>
              <a:gd name="connsiteY2" fmla="*/ 236483 h 772510"/>
              <a:gd name="connsiteX3" fmla="*/ 740979 w 916179"/>
              <a:gd name="connsiteY3" fmla="*/ 362607 h 772510"/>
              <a:gd name="connsiteX4" fmla="*/ 914400 w 916179"/>
              <a:gd name="connsiteY4" fmla="*/ 630621 h 772510"/>
              <a:gd name="connsiteX5" fmla="*/ 882869 w 916179"/>
              <a:gd name="connsiteY5" fmla="*/ 772510 h 772510"/>
              <a:gd name="connsiteX0" fmla="*/ 0 w 916179"/>
              <a:gd name="connsiteY0" fmla="*/ 0 h 772510"/>
              <a:gd name="connsiteX1" fmla="*/ 204951 w 916179"/>
              <a:gd name="connsiteY1" fmla="*/ 126124 h 772510"/>
              <a:gd name="connsiteX2" fmla="*/ 520262 w 916179"/>
              <a:gd name="connsiteY2" fmla="*/ 236483 h 772510"/>
              <a:gd name="connsiteX3" fmla="*/ 740979 w 916179"/>
              <a:gd name="connsiteY3" fmla="*/ 362607 h 772510"/>
              <a:gd name="connsiteX4" fmla="*/ 914400 w 916179"/>
              <a:gd name="connsiteY4" fmla="*/ 630621 h 772510"/>
              <a:gd name="connsiteX5" fmla="*/ 882869 w 916179"/>
              <a:gd name="connsiteY5" fmla="*/ 772510 h 772510"/>
              <a:gd name="connsiteX0" fmla="*/ 0 w 916179"/>
              <a:gd name="connsiteY0" fmla="*/ 0 h 772510"/>
              <a:gd name="connsiteX1" fmla="*/ 204951 w 916179"/>
              <a:gd name="connsiteY1" fmla="*/ 126124 h 772510"/>
              <a:gd name="connsiteX2" fmla="*/ 489984 w 916179"/>
              <a:gd name="connsiteY2" fmla="*/ 248594 h 772510"/>
              <a:gd name="connsiteX3" fmla="*/ 740979 w 916179"/>
              <a:gd name="connsiteY3" fmla="*/ 362607 h 772510"/>
              <a:gd name="connsiteX4" fmla="*/ 914400 w 916179"/>
              <a:gd name="connsiteY4" fmla="*/ 630621 h 772510"/>
              <a:gd name="connsiteX5" fmla="*/ 882869 w 916179"/>
              <a:gd name="connsiteY5" fmla="*/ 772510 h 772510"/>
              <a:gd name="connsiteX0" fmla="*/ 0 w 916179"/>
              <a:gd name="connsiteY0" fmla="*/ 0 h 772510"/>
              <a:gd name="connsiteX1" fmla="*/ 204951 w 916179"/>
              <a:gd name="connsiteY1" fmla="*/ 126124 h 772510"/>
              <a:gd name="connsiteX2" fmla="*/ 489984 w 916179"/>
              <a:gd name="connsiteY2" fmla="*/ 248594 h 772510"/>
              <a:gd name="connsiteX3" fmla="*/ 771257 w 916179"/>
              <a:gd name="connsiteY3" fmla="*/ 374718 h 772510"/>
              <a:gd name="connsiteX4" fmla="*/ 914400 w 916179"/>
              <a:gd name="connsiteY4" fmla="*/ 630621 h 772510"/>
              <a:gd name="connsiteX5" fmla="*/ 882869 w 916179"/>
              <a:gd name="connsiteY5" fmla="*/ 772510 h 772510"/>
              <a:gd name="connsiteX0" fmla="*/ 0 w 916179"/>
              <a:gd name="connsiteY0" fmla="*/ 0 h 772510"/>
              <a:gd name="connsiteX1" fmla="*/ 204951 w 916179"/>
              <a:gd name="connsiteY1" fmla="*/ 126124 h 772510"/>
              <a:gd name="connsiteX2" fmla="*/ 489984 w 916179"/>
              <a:gd name="connsiteY2" fmla="*/ 248594 h 772510"/>
              <a:gd name="connsiteX3" fmla="*/ 795479 w 916179"/>
              <a:gd name="connsiteY3" fmla="*/ 380774 h 772510"/>
              <a:gd name="connsiteX4" fmla="*/ 914400 w 916179"/>
              <a:gd name="connsiteY4" fmla="*/ 630621 h 772510"/>
              <a:gd name="connsiteX5" fmla="*/ 882869 w 916179"/>
              <a:gd name="connsiteY5" fmla="*/ 772510 h 772510"/>
              <a:gd name="connsiteX0" fmla="*/ 0 w 915154"/>
              <a:gd name="connsiteY0" fmla="*/ 0 h 760399"/>
              <a:gd name="connsiteX1" fmla="*/ 204951 w 915154"/>
              <a:gd name="connsiteY1" fmla="*/ 126124 h 760399"/>
              <a:gd name="connsiteX2" fmla="*/ 489984 w 915154"/>
              <a:gd name="connsiteY2" fmla="*/ 248594 h 760399"/>
              <a:gd name="connsiteX3" fmla="*/ 795479 w 915154"/>
              <a:gd name="connsiteY3" fmla="*/ 380774 h 760399"/>
              <a:gd name="connsiteX4" fmla="*/ 914400 w 915154"/>
              <a:gd name="connsiteY4" fmla="*/ 630621 h 760399"/>
              <a:gd name="connsiteX5" fmla="*/ 846535 w 915154"/>
              <a:gd name="connsiteY5" fmla="*/ 760399 h 760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5154" h="760399">
                <a:moveTo>
                  <a:pt x="0" y="0"/>
                </a:moveTo>
                <a:cubicBezTo>
                  <a:pt x="59120" y="43355"/>
                  <a:pt x="123287" y="84692"/>
                  <a:pt x="204951" y="126124"/>
                </a:cubicBezTo>
                <a:cubicBezTo>
                  <a:pt x="286615" y="167556"/>
                  <a:pt x="391563" y="206152"/>
                  <a:pt x="489984" y="248594"/>
                </a:cubicBezTo>
                <a:cubicBezTo>
                  <a:pt x="588405" y="291036"/>
                  <a:pt x="724743" y="317103"/>
                  <a:pt x="795479" y="380774"/>
                </a:cubicBezTo>
                <a:cubicBezTo>
                  <a:pt x="866215" y="444445"/>
                  <a:pt x="908919" y="513859"/>
                  <a:pt x="914400" y="630621"/>
                </a:cubicBezTo>
                <a:cubicBezTo>
                  <a:pt x="922283" y="675290"/>
                  <a:pt x="866242" y="711789"/>
                  <a:pt x="846535" y="760399"/>
                </a:cubicBezTo>
              </a:path>
            </a:pathLst>
          </a:cu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ABF6B72A-CEB2-A949-9C61-CAF22D1B96E7}"/>
              </a:ext>
            </a:extLst>
          </p:cNvPr>
          <p:cNvSpPr/>
          <p:nvPr/>
        </p:nvSpPr>
        <p:spPr>
          <a:xfrm>
            <a:off x="6241904" y="4455763"/>
            <a:ext cx="1251527" cy="689674"/>
          </a:xfrm>
          <a:custGeom>
            <a:avLst/>
            <a:gdLst>
              <a:gd name="connsiteX0" fmla="*/ 81404 w 1251527"/>
              <a:gd name="connsiteY0" fmla="*/ 0 h 689674"/>
              <a:gd name="connsiteX1" fmla="*/ 3913 w 1251527"/>
              <a:gd name="connsiteY1" fmla="*/ 69742 h 689674"/>
              <a:gd name="connsiteX2" fmla="*/ 189893 w 1251527"/>
              <a:gd name="connsiteY2" fmla="*/ 216976 h 689674"/>
              <a:gd name="connsiteX3" fmla="*/ 383621 w 1251527"/>
              <a:gd name="connsiteY3" fmla="*/ 302217 h 689674"/>
              <a:gd name="connsiteX4" fmla="*/ 786577 w 1251527"/>
              <a:gd name="connsiteY4" fmla="*/ 449451 h 689674"/>
              <a:gd name="connsiteX5" fmla="*/ 1026801 w 1251527"/>
              <a:gd name="connsiteY5" fmla="*/ 619932 h 689674"/>
              <a:gd name="connsiteX6" fmla="*/ 1251527 w 1251527"/>
              <a:gd name="connsiteY6" fmla="*/ 689674 h 689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51527" h="689674">
                <a:moveTo>
                  <a:pt x="81404" y="0"/>
                </a:moveTo>
                <a:cubicBezTo>
                  <a:pt x="33617" y="16789"/>
                  <a:pt x="-14169" y="33579"/>
                  <a:pt x="3913" y="69742"/>
                </a:cubicBezTo>
                <a:cubicBezTo>
                  <a:pt x="21995" y="105905"/>
                  <a:pt x="126608" y="178230"/>
                  <a:pt x="189893" y="216976"/>
                </a:cubicBezTo>
                <a:cubicBezTo>
                  <a:pt x="253178" y="255722"/>
                  <a:pt x="284174" y="263471"/>
                  <a:pt x="383621" y="302217"/>
                </a:cubicBezTo>
                <a:cubicBezTo>
                  <a:pt x="483068" y="340963"/>
                  <a:pt x="679380" y="396498"/>
                  <a:pt x="786577" y="449451"/>
                </a:cubicBezTo>
                <a:cubicBezTo>
                  <a:pt x="893774" y="502404"/>
                  <a:pt x="949309" y="579895"/>
                  <a:pt x="1026801" y="619932"/>
                </a:cubicBezTo>
                <a:cubicBezTo>
                  <a:pt x="1104293" y="659969"/>
                  <a:pt x="1177910" y="674821"/>
                  <a:pt x="1251527" y="689674"/>
                </a:cubicBezTo>
              </a:path>
            </a:pathLst>
          </a:cu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517A163E-7054-994C-B71B-5B9506091283}"/>
              </a:ext>
            </a:extLst>
          </p:cNvPr>
          <p:cNvSpPr/>
          <p:nvPr/>
        </p:nvSpPr>
        <p:spPr>
          <a:xfrm>
            <a:off x="8335108" y="4466492"/>
            <a:ext cx="2087195" cy="1418493"/>
          </a:xfrm>
          <a:custGeom>
            <a:avLst/>
            <a:gdLst>
              <a:gd name="connsiteX0" fmla="*/ 1910861 w 2087195"/>
              <a:gd name="connsiteY0" fmla="*/ 0 h 1418493"/>
              <a:gd name="connsiteX1" fmla="*/ 2063261 w 2087195"/>
              <a:gd name="connsiteY1" fmla="*/ 246185 h 1418493"/>
              <a:gd name="connsiteX2" fmla="*/ 2074984 w 2087195"/>
              <a:gd name="connsiteY2" fmla="*/ 550985 h 1418493"/>
              <a:gd name="connsiteX3" fmla="*/ 1946030 w 2087195"/>
              <a:gd name="connsiteY3" fmla="*/ 1113693 h 1418493"/>
              <a:gd name="connsiteX4" fmla="*/ 1488830 w 2087195"/>
              <a:gd name="connsiteY4" fmla="*/ 1266093 h 1418493"/>
              <a:gd name="connsiteX5" fmla="*/ 726830 w 2087195"/>
              <a:gd name="connsiteY5" fmla="*/ 1312985 h 1418493"/>
              <a:gd name="connsiteX6" fmla="*/ 0 w 2087195"/>
              <a:gd name="connsiteY6" fmla="*/ 1418493 h 1418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87195" h="1418493">
                <a:moveTo>
                  <a:pt x="1910861" y="0"/>
                </a:moveTo>
                <a:cubicBezTo>
                  <a:pt x="1973384" y="77177"/>
                  <a:pt x="2035907" y="154354"/>
                  <a:pt x="2063261" y="246185"/>
                </a:cubicBezTo>
                <a:cubicBezTo>
                  <a:pt x="2090615" y="338016"/>
                  <a:pt x="2094522" y="406400"/>
                  <a:pt x="2074984" y="550985"/>
                </a:cubicBezTo>
                <a:cubicBezTo>
                  <a:pt x="2055446" y="695570"/>
                  <a:pt x="2043722" y="994508"/>
                  <a:pt x="1946030" y="1113693"/>
                </a:cubicBezTo>
                <a:cubicBezTo>
                  <a:pt x="1848338" y="1232878"/>
                  <a:pt x="1692030" y="1232878"/>
                  <a:pt x="1488830" y="1266093"/>
                </a:cubicBezTo>
                <a:cubicBezTo>
                  <a:pt x="1285630" y="1299308"/>
                  <a:pt x="974968" y="1287585"/>
                  <a:pt x="726830" y="1312985"/>
                </a:cubicBezTo>
                <a:cubicBezTo>
                  <a:pt x="478692" y="1338385"/>
                  <a:pt x="239346" y="1378439"/>
                  <a:pt x="0" y="141849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1CA0EC8-AC5F-4D5E-8A73-5726C8A8DA85}"/>
              </a:ext>
            </a:extLst>
          </p:cNvPr>
          <p:cNvCxnSpPr>
            <a:cxnSpLocks/>
          </p:cNvCxnSpPr>
          <p:nvPr/>
        </p:nvCxnSpPr>
        <p:spPr>
          <a:xfrm>
            <a:off x="3622503" y="761287"/>
            <a:ext cx="2406821" cy="3481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7938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5" name="Group 184">
            <a:extLst>
              <a:ext uri="{FF2B5EF4-FFF2-40B4-BE49-F238E27FC236}">
                <a16:creationId xmlns:a16="http://schemas.microsoft.com/office/drawing/2014/main" id="{7E0E8318-4328-AE42-9DCF-2F9CB4F52B70}"/>
              </a:ext>
            </a:extLst>
          </p:cNvPr>
          <p:cNvGrpSpPr/>
          <p:nvPr/>
        </p:nvGrpSpPr>
        <p:grpSpPr>
          <a:xfrm>
            <a:off x="2791766" y="528414"/>
            <a:ext cx="8287714" cy="570588"/>
            <a:chOff x="1183343" y="1464304"/>
            <a:chExt cx="8287714" cy="570588"/>
          </a:xfrm>
        </p:grpSpPr>
        <p:sp>
          <p:nvSpPr>
            <p:cNvPr id="186" name="TextBox 185">
              <a:extLst>
                <a:ext uri="{FF2B5EF4-FFF2-40B4-BE49-F238E27FC236}">
                  <a16:creationId xmlns:a16="http://schemas.microsoft.com/office/drawing/2014/main" id="{46B185F9-C53A-094B-BE84-49EC6EBAA86B}"/>
                </a:ext>
              </a:extLst>
            </p:cNvPr>
            <p:cNvSpPr txBox="1"/>
            <p:nvPr/>
          </p:nvSpPr>
          <p:spPr>
            <a:xfrm>
              <a:off x="1801298" y="1511671"/>
              <a:ext cx="766975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Đếm</a:t>
              </a:r>
              <a:r>
                <a:rPr lang="en-US" sz="2800" dirty="0"/>
                <a:t> </a:t>
              </a:r>
              <a:r>
                <a:rPr lang="en-US" sz="2800" dirty="0" err="1"/>
                <a:t>rồi</a:t>
              </a:r>
              <a:r>
                <a:rPr lang="en-US" sz="2800" dirty="0"/>
                <a:t> so </a:t>
              </a:r>
              <a:r>
                <a:rPr lang="en-US" sz="2800" dirty="0" err="1"/>
                <a:t>sánh</a:t>
              </a:r>
              <a:r>
                <a:rPr lang="en-US" sz="2800" dirty="0"/>
                <a:t> </a:t>
              </a:r>
              <a:r>
                <a:rPr lang="en-US" sz="2800" dirty="0" err="1"/>
                <a:t>các</a:t>
              </a:r>
              <a:r>
                <a:rPr lang="en-US" sz="2800" dirty="0"/>
                <a:t> </a:t>
              </a:r>
              <a:r>
                <a:rPr lang="en-US" sz="2800" dirty="0" err="1"/>
                <a:t>số</a:t>
              </a:r>
              <a:r>
                <a:rPr lang="en-US" sz="2800" dirty="0"/>
                <a:t> </a:t>
              </a:r>
              <a:r>
                <a:rPr lang="en-US" sz="2800" dirty="0" err="1"/>
                <a:t>tròn</a:t>
              </a:r>
              <a:r>
                <a:rPr lang="en-US" sz="2800" dirty="0"/>
                <a:t> </a:t>
              </a:r>
              <a:r>
                <a:rPr lang="en-US" sz="2800" dirty="0" err="1"/>
                <a:t>chục</a:t>
              </a:r>
              <a:r>
                <a:rPr lang="en-US" sz="2800" dirty="0"/>
                <a:t>.</a:t>
              </a:r>
            </a:p>
          </p:txBody>
        </p:sp>
        <p:sp>
          <p:nvSpPr>
            <p:cNvPr id="187" name="Oval 186">
              <a:extLst>
                <a:ext uri="{FF2B5EF4-FFF2-40B4-BE49-F238E27FC236}">
                  <a16:creationId xmlns:a16="http://schemas.microsoft.com/office/drawing/2014/main" id="{74309BA0-EF01-5644-B075-58CF159A554C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2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DEF72EA8-6D8C-BE48-96C2-6A27DA80C91B}"/>
              </a:ext>
            </a:extLst>
          </p:cNvPr>
          <p:cNvGrpSpPr/>
          <p:nvPr/>
        </p:nvGrpSpPr>
        <p:grpSpPr>
          <a:xfrm>
            <a:off x="976127" y="1257120"/>
            <a:ext cx="9722366" cy="1921226"/>
            <a:chOff x="976127" y="1392030"/>
            <a:chExt cx="9722366" cy="1921226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7A44BAFB-B4EA-544C-81D6-7F7F4F2C5A93}"/>
                </a:ext>
              </a:extLst>
            </p:cNvPr>
            <p:cNvGrpSpPr/>
            <p:nvPr/>
          </p:nvGrpSpPr>
          <p:grpSpPr>
            <a:xfrm>
              <a:off x="1571162" y="2171260"/>
              <a:ext cx="9127331" cy="1049005"/>
              <a:chOff x="1273645" y="2466732"/>
              <a:chExt cx="8247731" cy="947912"/>
            </a:xfrm>
          </p:grpSpPr>
          <p:grpSp>
            <p:nvGrpSpPr>
              <p:cNvPr id="122" name="Group 121">
                <a:extLst>
                  <a:ext uri="{FF2B5EF4-FFF2-40B4-BE49-F238E27FC236}">
                    <a16:creationId xmlns:a16="http://schemas.microsoft.com/office/drawing/2014/main" id="{08BE0AB3-7AB7-C344-94FA-073DFCD97C2E}"/>
                  </a:ext>
                </a:extLst>
              </p:cNvPr>
              <p:cNvGrpSpPr/>
              <p:nvPr/>
            </p:nvGrpSpPr>
            <p:grpSpPr>
              <a:xfrm>
                <a:off x="1279641" y="2466732"/>
                <a:ext cx="8241735" cy="301923"/>
                <a:chOff x="575443" y="3002450"/>
                <a:chExt cx="7297713" cy="247982"/>
              </a:xfrm>
            </p:grpSpPr>
            <p:cxnSp>
              <p:nvCxnSpPr>
                <p:cNvPr id="133" name="Straight Arrow Connector 132">
                  <a:extLst>
                    <a:ext uri="{FF2B5EF4-FFF2-40B4-BE49-F238E27FC236}">
                      <a16:creationId xmlns:a16="http://schemas.microsoft.com/office/drawing/2014/main" id="{30FA2D13-415B-A14C-9A1E-EBF7E076F4C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75443" y="3119718"/>
                  <a:ext cx="7297713" cy="6723"/>
                </a:xfrm>
                <a:prstGeom prst="straightConnector1">
                  <a:avLst/>
                </a:prstGeom>
                <a:ln w="38100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34" name="Straight Connector 133">
                  <a:extLst>
                    <a:ext uri="{FF2B5EF4-FFF2-40B4-BE49-F238E27FC236}">
                      <a16:creationId xmlns:a16="http://schemas.microsoft.com/office/drawing/2014/main" id="{2850ECE7-46CB-A144-BE6C-B7A6177C5D8E}"/>
                    </a:ext>
                  </a:extLst>
                </p:cNvPr>
                <p:cNvCxnSpPr/>
                <p:nvPr/>
              </p:nvCxnSpPr>
              <p:spPr>
                <a:xfrm>
                  <a:off x="932331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35" name="Straight Connector 134">
                  <a:extLst>
                    <a:ext uri="{FF2B5EF4-FFF2-40B4-BE49-F238E27FC236}">
                      <a16:creationId xmlns:a16="http://schemas.microsoft.com/office/drawing/2014/main" id="{A198CB58-1792-1847-8FF7-CCA3107B23C7}"/>
                    </a:ext>
                  </a:extLst>
                </p:cNvPr>
                <p:cNvCxnSpPr/>
                <p:nvPr/>
              </p:nvCxnSpPr>
              <p:spPr>
                <a:xfrm>
                  <a:off x="1743637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36" name="Straight Connector 135">
                  <a:extLst>
                    <a:ext uri="{FF2B5EF4-FFF2-40B4-BE49-F238E27FC236}">
                      <a16:creationId xmlns:a16="http://schemas.microsoft.com/office/drawing/2014/main" id="{A3773122-7B2C-3640-BC85-2F62FEF51970}"/>
                    </a:ext>
                  </a:extLst>
                </p:cNvPr>
                <p:cNvCxnSpPr/>
                <p:nvPr/>
              </p:nvCxnSpPr>
              <p:spPr>
                <a:xfrm>
                  <a:off x="2532531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37" name="Straight Connector 136">
                  <a:extLst>
                    <a:ext uri="{FF2B5EF4-FFF2-40B4-BE49-F238E27FC236}">
                      <a16:creationId xmlns:a16="http://schemas.microsoft.com/office/drawing/2014/main" id="{53FE9FB3-ED76-3040-B1B1-776E36D3B1E4}"/>
                    </a:ext>
                  </a:extLst>
                </p:cNvPr>
                <p:cNvCxnSpPr/>
                <p:nvPr/>
              </p:nvCxnSpPr>
              <p:spPr>
                <a:xfrm>
                  <a:off x="3330390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38" name="Straight Connector 137">
                  <a:extLst>
                    <a:ext uri="{FF2B5EF4-FFF2-40B4-BE49-F238E27FC236}">
                      <a16:creationId xmlns:a16="http://schemas.microsoft.com/office/drawing/2014/main" id="{4D4AC830-5535-C444-8AE9-C5D621E3B05F}"/>
                    </a:ext>
                  </a:extLst>
                </p:cNvPr>
                <p:cNvCxnSpPr/>
                <p:nvPr/>
              </p:nvCxnSpPr>
              <p:spPr>
                <a:xfrm>
                  <a:off x="4173073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Straight Connector 138">
                  <a:extLst>
                    <a:ext uri="{FF2B5EF4-FFF2-40B4-BE49-F238E27FC236}">
                      <a16:creationId xmlns:a16="http://schemas.microsoft.com/office/drawing/2014/main" id="{19044A76-0B98-AA43-B333-48BE5BBB14A8}"/>
                    </a:ext>
                  </a:extLst>
                </p:cNvPr>
                <p:cNvCxnSpPr/>
                <p:nvPr/>
              </p:nvCxnSpPr>
              <p:spPr>
                <a:xfrm>
                  <a:off x="4984379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Straight Connector 139">
                  <a:extLst>
                    <a:ext uri="{FF2B5EF4-FFF2-40B4-BE49-F238E27FC236}">
                      <a16:creationId xmlns:a16="http://schemas.microsoft.com/office/drawing/2014/main" id="{F74AD7C5-CB84-694D-AB30-E4364C77E804}"/>
                    </a:ext>
                  </a:extLst>
                </p:cNvPr>
                <p:cNvCxnSpPr/>
                <p:nvPr/>
              </p:nvCxnSpPr>
              <p:spPr>
                <a:xfrm>
                  <a:off x="5786720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Straight Connector 140">
                  <a:extLst>
                    <a:ext uri="{FF2B5EF4-FFF2-40B4-BE49-F238E27FC236}">
                      <a16:creationId xmlns:a16="http://schemas.microsoft.com/office/drawing/2014/main" id="{D00B1717-F451-F543-A000-A2D8261DA07A}"/>
                    </a:ext>
                  </a:extLst>
                </p:cNvPr>
                <p:cNvCxnSpPr/>
                <p:nvPr/>
              </p:nvCxnSpPr>
              <p:spPr>
                <a:xfrm>
                  <a:off x="6598026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Straight Connector 141">
                  <a:extLst>
                    <a:ext uri="{FF2B5EF4-FFF2-40B4-BE49-F238E27FC236}">
                      <a16:creationId xmlns:a16="http://schemas.microsoft.com/office/drawing/2014/main" id="{8A3AC530-686A-084F-A679-C3C113D3FB1C}"/>
                    </a:ext>
                  </a:extLst>
                </p:cNvPr>
                <p:cNvCxnSpPr/>
                <p:nvPr/>
              </p:nvCxnSpPr>
              <p:spPr>
                <a:xfrm>
                  <a:off x="7431744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672910D2-9124-9F49-9416-BB56C306C1AF}"/>
                  </a:ext>
                </a:extLst>
              </p:cNvPr>
              <p:cNvSpPr txBox="1"/>
              <p:nvPr/>
            </p:nvSpPr>
            <p:spPr>
              <a:xfrm>
                <a:off x="1273645" y="2982165"/>
                <a:ext cx="787124" cy="4285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800" dirty="0"/>
                  <a:t>105</a:t>
                </a:r>
              </a:p>
            </p:txBody>
          </p:sp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2100B408-D75D-3A4A-9A8D-13A506122782}"/>
                  </a:ext>
                </a:extLst>
              </p:cNvPr>
              <p:cNvSpPr txBox="1"/>
              <p:nvPr/>
            </p:nvSpPr>
            <p:spPr>
              <a:xfrm>
                <a:off x="2151857" y="2982165"/>
                <a:ext cx="852165" cy="4285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800" dirty="0"/>
                  <a:t>106</a:t>
                </a:r>
              </a:p>
            </p:txBody>
          </p:sp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3554E0DE-CE7B-C542-87CA-1B31BD2A01FB}"/>
                  </a:ext>
                </a:extLst>
              </p:cNvPr>
              <p:cNvSpPr txBox="1"/>
              <p:nvPr/>
            </p:nvSpPr>
            <p:spPr>
              <a:xfrm>
                <a:off x="3085432" y="2986104"/>
                <a:ext cx="802230" cy="4285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800" dirty="0"/>
                  <a:t>107</a:t>
                </a:r>
              </a:p>
            </p:txBody>
          </p:sp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36387EDB-9084-7C48-B9AE-E62854812C4B}"/>
                  </a:ext>
                </a:extLst>
              </p:cNvPr>
              <p:cNvSpPr txBox="1"/>
              <p:nvPr/>
            </p:nvSpPr>
            <p:spPr>
              <a:xfrm>
                <a:off x="4965028" y="2986104"/>
                <a:ext cx="713164" cy="4285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800" dirty="0"/>
                  <a:t>109</a:t>
                </a:r>
              </a:p>
            </p:txBody>
          </p:sp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BDFC9BB1-9E84-1F44-B98C-0EECD48E2FB2}"/>
                  </a:ext>
                </a:extLst>
              </p:cNvPr>
              <p:cNvSpPr txBox="1"/>
              <p:nvPr/>
            </p:nvSpPr>
            <p:spPr>
              <a:xfrm>
                <a:off x="5892197" y="2982165"/>
                <a:ext cx="713164" cy="4285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800" dirty="0"/>
                  <a:t>110</a:t>
                </a:r>
              </a:p>
            </p:txBody>
          </p:sp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CCC1F75C-D7AD-6046-B926-17DB999E4DE7}"/>
                  </a:ext>
                </a:extLst>
              </p:cNvPr>
              <p:cNvSpPr txBox="1"/>
              <p:nvPr/>
            </p:nvSpPr>
            <p:spPr>
              <a:xfrm>
                <a:off x="7725860" y="2982165"/>
                <a:ext cx="713164" cy="4285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800" dirty="0"/>
                  <a:t>112</a:t>
                </a:r>
              </a:p>
            </p:txBody>
          </p:sp>
          <p:sp>
            <p:nvSpPr>
              <p:cNvPr id="131" name="TextBox 130">
                <a:extLst>
                  <a:ext uri="{FF2B5EF4-FFF2-40B4-BE49-F238E27FC236}">
                    <a16:creationId xmlns:a16="http://schemas.microsoft.com/office/drawing/2014/main" id="{606B5F53-3519-2745-93E7-B67DAA975EAC}"/>
                  </a:ext>
                </a:extLst>
              </p:cNvPr>
              <p:cNvSpPr txBox="1"/>
              <p:nvPr/>
            </p:nvSpPr>
            <p:spPr>
              <a:xfrm>
                <a:off x="8691814" y="2982165"/>
                <a:ext cx="713164" cy="4285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800" dirty="0"/>
                  <a:t>113</a:t>
                </a:r>
              </a:p>
            </p:txBody>
          </p:sp>
        </p:grp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98BAF48-BAFA-3642-80DC-5440EB05CD06}"/>
                </a:ext>
              </a:extLst>
            </p:cNvPr>
            <p:cNvSpPr txBox="1"/>
            <p:nvPr/>
          </p:nvSpPr>
          <p:spPr>
            <a:xfrm>
              <a:off x="976127" y="1392030"/>
              <a:ext cx="59503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3600" dirty="0"/>
                <a:t>a)</a:t>
              </a:r>
            </a:p>
          </p:txBody>
        </p:sp>
        <p:sp>
          <p:nvSpPr>
            <p:cNvPr id="168" name="Rounded Rectangle 167">
              <a:extLst>
                <a:ext uri="{FF2B5EF4-FFF2-40B4-BE49-F238E27FC236}">
                  <a16:creationId xmlns:a16="http://schemas.microsoft.com/office/drawing/2014/main" id="{9CB5B05E-AD5D-2D47-8D6D-DCEEEEE3B7A4}"/>
                </a:ext>
              </a:extLst>
            </p:cNvPr>
            <p:cNvSpPr/>
            <p:nvPr/>
          </p:nvSpPr>
          <p:spPr>
            <a:xfrm>
              <a:off x="4525824" y="2654366"/>
              <a:ext cx="1044956" cy="64883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169" name="Rounded Rectangle 168">
              <a:extLst>
                <a:ext uri="{FF2B5EF4-FFF2-40B4-BE49-F238E27FC236}">
                  <a16:creationId xmlns:a16="http://schemas.microsoft.com/office/drawing/2014/main" id="{C7B20FD2-9C6F-294C-AC8A-04A531460154}"/>
                </a:ext>
              </a:extLst>
            </p:cNvPr>
            <p:cNvSpPr/>
            <p:nvPr/>
          </p:nvSpPr>
          <p:spPr>
            <a:xfrm>
              <a:off x="7570487" y="2664421"/>
              <a:ext cx="1044956" cy="64883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0DB62CB7-5E4E-E549-A71B-653E0242918B}"/>
              </a:ext>
            </a:extLst>
          </p:cNvPr>
          <p:cNvGrpSpPr/>
          <p:nvPr/>
        </p:nvGrpSpPr>
        <p:grpSpPr>
          <a:xfrm>
            <a:off x="976127" y="3452186"/>
            <a:ext cx="9765372" cy="2291091"/>
            <a:chOff x="976127" y="3452186"/>
            <a:chExt cx="9765372" cy="2291091"/>
          </a:xfrm>
        </p:grpSpPr>
        <p:grpSp>
          <p:nvGrpSpPr>
            <p:cNvPr id="146" name="Group 145">
              <a:extLst>
                <a:ext uri="{FF2B5EF4-FFF2-40B4-BE49-F238E27FC236}">
                  <a16:creationId xmlns:a16="http://schemas.microsoft.com/office/drawing/2014/main" id="{47CFA5F9-962D-0C4C-A5B2-F7832BF7E515}"/>
                </a:ext>
              </a:extLst>
            </p:cNvPr>
            <p:cNvGrpSpPr/>
            <p:nvPr/>
          </p:nvGrpSpPr>
          <p:grpSpPr>
            <a:xfrm>
              <a:off x="1614168" y="4519680"/>
              <a:ext cx="9127331" cy="1097982"/>
              <a:chOff x="1273645" y="2466732"/>
              <a:chExt cx="8247731" cy="992169"/>
            </a:xfrm>
          </p:grpSpPr>
          <p:grpSp>
            <p:nvGrpSpPr>
              <p:cNvPr id="147" name="Group 146">
                <a:extLst>
                  <a:ext uri="{FF2B5EF4-FFF2-40B4-BE49-F238E27FC236}">
                    <a16:creationId xmlns:a16="http://schemas.microsoft.com/office/drawing/2014/main" id="{893885B5-31E2-B44C-B991-392006A5AACC}"/>
                  </a:ext>
                </a:extLst>
              </p:cNvPr>
              <p:cNvGrpSpPr/>
              <p:nvPr/>
            </p:nvGrpSpPr>
            <p:grpSpPr>
              <a:xfrm>
                <a:off x="1279641" y="2466732"/>
                <a:ext cx="8241735" cy="301923"/>
                <a:chOff x="575443" y="3002450"/>
                <a:chExt cx="7297713" cy="247982"/>
              </a:xfrm>
            </p:grpSpPr>
            <p:cxnSp>
              <p:nvCxnSpPr>
                <p:cNvPr id="157" name="Straight Arrow Connector 156">
                  <a:extLst>
                    <a:ext uri="{FF2B5EF4-FFF2-40B4-BE49-F238E27FC236}">
                      <a16:creationId xmlns:a16="http://schemas.microsoft.com/office/drawing/2014/main" id="{211EE187-EF80-F349-91DF-0D21891BEF1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75443" y="3119718"/>
                  <a:ext cx="7297713" cy="6723"/>
                </a:xfrm>
                <a:prstGeom prst="straightConnector1">
                  <a:avLst/>
                </a:prstGeom>
                <a:ln w="38100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58" name="Straight Connector 157">
                  <a:extLst>
                    <a:ext uri="{FF2B5EF4-FFF2-40B4-BE49-F238E27FC236}">
                      <a16:creationId xmlns:a16="http://schemas.microsoft.com/office/drawing/2014/main" id="{6F72805F-3120-7940-B453-5AA15ADCF6B4}"/>
                    </a:ext>
                  </a:extLst>
                </p:cNvPr>
                <p:cNvCxnSpPr/>
                <p:nvPr/>
              </p:nvCxnSpPr>
              <p:spPr>
                <a:xfrm>
                  <a:off x="932331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59" name="Straight Connector 158">
                  <a:extLst>
                    <a:ext uri="{FF2B5EF4-FFF2-40B4-BE49-F238E27FC236}">
                      <a16:creationId xmlns:a16="http://schemas.microsoft.com/office/drawing/2014/main" id="{16DABE3D-7323-1948-A4CB-3639C6B40CAB}"/>
                    </a:ext>
                  </a:extLst>
                </p:cNvPr>
                <p:cNvCxnSpPr/>
                <p:nvPr/>
              </p:nvCxnSpPr>
              <p:spPr>
                <a:xfrm>
                  <a:off x="1743637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60" name="Straight Connector 159">
                  <a:extLst>
                    <a:ext uri="{FF2B5EF4-FFF2-40B4-BE49-F238E27FC236}">
                      <a16:creationId xmlns:a16="http://schemas.microsoft.com/office/drawing/2014/main" id="{E068F7DF-B771-3E49-8F72-F212F158AAF5}"/>
                    </a:ext>
                  </a:extLst>
                </p:cNvPr>
                <p:cNvCxnSpPr/>
                <p:nvPr/>
              </p:nvCxnSpPr>
              <p:spPr>
                <a:xfrm>
                  <a:off x="2532531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61" name="Straight Connector 160">
                  <a:extLst>
                    <a:ext uri="{FF2B5EF4-FFF2-40B4-BE49-F238E27FC236}">
                      <a16:creationId xmlns:a16="http://schemas.microsoft.com/office/drawing/2014/main" id="{E0637960-C85B-5E4D-ABB5-84CC4D2BB5DF}"/>
                    </a:ext>
                  </a:extLst>
                </p:cNvPr>
                <p:cNvCxnSpPr/>
                <p:nvPr/>
              </p:nvCxnSpPr>
              <p:spPr>
                <a:xfrm>
                  <a:off x="3330390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62" name="Straight Connector 161">
                  <a:extLst>
                    <a:ext uri="{FF2B5EF4-FFF2-40B4-BE49-F238E27FC236}">
                      <a16:creationId xmlns:a16="http://schemas.microsoft.com/office/drawing/2014/main" id="{D322D5CF-3F48-C947-B534-D939E1DAB753}"/>
                    </a:ext>
                  </a:extLst>
                </p:cNvPr>
                <p:cNvCxnSpPr/>
                <p:nvPr/>
              </p:nvCxnSpPr>
              <p:spPr>
                <a:xfrm>
                  <a:off x="4173073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63" name="Straight Connector 162">
                  <a:extLst>
                    <a:ext uri="{FF2B5EF4-FFF2-40B4-BE49-F238E27FC236}">
                      <a16:creationId xmlns:a16="http://schemas.microsoft.com/office/drawing/2014/main" id="{CF6CA716-BF2E-9C45-9489-4FB24C823BE3}"/>
                    </a:ext>
                  </a:extLst>
                </p:cNvPr>
                <p:cNvCxnSpPr/>
                <p:nvPr/>
              </p:nvCxnSpPr>
              <p:spPr>
                <a:xfrm>
                  <a:off x="4984379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64" name="Straight Connector 163">
                  <a:extLst>
                    <a:ext uri="{FF2B5EF4-FFF2-40B4-BE49-F238E27FC236}">
                      <a16:creationId xmlns:a16="http://schemas.microsoft.com/office/drawing/2014/main" id="{4EC1A315-752A-034E-B5A6-674F065A61A2}"/>
                    </a:ext>
                  </a:extLst>
                </p:cNvPr>
                <p:cNvCxnSpPr/>
                <p:nvPr/>
              </p:nvCxnSpPr>
              <p:spPr>
                <a:xfrm>
                  <a:off x="5786720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65" name="Straight Connector 164">
                  <a:extLst>
                    <a:ext uri="{FF2B5EF4-FFF2-40B4-BE49-F238E27FC236}">
                      <a16:creationId xmlns:a16="http://schemas.microsoft.com/office/drawing/2014/main" id="{09864C94-A8A2-374C-8FD7-F74BC1A77F7C}"/>
                    </a:ext>
                  </a:extLst>
                </p:cNvPr>
                <p:cNvCxnSpPr/>
                <p:nvPr/>
              </p:nvCxnSpPr>
              <p:spPr>
                <a:xfrm>
                  <a:off x="6598026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66" name="Straight Connector 165">
                  <a:extLst>
                    <a:ext uri="{FF2B5EF4-FFF2-40B4-BE49-F238E27FC236}">
                      <a16:creationId xmlns:a16="http://schemas.microsoft.com/office/drawing/2014/main" id="{226B1DDE-B9FF-AE40-9560-4FA7F7B31D76}"/>
                    </a:ext>
                  </a:extLst>
                </p:cNvPr>
                <p:cNvCxnSpPr/>
                <p:nvPr/>
              </p:nvCxnSpPr>
              <p:spPr>
                <a:xfrm>
                  <a:off x="7431744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48" name="TextBox 147">
                <a:extLst>
                  <a:ext uri="{FF2B5EF4-FFF2-40B4-BE49-F238E27FC236}">
                    <a16:creationId xmlns:a16="http://schemas.microsoft.com/office/drawing/2014/main" id="{ED5AA523-73FE-E84E-A242-F688205F3289}"/>
                  </a:ext>
                </a:extLst>
              </p:cNvPr>
              <p:cNvSpPr txBox="1"/>
              <p:nvPr/>
            </p:nvSpPr>
            <p:spPr>
              <a:xfrm>
                <a:off x="1273645" y="2982165"/>
                <a:ext cx="787124" cy="4727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800" dirty="0"/>
                  <a:t>230</a:t>
                </a:r>
              </a:p>
            </p:txBody>
          </p:sp>
          <p:sp>
            <p:nvSpPr>
              <p:cNvPr id="149" name="TextBox 148">
                <a:extLst>
                  <a:ext uri="{FF2B5EF4-FFF2-40B4-BE49-F238E27FC236}">
                    <a16:creationId xmlns:a16="http://schemas.microsoft.com/office/drawing/2014/main" id="{A5D8BCFF-6142-024E-AFDD-9EE6EADF56C0}"/>
                  </a:ext>
                </a:extLst>
              </p:cNvPr>
              <p:cNvSpPr txBox="1"/>
              <p:nvPr/>
            </p:nvSpPr>
            <p:spPr>
              <a:xfrm>
                <a:off x="2151857" y="2982165"/>
                <a:ext cx="852165" cy="4727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800" dirty="0"/>
                  <a:t>231</a:t>
                </a:r>
              </a:p>
            </p:txBody>
          </p:sp>
          <p:sp>
            <p:nvSpPr>
              <p:cNvPr id="152" name="TextBox 151">
                <a:extLst>
                  <a:ext uri="{FF2B5EF4-FFF2-40B4-BE49-F238E27FC236}">
                    <a16:creationId xmlns:a16="http://schemas.microsoft.com/office/drawing/2014/main" id="{7AFFB1B7-912E-324B-AA89-D5FBF5229C5E}"/>
                  </a:ext>
                </a:extLst>
              </p:cNvPr>
              <p:cNvSpPr txBox="1"/>
              <p:nvPr/>
            </p:nvSpPr>
            <p:spPr>
              <a:xfrm>
                <a:off x="4965028" y="2986104"/>
                <a:ext cx="713164" cy="4727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800" dirty="0"/>
                  <a:t>234</a:t>
                </a:r>
              </a:p>
            </p:txBody>
          </p:sp>
          <p:sp>
            <p:nvSpPr>
              <p:cNvPr id="153" name="TextBox 152">
                <a:extLst>
                  <a:ext uri="{FF2B5EF4-FFF2-40B4-BE49-F238E27FC236}">
                    <a16:creationId xmlns:a16="http://schemas.microsoft.com/office/drawing/2014/main" id="{C7493AE9-6640-7240-99B0-514AF5308F37}"/>
                  </a:ext>
                </a:extLst>
              </p:cNvPr>
              <p:cNvSpPr txBox="1"/>
              <p:nvPr/>
            </p:nvSpPr>
            <p:spPr>
              <a:xfrm>
                <a:off x="5892197" y="2982165"/>
                <a:ext cx="713164" cy="4727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800" dirty="0"/>
                  <a:t>235</a:t>
                </a:r>
              </a:p>
            </p:txBody>
          </p:sp>
          <p:sp>
            <p:nvSpPr>
              <p:cNvPr id="154" name="TextBox 153">
                <a:extLst>
                  <a:ext uri="{FF2B5EF4-FFF2-40B4-BE49-F238E27FC236}">
                    <a16:creationId xmlns:a16="http://schemas.microsoft.com/office/drawing/2014/main" id="{48538831-7A4B-4448-94DA-71D27AFFC627}"/>
                  </a:ext>
                </a:extLst>
              </p:cNvPr>
              <p:cNvSpPr txBox="1"/>
              <p:nvPr/>
            </p:nvSpPr>
            <p:spPr>
              <a:xfrm>
                <a:off x="6798690" y="2986104"/>
                <a:ext cx="713164" cy="4727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800" dirty="0"/>
                  <a:t>236</a:t>
                </a:r>
              </a:p>
            </p:txBody>
          </p:sp>
          <p:sp>
            <p:nvSpPr>
              <p:cNvPr id="156" name="TextBox 155">
                <a:extLst>
                  <a:ext uri="{FF2B5EF4-FFF2-40B4-BE49-F238E27FC236}">
                    <a16:creationId xmlns:a16="http://schemas.microsoft.com/office/drawing/2014/main" id="{00F17215-EDD1-5349-BEBA-C7C12173044A}"/>
                  </a:ext>
                </a:extLst>
              </p:cNvPr>
              <p:cNvSpPr txBox="1"/>
              <p:nvPr/>
            </p:nvSpPr>
            <p:spPr>
              <a:xfrm>
                <a:off x="8691814" y="2982165"/>
                <a:ext cx="713164" cy="4727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800" dirty="0"/>
                  <a:t>238</a:t>
                </a:r>
              </a:p>
            </p:txBody>
          </p:sp>
        </p:grpSp>
        <p:sp>
          <p:nvSpPr>
            <p:cNvPr id="167" name="TextBox 166">
              <a:extLst>
                <a:ext uri="{FF2B5EF4-FFF2-40B4-BE49-F238E27FC236}">
                  <a16:creationId xmlns:a16="http://schemas.microsoft.com/office/drawing/2014/main" id="{903968FC-5A87-184A-833C-8A4FC19CBC45}"/>
                </a:ext>
              </a:extLst>
            </p:cNvPr>
            <p:cNvSpPr txBox="1"/>
            <p:nvPr/>
          </p:nvSpPr>
          <p:spPr>
            <a:xfrm>
              <a:off x="976127" y="3452186"/>
              <a:ext cx="59503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3600" dirty="0"/>
                <a:t>b)</a:t>
              </a:r>
            </a:p>
          </p:txBody>
        </p:sp>
        <p:sp>
          <p:nvSpPr>
            <p:cNvPr id="171" name="Rounded Rectangle 170">
              <a:extLst>
                <a:ext uri="{FF2B5EF4-FFF2-40B4-BE49-F238E27FC236}">
                  <a16:creationId xmlns:a16="http://schemas.microsoft.com/office/drawing/2014/main" id="{DF9A6E25-1E36-2847-BD1E-6C611297D830}"/>
                </a:ext>
              </a:extLst>
            </p:cNvPr>
            <p:cNvSpPr/>
            <p:nvPr/>
          </p:nvSpPr>
          <p:spPr>
            <a:xfrm>
              <a:off x="3496192" y="5087615"/>
              <a:ext cx="1044956" cy="64883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172" name="Rounded Rectangle 171">
              <a:extLst>
                <a:ext uri="{FF2B5EF4-FFF2-40B4-BE49-F238E27FC236}">
                  <a16:creationId xmlns:a16="http://schemas.microsoft.com/office/drawing/2014/main" id="{18A04FB1-BEC3-6544-B9F2-768B3354E2CF}"/>
                </a:ext>
              </a:extLst>
            </p:cNvPr>
            <p:cNvSpPr/>
            <p:nvPr/>
          </p:nvSpPr>
          <p:spPr>
            <a:xfrm>
              <a:off x="4639282" y="5087615"/>
              <a:ext cx="1044956" cy="64883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173" name="Rounded Rectangle 172">
              <a:extLst>
                <a:ext uri="{FF2B5EF4-FFF2-40B4-BE49-F238E27FC236}">
                  <a16:creationId xmlns:a16="http://schemas.microsoft.com/office/drawing/2014/main" id="{9114A51A-A70F-BD47-821E-6B62810E92F7}"/>
                </a:ext>
              </a:extLst>
            </p:cNvPr>
            <p:cNvSpPr/>
            <p:nvPr/>
          </p:nvSpPr>
          <p:spPr>
            <a:xfrm>
              <a:off x="8625361" y="5094442"/>
              <a:ext cx="1044956" cy="64883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sp>
        <p:nvSpPr>
          <p:cNvPr id="175" name="TextBox 174">
            <a:extLst>
              <a:ext uri="{FF2B5EF4-FFF2-40B4-BE49-F238E27FC236}">
                <a16:creationId xmlns:a16="http://schemas.microsoft.com/office/drawing/2014/main" id="{7190D5E1-5E53-3545-99FA-5F2870D63542}"/>
              </a:ext>
            </a:extLst>
          </p:cNvPr>
          <p:cNvSpPr txBox="1"/>
          <p:nvPr/>
        </p:nvSpPr>
        <p:spPr>
          <a:xfrm>
            <a:off x="4602152" y="2543466"/>
            <a:ext cx="867545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200" dirty="0">
                <a:solidFill>
                  <a:srgbClr val="FF0000"/>
                </a:solidFill>
              </a:rPr>
              <a:t>108</a:t>
            </a:r>
          </a:p>
        </p:txBody>
      </p:sp>
      <p:sp>
        <p:nvSpPr>
          <p:cNvPr id="176" name="TextBox 175">
            <a:extLst>
              <a:ext uri="{FF2B5EF4-FFF2-40B4-BE49-F238E27FC236}">
                <a16:creationId xmlns:a16="http://schemas.microsoft.com/office/drawing/2014/main" id="{E0D69D1B-749E-2E42-A15D-C0BE1A6D211F}"/>
              </a:ext>
            </a:extLst>
          </p:cNvPr>
          <p:cNvSpPr txBox="1"/>
          <p:nvPr/>
        </p:nvSpPr>
        <p:spPr>
          <a:xfrm>
            <a:off x="7692298" y="2560842"/>
            <a:ext cx="806631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200" dirty="0">
                <a:solidFill>
                  <a:srgbClr val="FF0000"/>
                </a:solidFill>
              </a:rPr>
              <a:t>111</a:t>
            </a:r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id="{B38C41D5-1776-B64A-B086-97209981488D}"/>
              </a:ext>
            </a:extLst>
          </p:cNvPr>
          <p:cNvSpPr txBox="1"/>
          <p:nvPr/>
        </p:nvSpPr>
        <p:spPr>
          <a:xfrm>
            <a:off x="3573909" y="5134299"/>
            <a:ext cx="867545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200" dirty="0">
                <a:solidFill>
                  <a:srgbClr val="FF0000"/>
                </a:solidFill>
              </a:rPr>
              <a:t>232</a:t>
            </a:r>
          </a:p>
        </p:txBody>
      </p:sp>
      <p:sp>
        <p:nvSpPr>
          <p:cNvPr id="179" name="TextBox 178">
            <a:extLst>
              <a:ext uri="{FF2B5EF4-FFF2-40B4-BE49-F238E27FC236}">
                <a16:creationId xmlns:a16="http://schemas.microsoft.com/office/drawing/2014/main" id="{431724BE-C700-3143-91E5-ABD9B83CF454}"/>
              </a:ext>
            </a:extLst>
          </p:cNvPr>
          <p:cNvSpPr txBox="1"/>
          <p:nvPr/>
        </p:nvSpPr>
        <p:spPr>
          <a:xfrm>
            <a:off x="4730586" y="5136185"/>
            <a:ext cx="867545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200" dirty="0">
                <a:solidFill>
                  <a:srgbClr val="FF0000"/>
                </a:solidFill>
              </a:rPr>
              <a:t>233</a:t>
            </a:r>
          </a:p>
        </p:txBody>
      </p:sp>
      <p:sp>
        <p:nvSpPr>
          <p:cNvPr id="180" name="TextBox 179">
            <a:extLst>
              <a:ext uri="{FF2B5EF4-FFF2-40B4-BE49-F238E27FC236}">
                <a16:creationId xmlns:a16="http://schemas.microsoft.com/office/drawing/2014/main" id="{1B5B2158-F013-964C-9714-F6F3A1C0F3FE}"/>
              </a:ext>
            </a:extLst>
          </p:cNvPr>
          <p:cNvSpPr txBox="1"/>
          <p:nvPr/>
        </p:nvSpPr>
        <p:spPr>
          <a:xfrm>
            <a:off x="8701040" y="5121695"/>
            <a:ext cx="867545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200" dirty="0">
                <a:solidFill>
                  <a:srgbClr val="FF0000"/>
                </a:solidFill>
              </a:rPr>
              <a:t>237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51CA0EC8-AC5F-4D5E-8A73-5726C8A8DA85}"/>
              </a:ext>
            </a:extLst>
          </p:cNvPr>
          <p:cNvCxnSpPr>
            <a:cxnSpLocks/>
          </p:cNvCxnSpPr>
          <p:nvPr/>
        </p:nvCxnSpPr>
        <p:spPr>
          <a:xfrm>
            <a:off x="3529085" y="1027561"/>
            <a:ext cx="70133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51CA0EC8-AC5F-4D5E-8A73-5726C8A8DA85}"/>
              </a:ext>
            </a:extLst>
          </p:cNvPr>
          <p:cNvCxnSpPr>
            <a:cxnSpLocks/>
          </p:cNvCxnSpPr>
          <p:nvPr/>
        </p:nvCxnSpPr>
        <p:spPr>
          <a:xfrm>
            <a:off x="4869442" y="1021318"/>
            <a:ext cx="3842048" cy="624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1431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" grpId="0" animBg="1"/>
      <p:bldP spid="176" grpId="0" animBg="1"/>
      <p:bldP spid="177" grpId="0" animBg="1"/>
      <p:bldP spid="179" grpId="0" animBg="1"/>
      <p:bldP spid="18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F5E8A8F7-795F-3A4D-8843-213D56C793F1}"/>
              </a:ext>
            </a:extLst>
          </p:cNvPr>
          <p:cNvSpPr/>
          <p:nvPr/>
        </p:nvSpPr>
        <p:spPr>
          <a:xfrm>
            <a:off x="3456370" y="575781"/>
            <a:ext cx="1034386" cy="523220"/>
          </a:xfrm>
          <a:prstGeom prst="roundRect">
            <a:avLst/>
          </a:prstGeom>
          <a:solidFill>
            <a:srgbClr val="FFC000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185" name="Group 184">
            <a:extLst>
              <a:ext uri="{FF2B5EF4-FFF2-40B4-BE49-F238E27FC236}">
                <a16:creationId xmlns:a16="http://schemas.microsoft.com/office/drawing/2014/main" id="{7E0E8318-4328-AE42-9DCF-2F9CB4F52B70}"/>
              </a:ext>
            </a:extLst>
          </p:cNvPr>
          <p:cNvGrpSpPr/>
          <p:nvPr/>
        </p:nvGrpSpPr>
        <p:grpSpPr>
          <a:xfrm>
            <a:off x="2791766" y="528414"/>
            <a:ext cx="6903947" cy="584093"/>
            <a:chOff x="1183343" y="1464304"/>
            <a:chExt cx="6903947" cy="584093"/>
          </a:xfrm>
        </p:grpSpPr>
        <p:sp>
          <p:nvSpPr>
            <p:cNvPr id="186" name="TextBox 185">
              <a:extLst>
                <a:ext uri="{FF2B5EF4-FFF2-40B4-BE49-F238E27FC236}">
                  <a16:creationId xmlns:a16="http://schemas.microsoft.com/office/drawing/2014/main" id="{46B185F9-C53A-094B-BE84-49EC6EBAA86B}"/>
                </a:ext>
              </a:extLst>
            </p:cNvPr>
            <p:cNvSpPr txBox="1"/>
            <p:nvPr/>
          </p:nvSpPr>
          <p:spPr>
            <a:xfrm>
              <a:off x="1952343" y="1525177"/>
              <a:ext cx="613494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Số</a:t>
              </a:r>
              <a:r>
                <a:rPr lang="en-US" sz="2800" dirty="0"/>
                <a:t> ?</a:t>
              </a:r>
            </a:p>
          </p:txBody>
        </p:sp>
        <p:sp>
          <p:nvSpPr>
            <p:cNvPr id="187" name="Oval 186">
              <a:extLst>
                <a:ext uri="{FF2B5EF4-FFF2-40B4-BE49-F238E27FC236}">
                  <a16:creationId xmlns:a16="http://schemas.microsoft.com/office/drawing/2014/main" id="{74309BA0-EF01-5644-B075-58CF159A554C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3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8A91D8AE-98B7-2343-9EB5-145CC8F398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7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96"/>
          <a:stretch/>
        </p:blipFill>
        <p:spPr>
          <a:xfrm>
            <a:off x="1016807" y="1226896"/>
            <a:ext cx="9431337" cy="510269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4A39B6E-E2A0-184A-8540-3B64C4B1462E}"/>
              </a:ext>
            </a:extLst>
          </p:cNvPr>
          <p:cNvSpPr txBox="1"/>
          <p:nvPr/>
        </p:nvSpPr>
        <p:spPr>
          <a:xfrm>
            <a:off x="9347786" y="2905780"/>
            <a:ext cx="785793" cy="523220"/>
          </a:xfrm>
          <a:prstGeom prst="rect">
            <a:avLst/>
          </a:prstGeom>
          <a:solidFill>
            <a:srgbClr val="FFFF00"/>
          </a:solidFill>
          <a:effectLst>
            <a:softEdge rad="127000"/>
          </a:effectLst>
        </p:spPr>
        <p:txBody>
          <a:bodyPr wrap="none" rtlCol="0">
            <a:spAutoFit/>
          </a:bodyPr>
          <a:lstStyle/>
          <a:p>
            <a:r>
              <a:rPr lang="en-VN" sz="28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</a:rPr>
              <a:t>170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BBE3242-BC0A-1E4D-BAC0-2100B14CE70C}"/>
              </a:ext>
            </a:extLst>
          </p:cNvPr>
          <p:cNvSpPr txBox="1"/>
          <p:nvPr/>
        </p:nvSpPr>
        <p:spPr>
          <a:xfrm>
            <a:off x="9407975" y="5414464"/>
            <a:ext cx="785793" cy="523220"/>
          </a:xfrm>
          <a:prstGeom prst="rect">
            <a:avLst/>
          </a:prstGeom>
          <a:solidFill>
            <a:srgbClr val="FFFF00"/>
          </a:solidFill>
          <a:effectLst>
            <a:softEdge rad="127000"/>
          </a:effectLst>
        </p:spPr>
        <p:txBody>
          <a:bodyPr wrap="none" rtlCol="0">
            <a:spAutoFit/>
          </a:bodyPr>
          <a:lstStyle/>
          <a:p>
            <a:r>
              <a:rPr lang="en-VN" sz="28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</a:rPr>
              <a:t>710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98DAAAD-2D17-B345-AF41-2ACF4C0C17CB}"/>
              </a:ext>
            </a:extLst>
          </p:cNvPr>
          <p:cNvSpPr txBox="1"/>
          <p:nvPr/>
        </p:nvSpPr>
        <p:spPr>
          <a:xfrm>
            <a:off x="9302816" y="1813649"/>
            <a:ext cx="785793" cy="523220"/>
          </a:xfrm>
          <a:prstGeom prst="rect">
            <a:avLst/>
          </a:prstGeom>
          <a:solidFill>
            <a:srgbClr val="92D050"/>
          </a:solidFill>
          <a:effectLst>
            <a:softEdge rad="127000"/>
          </a:effectLst>
        </p:spPr>
        <p:txBody>
          <a:bodyPr wrap="none" rtlCol="0">
            <a:spAutoFit/>
          </a:bodyPr>
          <a:lstStyle/>
          <a:p>
            <a:r>
              <a:rPr lang="en-VN" sz="28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</a:rPr>
              <a:t>107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1CA0EC8-AC5F-4D5E-8A73-5726C8A8DA85}"/>
              </a:ext>
            </a:extLst>
          </p:cNvPr>
          <p:cNvCxnSpPr>
            <a:cxnSpLocks/>
          </p:cNvCxnSpPr>
          <p:nvPr/>
        </p:nvCxnSpPr>
        <p:spPr>
          <a:xfrm>
            <a:off x="3560766" y="1035607"/>
            <a:ext cx="70133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7152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40" grpId="0" animBg="1"/>
      <p:bldP spid="4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7AF7405-ABA0-8847-8C6B-EF144C355084}"/>
              </a:ext>
            </a:extLst>
          </p:cNvPr>
          <p:cNvGrpSpPr/>
          <p:nvPr/>
        </p:nvGrpSpPr>
        <p:grpSpPr>
          <a:xfrm>
            <a:off x="2791766" y="528414"/>
            <a:ext cx="8287714" cy="570588"/>
            <a:chOff x="1183343" y="1464304"/>
            <a:chExt cx="8287714" cy="570588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DBB61BF-1FCE-6A42-911D-040ABD0DB57D}"/>
                </a:ext>
              </a:extLst>
            </p:cNvPr>
            <p:cNvSpPr txBox="1"/>
            <p:nvPr/>
          </p:nvSpPr>
          <p:spPr>
            <a:xfrm>
              <a:off x="1930644" y="1511671"/>
              <a:ext cx="754041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Viết</a:t>
              </a:r>
              <a:r>
                <a:rPr lang="en-US" sz="2800" dirty="0"/>
                <a:t>, </a:t>
              </a:r>
              <a:r>
                <a:rPr lang="en-US" sz="2800" dirty="0" err="1"/>
                <a:t>đọc</a:t>
              </a:r>
              <a:r>
                <a:rPr lang="en-US" sz="2800" dirty="0"/>
                <a:t> </a:t>
              </a:r>
              <a:r>
                <a:rPr lang="en-US" sz="2800" dirty="0" err="1"/>
                <a:t>số</a:t>
              </a:r>
              <a:r>
                <a:rPr lang="en-US" sz="2800" dirty="0"/>
                <a:t> </a:t>
              </a:r>
              <a:r>
                <a:rPr lang="en-US" sz="2800" dirty="0" err="1"/>
                <a:t>biết</a:t>
              </a:r>
              <a:r>
                <a:rPr lang="en-US" sz="2800" dirty="0"/>
                <a:t> </a:t>
              </a:r>
              <a:r>
                <a:rPr lang="en-US" sz="2800" dirty="0" err="1"/>
                <a:t>số</a:t>
              </a:r>
              <a:r>
                <a:rPr lang="en-US" sz="2800" dirty="0"/>
                <a:t> </a:t>
              </a:r>
              <a:r>
                <a:rPr lang="en-US" sz="2800" dirty="0" err="1"/>
                <a:t>đó</a:t>
              </a:r>
              <a:r>
                <a:rPr lang="en-US" sz="2800" dirty="0"/>
                <a:t> </a:t>
              </a:r>
              <a:r>
                <a:rPr lang="en-US" sz="2800" dirty="0" err="1"/>
                <a:t>gồm</a:t>
              </a:r>
              <a:r>
                <a:rPr lang="en-US" sz="2800" dirty="0"/>
                <a:t>: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8C4ABA50-7393-444F-844F-F3CA69A0FE6B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4</a:t>
              </a:r>
            </a:p>
          </p:txBody>
        </p:sp>
      </p:grpSp>
      <p:graphicFrame>
        <p:nvGraphicFramePr>
          <p:cNvPr id="44" name="Table 490">
            <a:extLst>
              <a:ext uri="{FF2B5EF4-FFF2-40B4-BE49-F238E27FC236}">
                <a16:creationId xmlns:a16="http://schemas.microsoft.com/office/drawing/2014/main" id="{9CCE76BA-FCF7-5544-BA95-35841149DD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7453524"/>
              </p:ext>
            </p:extLst>
          </p:nvPr>
        </p:nvGraphicFramePr>
        <p:xfrm>
          <a:off x="1401145" y="1354668"/>
          <a:ext cx="9160932" cy="47258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28722">
                  <a:extLst>
                    <a:ext uri="{9D8B030D-6E8A-4147-A177-3AD203B41FA5}">
                      <a16:colId xmlns:a16="http://schemas.microsoft.com/office/drawing/2014/main" val="2828112282"/>
                    </a:ext>
                  </a:extLst>
                </a:gridCol>
                <a:gridCol w="1303866">
                  <a:extLst>
                    <a:ext uri="{9D8B030D-6E8A-4147-A177-3AD203B41FA5}">
                      <a16:colId xmlns:a16="http://schemas.microsoft.com/office/drawing/2014/main" val="952112415"/>
                    </a:ext>
                  </a:extLst>
                </a:gridCol>
                <a:gridCol w="3128344">
                  <a:extLst>
                    <a:ext uri="{9D8B030D-6E8A-4147-A177-3AD203B41FA5}">
                      <a16:colId xmlns:a16="http://schemas.microsoft.com/office/drawing/2014/main" val="339309947"/>
                    </a:ext>
                  </a:extLst>
                </a:gridCol>
              </a:tblGrid>
              <a:tr h="757902">
                <a:tc>
                  <a:txBody>
                    <a:bodyPr/>
                    <a:lstStyle/>
                    <a:p>
                      <a:pPr algn="ctr"/>
                      <a:r>
                        <a:rPr lang="en-VN" sz="2000" b="1" dirty="0">
                          <a:solidFill>
                            <a:schemeClr val="tx1"/>
                          </a:solidFill>
                        </a:rPr>
                        <a:t>Số gồm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000" b="1" dirty="0">
                          <a:solidFill>
                            <a:schemeClr val="tx1"/>
                          </a:solidFill>
                        </a:rPr>
                        <a:t>Viết số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000" b="1" dirty="0">
                          <a:solidFill>
                            <a:schemeClr val="tx1"/>
                          </a:solidFill>
                        </a:rPr>
                        <a:t>Đọc số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7862058"/>
                  </a:ext>
                </a:extLst>
              </a:tr>
              <a:tr h="1001772">
                <a:tc>
                  <a:txBody>
                    <a:bodyPr/>
                    <a:lstStyle/>
                    <a:p>
                      <a:pPr algn="ctr"/>
                      <a:r>
                        <a:rPr lang="en-VN" sz="2400" b="1" dirty="0">
                          <a:solidFill>
                            <a:schemeClr val="tx1"/>
                          </a:solidFill>
                        </a:rPr>
                        <a:t>7 trăm, 4 chục, 9 đơn vị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1" dirty="0">
                          <a:solidFill>
                            <a:schemeClr val="tx1"/>
                          </a:solidFill>
                        </a:rPr>
                        <a:t>749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b="1" dirty="0">
                          <a:solidFill>
                            <a:schemeClr val="tx1"/>
                          </a:solidFill>
                        </a:rPr>
                        <a:t>bảy </a:t>
                      </a:r>
                      <a:r>
                        <a:rPr lang="en-VN" sz="2400" b="1" dirty="0">
                          <a:solidFill>
                            <a:schemeClr val="tx1"/>
                          </a:solidFill>
                        </a:rPr>
                        <a:t>trăm bốn mươi chín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7607564"/>
                  </a:ext>
                </a:extLst>
              </a:tr>
              <a:tr h="99205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VN" sz="2400" b="1" dirty="0">
                          <a:solidFill>
                            <a:schemeClr val="tx1"/>
                          </a:solidFill>
                        </a:rPr>
                        <a:t>1 trăm, 1 chục, 4 đơn vị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1" dirty="0">
                          <a:solidFill>
                            <a:schemeClr val="tx1"/>
                          </a:solidFill>
                        </a:rPr>
                        <a:t>114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b="1" dirty="0">
                          <a:solidFill>
                            <a:schemeClr val="tx1"/>
                          </a:solidFill>
                        </a:rPr>
                        <a:t>một trăm mười bốn</a:t>
                      </a:r>
                      <a:endParaRPr lang="en-VN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8627883"/>
                  </a:ext>
                </a:extLst>
              </a:tr>
              <a:tr h="9870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VN" sz="2400" b="1" dirty="0">
                          <a:solidFill>
                            <a:schemeClr val="tx1"/>
                          </a:solidFill>
                        </a:rPr>
                        <a:t>5 trăm, 6 chục, 0 đơn vị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1" dirty="0">
                          <a:solidFill>
                            <a:schemeClr val="tx1"/>
                          </a:solidFill>
                        </a:rPr>
                        <a:t>560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/>
                          </a:solidFill>
                        </a:rPr>
                        <a:t>năm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</a:rPr>
                        <a:t>trăm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</a:rPr>
                        <a:t>sáu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</a:rPr>
                        <a:t>mươi</a:t>
                      </a:r>
                      <a:endParaRPr lang="en-VN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4106989"/>
                  </a:ext>
                </a:extLst>
              </a:tr>
              <a:tr h="9870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VN" sz="2400" b="1" dirty="0">
                          <a:solidFill>
                            <a:schemeClr val="tx1"/>
                          </a:solidFill>
                        </a:rPr>
                        <a:t>8 trăm, 0 chục, 3 đơn vị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1" dirty="0">
                          <a:solidFill>
                            <a:schemeClr val="tx1"/>
                          </a:solidFill>
                        </a:rPr>
                        <a:t>803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t</a:t>
                      </a:r>
                      <a:r>
                        <a:rPr lang="en-VN" sz="2400" b="1" dirty="0">
                          <a:solidFill>
                            <a:schemeClr val="tx1"/>
                          </a:solidFill>
                        </a:rPr>
                        <a:t>ám trăm linh ba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880152"/>
                  </a:ext>
                </a:extLst>
              </a:tr>
            </a:tbl>
          </a:graphicData>
        </a:graphic>
      </p:graphicFrame>
      <p:sp>
        <p:nvSpPr>
          <p:cNvPr id="50" name="Rectangle 49">
            <a:extLst>
              <a:ext uri="{FF2B5EF4-FFF2-40B4-BE49-F238E27FC236}">
                <a16:creationId xmlns:a16="http://schemas.microsoft.com/office/drawing/2014/main" id="{C41FBA7A-6DF8-4842-9E65-E43A6A553FA1}"/>
              </a:ext>
            </a:extLst>
          </p:cNvPr>
          <p:cNvSpPr/>
          <p:nvPr/>
        </p:nvSpPr>
        <p:spPr>
          <a:xfrm>
            <a:off x="6382619" y="2222532"/>
            <a:ext cx="806520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0BCE3E2B-4ADA-6942-B323-C26CC18EC6A5}"/>
              </a:ext>
            </a:extLst>
          </p:cNvPr>
          <p:cNvSpPr/>
          <p:nvPr/>
        </p:nvSpPr>
        <p:spPr>
          <a:xfrm>
            <a:off x="7564133" y="2222531"/>
            <a:ext cx="2831422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CC0C7652-0A2F-A143-86CD-FD18A01F6598}"/>
              </a:ext>
            </a:extLst>
          </p:cNvPr>
          <p:cNvSpPr/>
          <p:nvPr/>
        </p:nvSpPr>
        <p:spPr>
          <a:xfrm>
            <a:off x="6264086" y="3220938"/>
            <a:ext cx="806520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A651741A-E6E1-BA40-BF44-F3761AFDD614}"/>
              </a:ext>
            </a:extLst>
          </p:cNvPr>
          <p:cNvSpPr/>
          <p:nvPr/>
        </p:nvSpPr>
        <p:spPr>
          <a:xfrm>
            <a:off x="7564132" y="3220937"/>
            <a:ext cx="2831423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4C326B6C-A899-D941-ADBB-3A111CBCE994}"/>
              </a:ext>
            </a:extLst>
          </p:cNvPr>
          <p:cNvSpPr/>
          <p:nvPr/>
        </p:nvSpPr>
        <p:spPr>
          <a:xfrm>
            <a:off x="6360464" y="4205369"/>
            <a:ext cx="806520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366E991B-735F-4444-9B6D-544583B2A6F1}"/>
              </a:ext>
            </a:extLst>
          </p:cNvPr>
          <p:cNvSpPr/>
          <p:nvPr/>
        </p:nvSpPr>
        <p:spPr>
          <a:xfrm>
            <a:off x="7564132" y="4205368"/>
            <a:ext cx="2997945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29F76329-60D8-3941-A53B-B8180F166308}"/>
              </a:ext>
            </a:extLst>
          </p:cNvPr>
          <p:cNvSpPr/>
          <p:nvPr/>
        </p:nvSpPr>
        <p:spPr>
          <a:xfrm>
            <a:off x="6291348" y="5165073"/>
            <a:ext cx="806520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9B867777-EE8F-5846-AB49-6C804EA9B0A8}"/>
              </a:ext>
            </a:extLst>
          </p:cNvPr>
          <p:cNvSpPr/>
          <p:nvPr/>
        </p:nvSpPr>
        <p:spPr>
          <a:xfrm>
            <a:off x="7591394" y="5165072"/>
            <a:ext cx="271288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04BD6D6F-4E16-CC41-9D80-EB5995C4AB7E}"/>
              </a:ext>
            </a:extLst>
          </p:cNvPr>
          <p:cNvGrpSpPr/>
          <p:nvPr/>
        </p:nvGrpSpPr>
        <p:grpSpPr>
          <a:xfrm>
            <a:off x="9039110" y="5079965"/>
            <a:ext cx="3329876" cy="1960957"/>
            <a:chOff x="9108510" y="2428407"/>
            <a:chExt cx="3329876" cy="1960957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8796C005-D7FF-0F4F-BB17-A6DDDD96F63E}"/>
                </a:ext>
              </a:extLst>
            </p:cNvPr>
            <p:cNvSpPr/>
            <p:nvPr/>
          </p:nvSpPr>
          <p:spPr>
            <a:xfrm>
              <a:off x="10747948" y="2428407"/>
              <a:ext cx="1573967" cy="1828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A1E3B775-C385-EC42-9AB8-A96478BB3B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4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3512" b="36343"/>
            <a:stretch/>
          </p:blipFill>
          <p:spPr>
            <a:xfrm>
              <a:off x="9108510" y="2468635"/>
              <a:ext cx="3329876" cy="1920729"/>
            </a:xfrm>
            <a:prstGeom prst="rect">
              <a:avLst/>
            </a:prstGeom>
          </p:spPr>
        </p:pic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1CA0EC8-AC5F-4D5E-8A73-5726C8A8DA85}"/>
              </a:ext>
            </a:extLst>
          </p:cNvPr>
          <p:cNvCxnSpPr>
            <a:cxnSpLocks/>
          </p:cNvCxnSpPr>
          <p:nvPr/>
        </p:nvCxnSpPr>
        <p:spPr>
          <a:xfrm>
            <a:off x="3610507" y="1026424"/>
            <a:ext cx="70133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1CA0EC8-AC5F-4D5E-8A73-5726C8A8DA85}"/>
              </a:ext>
            </a:extLst>
          </p:cNvPr>
          <p:cNvCxnSpPr>
            <a:cxnSpLocks/>
          </p:cNvCxnSpPr>
          <p:nvPr/>
        </p:nvCxnSpPr>
        <p:spPr>
          <a:xfrm>
            <a:off x="4462995" y="1026424"/>
            <a:ext cx="103769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6135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54593"/>
            <a:ext cx="12192000" cy="73587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75042" y="1306560"/>
            <a:ext cx="1199150" cy="141354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5895" y="1645225"/>
            <a:ext cx="12935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</a:rPr>
              <a:t>Vở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H" panose="020B0603050302020204" pitchFamily="34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</a:rPr>
              <a:t>Toán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H" panose="020B0603050302020204" pitchFamily="34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图片 40964" descr="1-40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078" y="-158172"/>
            <a:ext cx="132715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FEA66F5-FD50-4DD8-AB4A-C54262D6B7D9}"/>
              </a:ext>
            </a:extLst>
          </p:cNvPr>
          <p:cNvSpPr txBox="1"/>
          <p:nvPr/>
        </p:nvSpPr>
        <p:spPr>
          <a:xfrm>
            <a:off x="2781625" y="2247414"/>
            <a:ext cx="2667636" cy="5924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279" y="70055"/>
            <a:ext cx="9362505" cy="710944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446744" y="384917"/>
            <a:ext cx="825415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H" panose="020B0603050302020204" pitchFamily="34" charset="0"/>
                <a:cs typeface="Times New Roman" pitchFamily="18" charset="0"/>
              </a:rPr>
              <a:t>  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cs typeface="Times New Roman" pitchFamily="18" charset="0"/>
              </a:rPr>
              <a:t>Thứ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cs typeface="Times New Roman" pitchFamily="18" charset="0"/>
              </a:rPr>
              <a:t>ba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cs typeface="Times New Roman" pitchFamily="18" charset="0"/>
              </a:rPr>
              <a:t>ngày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chemeClr val="bg1">
                    <a:lumMod val="10000"/>
                  </a:schemeClr>
                </a:solidFill>
                <a:latin typeface="HP001 4 hàng" panose="020B0603050302020204" pitchFamily="34" charset="-93"/>
                <a:cs typeface="Times New Roman" pitchFamily="18" charset="0"/>
              </a:rPr>
              <a:t>8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cs typeface="Times New Roman" pitchFamily="18" charset="0"/>
              </a:rPr>
              <a:t>tháng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cs typeface="Times New Roman" pitchFamily="18" charset="0"/>
              </a:rPr>
              <a:t>3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cs typeface="Times New Roman" pitchFamily="18" charset="0"/>
              </a:rPr>
              <a:t>năm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cs typeface="Times New Roman" pitchFamily="18" charset="0"/>
              </a:rPr>
              <a:t>2022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HP001 4 hàng" panose="020B0603050302020204" pitchFamily="34" charset="-93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436875" y="1054339"/>
            <a:ext cx="26676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Toán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376216" y="1664850"/>
            <a:ext cx="6788954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          </a:t>
            </a:r>
            <a:r>
              <a:rPr lang="en-US" sz="2800" b="1" dirty="0" err="1" smtClean="0">
                <a:solidFill>
                  <a:srgbClr val="FF0000"/>
                </a:solidFill>
                <a:latin typeface="HP001 4 hàng" panose="020B0603050302020204" pitchFamily="34" charset="-93"/>
                <a:cs typeface="Times New Roman" pitchFamily="18" charset="0"/>
              </a:rPr>
              <a:t>Số</a:t>
            </a:r>
            <a:r>
              <a:rPr lang="en-US" sz="2800" b="1" dirty="0" smtClean="0">
                <a:solidFill>
                  <a:srgbClr val="FF0000"/>
                </a:solidFill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HP001 4 hàng" panose="020B0603050302020204" pitchFamily="34" charset="-93"/>
                <a:cs typeface="Times New Roman" pitchFamily="18" charset="0"/>
              </a:rPr>
              <a:t>có</a:t>
            </a:r>
            <a:r>
              <a:rPr lang="en-US" sz="2800" b="1" dirty="0" smtClean="0">
                <a:solidFill>
                  <a:srgbClr val="FF0000"/>
                </a:solidFill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HP001 4 hàng" panose="020B0603050302020204" pitchFamily="34" charset="-93"/>
                <a:cs typeface="Times New Roman" pitchFamily="18" charset="0"/>
              </a:rPr>
              <a:t>ba</a:t>
            </a:r>
            <a:r>
              <a:rPr lang="en-US" sz="2800" b="1" dirty="0" smtClean="0">
                <a:solidFill>
                  <a:srgbClr val="FF0000"/>
                </a:solidFill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HP001 4 hàng" panose="020B0603050302020204" pitchFamily="34" charset="-93"/>
                <a:cs typeface="Times New Roman" pitchFamily="18" charset="0"/>
              </a:rPr>
              <a:t>chữ</a:t>
            </a:r>
            <a:r>
              <a:rPr lang="en-US" sz="2800" b="1" dirty="0" smtClean="0">
                <a:solidFill>
                  <a:srgbClr val="FF0000"/>
                </a:solidFill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HP001 4 hàng" panose="020B0603050302020204" pitchFamily="34" charset="-93"/>
                <a:cs typeface="Times New Roman" pitchFamily="18" charset="0"/>
              </a:rPr>
              <a:t>số</a:t>
            </a:r>
            <a:r>
              <a:rPr lang="en-US" sz="2800" b="1" dirty="0" smtClean="0">
                <a:solidFill>
                  <a:srgbClr val="FF0000"/>
                </a:solidFill>
                <a:latin typeface="HP001 4 hàng" panose="020B0603050302020204" pitchFamily="34" charset="-93"/>
                <a:cs typeface="Times New Roman" pitchFamily="18" charset="0"/>
              </a:rPr>
              <a:t> (</a:t>
            </a:r>
            <a:r>
              <a:rPr lang="en-US" sz="2800" b="1" dirty="0" err="1" smtClean="0">
                <a:solidFill>
                  <a:srgbClr val="FF0000"/>
                </a:solidFill>
                <a:latin typeface="HP001 4 hàng" panose="020B0603050302020204" pitchFamily="34" charset="-93"/>
                <a:cs typeface="Times New Roman" pitchFamily="18" charset="0"/>
              </a:rPr>
              <a:t>tr</a:t>
            </a:r>
            <a:r>
              <a:rPr lang="en-US" sz="2800" b="1" dirty="0" smtClean="0">
                <a:solidFill>
                  <a:srgbClr val="FF0000"/>
                </a:solidFill>
                <a:latin typeface="HP001 4 hàng" panose="020B0603050302020204" pitchFamily="34" charset="-93"/>
                <a:cs typeface="Times New Roman" pitchFamily="18" charset="0"/>
              </a:rPr>
              <a:t> 50,51)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-93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348824" y="2284136"/>
            <a:ext cx="26676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Bài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4: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441132" y="2893166"/>
            <a:ext cx="8303067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chemeClr val="bg1">
                    <a:lumMod val="10000"/>
                  </a:schemeClr>
                </a:solidFill>
                <a:latin typeface="HP001 4H" panose="020B0603050302020204" pitchFamily="34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chemeClr val="bg1">
                    <a:lumMod val="10000"/>
                  </a:schemeClr>
                </a:solidFill>
                <a:latin typeface="HP001 4H" panose="020B0603050302020204" pitchFamily="34" charset="0"/>
                <a:cs typeface="Times New Roman" pitchFamily="18" charset="0"/>
              </a:rPr>
              <a:t>a) 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749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: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bảy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trăm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bốn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mươi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chín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441132" y="3527464"/>
            <a:ext cx="8303067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chemeClr val="bg1">
                    <a:lumMod val="10000"/>
                  </a:schemeClr>
                </a:solidFill>
                <a:latin typeface="HP001 4 hàng" panose="020B0603050302020204" pitchFamily="34" charset="-93"/>
                <a:cs typeface="Times New Roman" pitchFamily="18" charset="0"/>
              </a:rPr>
              <a:t>b) 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114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: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một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trăm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mười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bốn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564997" y="4126460"/>
            <a:ext cx="8303067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smtClean="0">
                <a:solidFill>
                  <a:schemeClr val="bg1">
                    <a:lumMod val="10000"/>
                  </a:schemeClr>
                </a:solidFill>
                <a:latin typeface="HP001 4H" panose="020B0603050302020204" pitchFamily="34" charset="0"/>
                <a:cs typeface="Times New Roman" pitchFamily="18" charset="0"/>
              </a:rPr>
              <a:t>c)  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560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: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năm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trăm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sáu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mươi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619159" y="4752801"/>
            <a:ext cx="8303067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noProof="0" smtClean="0">
                <a:solidFill>
                  <a:schemeClr val="bg1">
                    <a:lumMod val="10000"/>
                  </a:schemeClr>
                </a:solidFill>
                <a:latin typeface="HP001 4H" panose="020B0603050302020204" pitchFamily="34" charset="0"/>
                <a:cs typeface="Times New Roman" pitchFamily="18" charset="0"/>
              </a:rPr>
              <a:t>d)  </a:t>
            </a: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803</a:t>
            </a: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: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tám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trăm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linh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ba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0769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2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8715099" y="98569"/>
            <a:ext cx="3463637" cy="1916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256099"/>
      </p:ext>
    </p:extLst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2722179"/>
            <a:ext cx="1243539" cy="268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837">
                        <a14:foregroundMark x1="40116" y1="26626" x2="70349" y2="59553"/>
                        <a14:foregroundMark x1="64535" y1="35366" x2="77035" y2="44715"/>
                        <a14:foregroundMark x1="45640" y1="16463" x2="28198" y2="36585"/>
                        <a14:foregroundMark x1="44186" y1="40244" x2="60174" y2="57724"/>
                        <a14:foregroundMark x1="67151" y1="58943" x2="86628" y2="5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10592437" y="4662277"/>
            <a:ext cx="1880249" cy="268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2480" x2="72849" y2="41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8075" y="4667665"/>
            <a:ext cx="1913197" cy="255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50431" y1="17647" x2="56466" y2="31120"/>
                        <a14:foregroundMark x1="79526" y1="14611" x2="53879" y2="29412"/>
                        <a14:foregroundMark x1="77586" y1="15180" x2="59914" y2="22960"/>
                        <a14:foregroundMark x1="53017" y1="6641" x2="44397" y2="25427"/>
                        <a14:foregroundMark x1="57328" y1="8918" x2="88793" y2="17837"/>
                        <a14:foregroundMark x1="54526" y1="6072" x2="66810" y2="9488"/>
                        <a14:foregroundMark x1="76509" y1="31499" x2="69397" y2="43643"/>
                        <a14:foregroundMark x1="95690" y1="16698" x2="76940" y2="10247"/>
                        <a14:foregroundMark x1="77586" y1="33776" x2="74353" y2="4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9011" y="4789835"/>
            <a:ext cx="2123621" cy="241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4267" y1="18935" x2="28800" y2="43984"/>
                        <a14:foregroundMark x1="27200" y1="21696" x2="14667" y2="33728"/>
                        <a14:foregroundMark x1="36533" y1="32150" x2="35467" y2="44576"/>
                        <a14:foregroundMark x1="32533" y1="42801" x2="63733" y2="3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7736843" y="4957294"/>
            <a:ext cx="1831975" cy="247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47640" y1="33252" x2="54382" y2="6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524" y="5232399"/>
            <a:ext cx="2212453" cy="203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50482" y1="26157" x2="67203" y2="63581"/>
                        <a14:foregroundMark x1="38907" y1="22133" x2="24116" y2="46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1408602" y="4577567"/>
            <a:ext cx="1656967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53350" y1="9206" x2="64268" y2="52888"/>
                        <a14:foregroundMark x1="50372" y1="21841" x2="42432" y2="44585"/>
                        <a14:foregroundMark x1="38462" y1="36643" x2="57320" y2="45668"/>
                        <a14:foregroundMark x1="75682" y1="36282" x2="60298" y2="47834"/>
                        <a14:foregroundMark x1="71712" y1="29422" x2="76179" y2="37365"/>
                        <a14:foregroundMark x1="44417" y1="31949" x2="32506" y2="47112"/>
                        <a14:foregroundMark x1="35484" y1="33755" x2="44417" y2="42780"/>
                        <a14:foregroundMark x1="48387" y1="85740" x2="36476" y2="93321"/>
                        <a14:foregroundMark x1="46402" y1="14982" x2="37965" y2="30505"/>
                        <a14:foregroundMark x1="61787" y1="20397" x2="71216" y2="32310"/>
                        <a14:foregroundMark x1="50656" y1="20076" x2="55381" y2="26769"/>
                        <a14:foregroundMark x1="57743" y1="14532" x2="70341" y2="25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4363395"/>
            <a:ext cx="2111365" cy="290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-2947963"/>
            <a:ext cx="9770739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199" y="-2825162"/>
            <a:ext cx="6078553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883" y="-1955800"/>
            <a:ext cx="9187917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644461" y="584200"/>
            <a:ext cx="75155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 TRỐN TÌM </a:t>
            </a:r>
          </a:p>
          <a:p>
            <a:pPr algn="ctr" defTabSz="1219200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 BẠCH TUYẾT VÀ 7 CHÚ LÙN</a:t>
            </a:r>
          </a:p>
        </p:txBody>
      </p:sp>
      <p:pic>
        <p:nvPicPr>
          <p:cNvPr id="15" name="Picture 11" descr="C:\Users\ADMIN\Desktop\Tai nguyen thiet ke tro choi\Angry birds epic birds\1505573783630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170" y="5901542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2329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6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7779459" y="399735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5085415" y="4860489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470377" y="4994982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10020325" y="4028629"/>
            <a:ext cx="1543159" cy="228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77" y="-2738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-6802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665" y="-929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580" y="-536546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359" y="3430814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406400" y="214789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A.548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3454400" y="21816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B.845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6591755" y="21816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C.584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9347200" y="214789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D. 854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42861" y="482600"/>
            <a:ext cx="7413939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Số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gồm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8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trăm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, 5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chục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, 4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đơn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vị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là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</a:t>
            </a:r>
          </a:p>
        </p:txBody>
      </p:sp>
      <p:sp>
        <p:nvSpPr>
          <p:cNvPr id="6" name="Explosion 1 5"/>
          <p:cNvSpPr/>
          <p:nvPr/>
        </p:nvSpPr>
        <p:spPr>
          <a:xfrm>
            <a:off x="5080000" y="4356706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pic>
        <p:nvPicPr>
          <p:cNvPr id="1035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119" y="762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3993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 bldLvl="0" animBg="1"/>
      <p:bldP spid="25" grpId="0" bldLvl="0" animBg="1"/>
      <p:bldP spid="26" grpId="0" bldLvl="0" animBg="1"/>
      <p:bldP spid="27" grpId="0" bldLvl="0" animBg="1"/>
      <p:bldP spid="27" grpId="1" bldLvl="0" animBg="1"/>
      <p:bldP spid="5" grpId="0"/>
      <p:bldP spid="6" grpId="0" bldLvl="0" animBg="1"/>
      <p:bldP spid="6" grpId="1" bldLvl="0" animBg="1"/>
      <p:bldP spid="6" grpId="2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835675" y="406336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3686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8504048" y="4385149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5873242" y="3818719"/>
            <a:ext cx="1789713" cy="24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375" y="-1222614"/>
            <a:ext cx="7213600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-624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65702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1888068" y="599756"/>
            <a:ext cx="8452788" cy="667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Số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gồm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6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trăm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, 6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chục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, 2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đơn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vị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là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</a:t>
            </a: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067" y="550174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5250697" y="4439014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6604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A.266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3708400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B.662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6845755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C.626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96012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D.262</a:t>
            </a:r>
          </a:p>
        </p:txBody>
      </p:sp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5063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7872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46" grpId="0"/>
      <p:bldP spid="48" grpId="0" bldLvl="0" animBg="1"/>
      <p:bldP spid="48" grpId="1" bldLvl="0" animBg="1"/>
      <p:bldP spid="48" grpId="2" bldLvl="0" animBg="1"/>
      <p:bldP spid="49" grpId="0" bldLvl="0" animBg="1"/>
      <p:bldP spid="50" grpId="0" bldLvl="0" animBg="1"/>
      <p:bldP spid="51" grpId="0" bldLvl="0" animBg="1"/>
      <p:bldP spid="52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9728476" y="3974979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340875" y="4702316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4768623" y="4677444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2133" y1="31361" x2="44000" y2="50296"/>
                        <a14:foregroundMark x1="64267" y1="40039" x2="40800" y2="47535"/>
                        <a14:foregroundMark x1="44533" y1="14398" x2="40800" y2="25444"/>
                        <a14:foregroundMark x1="26400" y1="22288" x2="16800" y2="33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1047">
            <a:off x="2218663" y="3854845"/>
            <a:ext cx="2076448" cy="280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75" y="-35115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475" y="-802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-657027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-454422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076" y="-1808483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3338264" y="1008179"/>
            <a:ext cx="5892800" cy="1241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Số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gồm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5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chục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, 3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trăm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, 9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đơn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vị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là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</a:t>
            </a:r>
          </a:p>
        </p:txBody>
      </p:sp>
      <p:pic>
        <p:nvPicPr>
          <p:cNvPr id="32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8375" y="3810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Explosion 1 32"/>
          <p:cNvSpPr/>
          <p:nvPr/>
        </p:nvSpPr>
        <p:spPr>
          <a:xfrm>
            <a:off x="3905087" y="4566017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482875" y="23848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A.359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3530875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B.539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6668229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C.935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9423675" y="23848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>
                <a:solidFill>
                  <a:srgbClr val="0000FF"/>
                </a:solidFill>
                <a:latin typeface="Calibri" panose="020F0502020204030204"/>
              </a:rPr>
              <a:t>D.953</a:t>
            </a:r>
            <a:endParaRPr lang="en-US" sz="5335" dirty="0">
              <a:solidFill>
                <a:srgbClr val="0000FF"/>
              </a:solidFill>
              <a:latin typeface="Calibri" panose="020F0502020204030204"/>
            </a:endParaRPr>
          </a:p>
        </p:txBody>
      </p:sp>
      <p:pic>
        <p:nvPicPr>
          <p:cNvPr id="48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5234" y="3031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Bach tuyet\43ebd44d263606f876d42fd2f199ea61 (6)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730" l="0" r="96894">
                        <a14:foregroundMark x1="46584" y1="15676" x2="56646" y2="19730"/>
                        <a14:foregroundMark x1="66708" y1="13784" x2="66335" y2="24054"/>
                        <a14:foregroundMark x1="68944" y1="14595" x2="68199" y2="23784"/>
                        <a14:foregroundMark x1="19006" y1="52973" x2="19379" y2="70811"/>
                        <a14:foregroundMark x1="7453" y1="65135" x2="38758" y2="64865"/>
                        <a14:foregroundMark x1="17516" y1="51622" x2="29814" y2="58378"/>
                        <a14:foregroundMark x1="7826" y1="63514" x2="19752" y2="6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27773" y="3239816"/>
            <a:ext cx="3072777" cy="442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1848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31" grpId="0"/>
      <p:bldP spid="33" grpId="0" bldLvl="0" animBg="1"/>
      <p:bldP spid="33" grpId="1" bldLvl="0" animBg="1"/>
      <p:bldP spid="33" grpId="2" bldLvl="0" animBg="1"/>
      <p:bldP spid="44" grpId="0" bldLvl="0" animBg="1"/>
      <p:bldP spid="44" grpId="1" bldLvl="0" animBg="1"/>
      <p:bldP spid="45" grpId="0" bldLvl="0" animBg="1"/>
      <p:bldP spid="46" grpId="0" bldLvl="0" animBg="1"/>
      <p:bldP spid="47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54593"/>
            <a:ext cx="12192000" cy="73587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75042" y="1306560"/>
            <a:ext cx="1199150" cy="141354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5895" y="1645225"/>
            <a:ext cx="12935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</a:rPr>
              <a:t>Vở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H" panose="020B0603050302020204" pitchFamily="34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</a:rPr>
              <a:t>Toán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H" panose="020B0603050302020204" pitchFamily="34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图片 40964" descr="1-40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078" y="-158172"/>
            <a:ext cx="132715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FEA66F5-FD50-4DD8-AB4A-C54262D6B7D9}"/>
              </a:ext>
            </a:extLst>
          </p:cNvPr>
          <p:cNvSpPr txBox="1"/>
          <p:nvPr/>
        </p:nvSpPr>
        <p:spPr>
          <a:xfrm>
            <a:off x="2781625" y="2247414"/>
            <a:ext cx="2667636" cy="5924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279" y="70055"/>
            <a:ext cx="9362505" cy="710944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446744" y="376450"/>
            <a:ext cx="825415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H" panose="020B0603050302020204" pitchFamily="34" charset="0"/>
                <a:cs typeface="Times New Roman" pitchFamily="18" charset="0"/>
              </a:rPr>
              <a:t>  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cs typeface="Times New Roman" pitchFamily="18" charset="0"/>
              </a:rPr>
              <a:t>Thứ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cs typeface="Times New Roman" pitchFamily="18" charset="0"/>
              </a:rPr>
              <a:t>ba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cs typeface="Times New Roman" pitchFamily="18" charset="0"/>
              </a:rPr>
              <a:t>ngày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chemeClr val="bg1">
                    <a:lumMod val="10000"/>
                  </a:schemeClr>
                </a:solidFill>
                <a:latin typeface="HP001 4 hàng" panose="020B0603050302020204" pitchFamily="34" charset="-93"/>
                <a:cs typeface="Times New Roman" pitchFamily="18" charset="0"/>
              </a:rPr>
              <a:t>8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cs typeface="Times New Roman" pitchFamily="18" charset="0"/>
              </a:rPr>
              <a:t>tháng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cs typeface="Times New Roman" pitchFamily="18" charset="0"/>
              </a:rPr>
              <a:t>3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cs typeface="Times New Roman" pitchFamily="18" charset="0"/>
              </a:rPr>
              <a:t>năm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cs typeface="Times New Roman" pitchFamily="18" charset="0"/>
              </a:rPr>
              <a:t>2022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HP001 4 hàng" panose="020B0603050302020204" pitchFamily="34" charset="-93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436875" y="1054339"/>
            <a:ext cx="26676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Toán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376216" y="1664850"/>
            <a:ext cx="6788954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          </a:t>
            </a:r>
            <a:r>
              <a:rPr lang="en-US" sz="2800" b="1" dirty="0" err="1" smtClean="0">
                <a:solidFill>
                  <a:srgbClr val="FF0000"/>
                </a:solidFill>
                <a:latin typeface="HP001 4 hàng" panose="020B0603050302020204" pitchFamily="34" charset="-93"/>
                <a:cs typeface="Times New Roman" pitchFamily="18" charset="0"/>
              </a:rPr>
              <a:t>Số</a:t>
            </a:r>
            <a:r>
              <a:rPr lang="en-US" sz="2800" b="1" dirty="0" smtClean="0">
                <a:solidFill>
                  <a:srgbClr val="FF0000"/>
                </a:solidFill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HP001 4 hàng" panose="020B0603050302020204" pitchFamily="34" charset="-93"/>
                <a:cs typeface="Times New Roman" pitchFamily="18" charset="0"/>
              </a:rPr>
              <a:t>có</a:t>
            </a:r>
            <a:r>
              <a:rPr lang="en-US" sz="2800" b="1" dirty="0" smtClean="0">
                <a:solidFill>
                  <a:srgbClr val="FF0000"/>
                </a:solidFill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HP001 4 hàng" panose="020B0603050302020204" pitchFamily="34" charset="-93"/>
                <a:cs typeface="Times New Roman" pitchFamily="18" charset="0"/>
              </a:rPr>
              <a:t>ba</a:t>
            </a:r>
            <a:r>
              <a:rPr lang="en-US" sz="2800" b="1" dirty="0" smtClean="0">
                <a:solidFill>
                  <a:srgbClr val="FF0000"/>
                </a:solidFill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HP001 4 hàng" panose="020B0603050302020204" pitchFamily="34" charset="-93"/>
                <a:cs typeface="Times New Roman" pitchFamily="18" charset="0"/>
              </a:rPr>
              <a:t>chữ</a:t>
            </a:r>
            <a:r>
              <a:rPr lang="en-US" sz="2800" b="1" dirty="0" smtClean="0">
                <a:solidFill>
                  <a:srgbClr val="FF0000"/>
                </a:solidFill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HP001 4 hàng" panose="020B0603050302020204" pitchFamily="34" charset="-93"/>
                <a:cs typeface="Times New Roman" pitchFamily="18" charset="0"/>
              </a:rPr>
              <a:t>số</a:t>
            </a:r>
            <a:r>
              <a:rPr lang="en-US" sz="2800" b="1" dirty="0" smtClean="0">
                <a:solidFill>
                  <a:srgbClr val="FF0000"/>
                </a:solidFill>
                <a:latin typeface="HP001 4 hàng" panose="020B0603050302020204" pitchFamily="34" charset="-93"/>
                <a:cs typeface="Times New Roman" pitchFamily="18" charset="0"/>
              </a:rPr>
              <a:t> (</a:t>
            </a:r>
            <a:r>
              <a:rPr lang="en-US" sz="2800" b="1" dirty="0" err="1" smtClean="0">
                <a:solidFill>
                  <a:srgbClr val="FF0000"/>
                </a:solidFill>
                <a:latin typeface="HP001 4 hàng" panose="020B0603050302020204" pitchFamily="34" charset="-93"/>
                <a:cs typeface="Times New Roman" pitchFamily="18" charset="0"/>
              </a:rPr>
              <a:t>tr</a:t>
            </a:r>
            <a:r>
              <a:rPr lang="en-US" sz="2800" b="1" dirty="0" smtClean="0">
                <a:solidFill>
                  <a:srgbClr val="FF0000"/>
                </a:solidFill>
                <a:latin typeface="HP001 4 hàng" panose="020B0603050302020204" pitchFamily="34" charset="-93"/>
                <a:cs typeface="Times New Roman" pitchFamily="18" charset="0"/>
              </a:rPr>
              <a:t> 50,51)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-93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1438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2823030" y="2709107"/>
            <a:ext cx="1113292" cy="968164"/>
            <a:chOff x="3128671" y="1872384"/>
            <a:chExt cx="769036" cy="726312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28671" y="1872384"/>
              <a:ext cx="769036" cy="726312"/>
            </a:xfrm>
            <a:prstGeom prst="rect">
              <a:avLst/>
            </a:prstGeom>
          </p:spPr>
        </p:pic>
        <p:sp>
          <p:nvSpPr>
            <p:cNvPr id="19" name="文本框 18"/>
            <p:cNvSpPr txBox="1"/>
            <p:nvPr/>
          </p:nvSpPr>
          <p:spPr>
            <a:xfrm>
              <a:off x="3279154" y="2021833"/>
              <a:ext cx="404287" cy="392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799" b="1" dirty="0">
                  <a:solidFill>
                    <a:srgbClr val="E1381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01</a:t>
              </a:r>
              <a:endParaRPr lang="zh-CN" altLang="en-US" sz="2799" b="1" dirty="0">
                <a:solidFill>
                  <a:srgbClr val="E1381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0" name="文本框 19"/>
          <p:cNvSpPr txBox="1"/>
          <p:nvPr/>
        </p:nvSpPr>
        <p:spPr>
          <a:xfrm>
            <a:off x="3864333" y="2844740"/>
            <a:ext cx="5543172" cy="892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59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zh-CN" sz="259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altLang="zh-CN" sz="259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zh-CN" altLang="en-US" sz="2599" b="1" dirty="0">
              <a:solidFill>
                <a:srgbClr val="DC692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3864333" y="4060064"/>
            <a:ext cx="5399194" cy="892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600" b="1">
                <a:solidFill>
                  <a:srgbClr val="DC6925"/>
                </a:solidFill>
              </a:defRPr>
            </a:lvl1pPr>
          </a:lstStyle>
          <a:p>
            <a:pPr algn="just"/>
            <a:r>
              <a:rPr lang="en-US" altLang="zh-CN" sz="2599" dirty="0" err="1">
                <a:latin typeface="Arial" panose="020B0604020202020204" pitchFamily="34" charset="0"/>
                <a:cs typeface="Arial" panose="020B0604020202020204" pitchFamily="34" charset="0"/>
              </a:rPr>
              <a:t>Củng</a:t>
            </a:r>
            <a:r>
              <a:rPr lang="en-US" altLang="zh-CN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dirty="0" err="1">
                <a:latin typeface="Arial" panose="020B0604020202020204" pitchFamily="34" charset="0"/>
                <a:cs typeface="Arial" panose="020B0604020202020204" pitchFamily="34" charset="0"/>
              </a:rPr>
              <a:t>cố</a:t>
            </a:r>
            <a:r>
              <a:rPr lang="en-US" altLang="zh-CN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altLang="zh-CN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dirty="0" err="1">
                <a:latin typeface="Arial" panose="020B0604020202020204" pitchFamily="34" charset="0"/>
                <a:cs typeface="Arial" panose="020B0604020202020204" pitchFamily="34" charset="0"/>
              </a:rPr>
              <a:t>cấu</a:t>
            </a:r>
            <a:r>
              <a:rPr lang="en-US" altLang="zh-CN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altLang="zh-CN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zh-CN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zh-CN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zh-CN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zh-CN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zh-CN" sz="2599" dirty="0"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altLang="zh-CN" sz="2599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altLang="zh-CN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zh-CN" sz="2599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zh-CN" altLang="en-US" sz="2599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2784495" y="3932925"/>
            <a:ext cx="1025114" cy="968164"/>
            <a:chOff x="5192698" y="1872384"/>
            <a:chExt cx="769036" cy="726312"/>
          </a:xfrm>
        </p:grpSpPr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92698" y="1872384"/>
              <a:ext cx="769036" cy="726312"/>
            </a:xfrm>
            <a:prstGeom prst="rect">
              <a:avLst/>
            </a:prstGeom>
          </p:spPr>
        </p:pic>
        <p:sp>
          <p:nvSpPr>
            <p:cNvPr id="26" name="文本框 25"/>
            <p:cNvSpPr txBox="1"/>
            <p:nvPr/>
          </p:nvSpPr>
          <p:spPr>
            <a:xfrm>
              <a:off x="5343181" y="2021833"/>
              <a:ext cx="439063" cy="392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799" b="1" dirty="0">
                  <a:solidFill>
                    <a:srgbClr val="E1381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02</a:t>
              </a:r>
              <a:endParaRPr lang="zh-CN" altLang="en-US" sz="2799" b="1" dirty="0">
                <a:solidFill>
                  <a:srgbClr val="E1381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4785935" y="1989215"/>
            <a:ext cx="2461893" cy="7077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999" dirty="0">
                <a:solidFill>
                  <a:srgbClr val="00B0F0"/>
                </a:solidFill>
                <a:latin typeface="UTM Zebrawood" panose="02040603050506020204" pitchFamily="18" charset="0"/>
              </a:rPr>
              <a:t>MỤC TIÊU</a:t>
            </a:r>
          </a:p>
        </p:txBody>
      </p:sp>
    </p:spTree>
    <p:extLst>
      <p:ext uri="{BB962C8B-B14F-4D97-AF65-F5344CB8AC3E}">
        <p14:creationId xmlns:p14="http://schemas.microsoft.com/office/powerpoint/2010/main" val="993893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29D7753-73C2-46B3-BEA8-873474623E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2"/>
            <a:ext cx="6858001" cy="1219200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5386B91-93C7-4B5E-B70E-3FDC07B6551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63" y="-663482"/>
            <a:ext cx="8127679" cy="616185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2115095" y="1305424"/>
            <a:ext cx="3692037" cy="923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7C117"/>
                </a:solidFill>
              </a14:hiddenFill>
            </a:ext>
          </a:extLst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仓耳羽辰体-谷力 W05" panose="02020400000000000000" pitchFamily="18" charset="-122"/>
                <a:ea typeface="仓耳羽辰体-谷力 W05" panose="02020400000000000000" pitchFamily="18" charset="-122"/>
                <a:cs typeface="站酷庆科黄油体" panose="02000803000000020004" charset="-122"/>
                <a:sym typeface="微软雅黑 Light" panose="020B0502040204020203" pitchFamily="34" charset="-122"/>
              </a:rPr>
              <a:t>01</a:t>
            </a:r>
          </a:p>
        </p:txBody>
      </p:sp>
      <p:sp>
        <p:nvSpPr>
          <p:cNvPr id="2" name="矩形 1"/>
          <p:cNvSpPr/>
          <p:nvPr/>
        </p:nvSpPr>
        <p:spPr>
          <a:xfrm>
            <a:off x="3619800" y="2201503"/>
            <a:ext cx="682625" cy="76200"/>
          </a:xfrm>
          <a:prstGeom prst="rect">
            <a:avLst/>
          </a:prstGeom>
          <a:solidFill>
            <a:srgbClr val="FFCE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羽辰体-谷力 W05" panose="02020400000000000000" pitchFamily="18" charset="-122"/>
              <a:ea typeface="仓耳羽辰体-谷力 W05" panose="02020400000000000000" pitchFamily="18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4A457F7C-43A0-47EB-A1FE-E8B0401743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97868" y="-225286"/>
            <a:ext cx="1996261" cy="1219200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C79CB8D-7814-4C46-881C-AB72EA9F2D7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857" y="1831995"/>
            <a:ext cx="3920858" cy="568948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731FFD1-9CBD-4332-90FB-3B8E566047B8}"/>
              </a:ext>
            </a:extLst>
          </p:cNvPr>
          <p:cNvSpPr txBox="1"/>
          <p:nvPr/>
        </p:nvSpPr>
        <p:spPr>
          <a:xfrm>
            <a:off x="1338699" y="2417445"/>
            <a:ext cx="58585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KHÁM PHÁ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29379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Table 490">
            <a:extLst>
              <a:ext uri="{FF2B5EF4-FFF2-40B4-BE49-F238E27FC236}">
                <a16:creationId xmlns:a16="http://schemas.microsoft.com/office/drawing/2014/main" id="{23FE661B-5CBD-F848-AF3C-EC29E48EB1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4947741"/>
              </p:ext>
            </p:extLst>
          </p:nvPr>
        </p:nvGraphicFramePr>
        <p:xfrm>
          <a:off x="918543" y="1031294"/>
          <a:ext cx="10256138" cy="55679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50545">
                  <a:extLst>
                    <a:ext uri="{9D8B030D-6E8A-4147-A177-3AD203B41FA5}">
                      <a16:colId xmlns:a16="http://schemas.microsoft.com/office/drawing/2014/main" val="2828112282"/>
                    </a:ext>
                  </a:extLst>
                </a:gridCol>
                <a:gridCol w="877333">
                  <a:extLst>
                    <a:ext uri="{9D8B030D-6E8A-4147-A177-3AD203B41FA5}">
                      <a16:colId xmlns:a16="http://schemas.microsoft.com/office/drawing/2014/main" val="3722848124"/>
                    </a:ext>
                  </a:extLst>
                </a:gridCol>
                <a:gridCol w="843148">
                  <a:extLst>
                    <a:ext uri="{9D8B030D-6E8A-4147-A177-3AD203B41FA5}">
                      <a16:colId xmlns:a16="http://schemas.microsoft.com/office/drawing/2014/main" val="152524359"/>
                    </a:ext>
                  </a:extLst>
                </a:gridCol>
                <a:gridCol w="783771">
                  <a:extLst>
                    <a:ext uri="{9D8B030D-6E8A-4147-A177-3AD203B41FA5}">
                      <a16:colId xmlns:a16="http://schemas.microsoft.com/office/drawing/2014/main" val="1663079875"/>
                    </a:ext>
                  </a:extLst>
                </a:gridCol>
                <a:gridCol w="819398">
                  <a:extLst>
                    <a:ext uri="{9D8B030D-6E8A-4147-A177-3AD203B41FA5}">
                      <a16:colId xmlns:a16="http://schemas.microsoft.com/office/drawing/2014/main" val="952112415"/>
                    </a:ext>
                  </a:extLst>
                </a:gridCol>
                <a:gridCol w="2481943">
                  <a:extLst>
                    <a:ext uri="{9D8B030D-6E8A-4147-A177-3AD203B41FA5}">
                      <a16:colId xmlns:a16="http://schemas.microsoft.com/office/drawing/2014/main" val="339309947"/>
                    </a:ext>
                  </a:extLst>
                </a:gridCol>
              </a:tblGrid>
              <a:tr h="1207381"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000" dirty="0">
                          <a:solidFill>
                            <a:schemeClr val="tx1"/>
                          </a:solidFill>
                        </a:rPr>
                        <a:t>Trăm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000" dirty="0">
                          <a:solidFill>
                            <a:schemeClr val="tx1"/>
                          </a:solidFill>
                        </a:rPr>
                        <a:t>Chục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000" dirty="0">
                          <a:solidFill>
                            <a:schemeClr val="tx1"/>
                          </a:solidFill>
                        </a:rPr>
                        <a:t>Đơn vị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000" dirty="0">
                          <a:solidFill>
                            <a:schemeClr val="tx1"/>
                          </a:solidFill>
                        </a:rPr>
                        <a:t>Viết số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000" dirty="0">
                          <a:solidFill>
                            <a:schemeClr val="tx1"/>
                          </a:solidFill>
                        </a:rPr>
                        <a:t>Đọc số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7862058"/>
                  </a:ext>
                </a:extLst>
              </a:tr>
              <a:tr h="1465420"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465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b</a:t>
                      </a:r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ốn trăm sáu mươi lăm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7607564"/>
                  </a:ext>
                </a:extLst>
              </a:tr>
              <a:tr h="1451205"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304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ba trăm linh tư</a:t>
                      </a:r>
                      <a:endParaRPr lang="en-VN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8627883"/>
                  </a:ext>
                </a:extLst>
              </a:tr>
              <a:tr h="1443929"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231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h</a:t>
                      </a:r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ai trăm ba mươi mốt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4106989"/>
                  </a:ext>
                </a:extLst>
              </a:tr>
            </a:tbl>
          </a:graphicData>
        </a:graphic>
      </p:graphicFrame>
      <p:sp>
        <p:nvSpPr>
          <p:cNvPr id="21" name="Rectangle 20">
            <a:extLst>
              <a:ext uri="{FF2B5EF4-FFF2-40B4-BE49-F238E27FC236}">
                <a16:creationId xmlns:a16="http://schemas.microsoft.com/office/drawing/2014/main" id="{5379A179-7AE9-9B4D-871C-2B9576826B40}"/>
              </a:ext>
            </a:extLst>
          </p:cNvPr>
          <p:cNvSpPr/>
          <p:nvPr/>
        </p:nvSpPr>
        <p:spPr>
          <a:xfrm>
            <a:off x="5403990" y="2630166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BB783A2-1F5C-DF4C-B2BA-EBBBAAB58C24}"/>
              </a:ext>
            </a:extLst>
          </p:cNvPr>
          <p:cNvSpPr/>
          <p:nvPr/>
        </p:nvSpPr>
        <p:spPr>
          <a:xfrm>
            <a:off x="6309735" y="2630165"/>
            <a:ext cx="73319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C026526-6B90-2A4C-AE95-50F32372E03A}"/>
              </a:ext>
            </a:extLst>
          </p:cNvPr>
          <p:cNvSpPr/>
          <p:nvPr/>
        </p:nvSpPr>
        <p:spPr>
          <a:xfrm>
            <a:off x="7145564" y="2630165"/>
            <a:ext cx="666545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922C861-10AD-5947-8419-37CFEAF4D774}"/>
              </a:ext>
            </a:extLst>
          </p:cNvPr>
          <p:cNvSpPr/>
          <p:nvPr/>
        </p:nvSpPr>
        <p:spPr>
          <a:xfrm>
            <a:off x="7959674" y="2657271"/>
            <a:ext cx="666545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23D0696-F5A1-6E46-999E-D75B379E88E2}"/>
              </a:ext>
            </a:extLst>
          </p:cNvPr>
          <p:cNvSpPr/>
          <p:nvPr/>
        </p:nvSpPr>
        <p:spPr>
          <a:xfrm>
            <a:off x="8792099" y="2630165"/>
            <a:ext cx="2242057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51F2D99-3895-074B-92C1-412E6B68F69D}"/>
              </a:ext>
            </a:extLst>
          </p:cNvPr>
          <p:cNvGrpSpPr/>
          <p:nvPr/>
        </p:nvGrpSpPr>
        <p:grpSpPr>
          <a:xfrm>
            <a:off x="1005444" y="2289604"/>
            <a:ext cx="4196227" cy="1352315"/>
            <a:chOff x="1005444" y="2305102"/>
            <a:chExt cx="4196227" cy="1352315"/>
          </a:xfrm>
        </p:grpSpPr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25E40EA2-3E19-7644-8D2F-B9CCEBD7E0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444" y="2305102"/>
              <a:ext cx="1025141" cy="1025141"/>
            </a:xfrm>
            <a:prstGeom prst="rect">
              <a:avLst/>
            </a:prstGeom>
          </p:spPr>
        </p:pic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3DB3792F-D8D9-D847-B87B-855C89324032}"/>
                </a:ext>
              </a:extLst>
            </p:cNvPr>
            <p:cNvGrpSpPr/>
            <p:nvPr/>
          </p:nvGrpSpPr>
          <p:grpSpPr>
            <a:xfrm>
              <a:off x="3862878" y="2636500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B1C88552-25A8-B24E-A50A-AAD02A85C3A8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7FDCF056-713E-2043-9B61-5E63059981BB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F7D686DD-9617-F641-BCCE-737C3C10E9CB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5B8DE0F1-40F3-9C46-B121-53E8AAF0C34F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6218861C-2345-624D-918E-2453053739EA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81FCECAE-88E8-614F-A556-1F45E3677F1E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E78DB6B2-BAE5-C544-A87F-CEFD290F0EEE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6A1B1F3D-9384-7C4E-9463-E03DF83C32EA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72C98DE2-C1D9-6F44-A14E-7CF6C7539BE8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C1374E4E-53D8-8A4C-B43B-09BBF990772F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4CBBBFE2-416F-DB4B-8724-72120C974685}"/>
                </a:ext>
              </a:extLst>
            </p:cNvPr>
            <p:cNvGrpSpPr/>
            <p:nvPr/>
          </p:nvGrpSpPr>
          <p:grpSpPr>
            <a:xfrm>
              <a:off x="4091213" y="2632277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163E394D-13F3-5945-A3F4-3CBD526A54F8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485E74F2-CF1F-AB41-9039-D9E3359DC90E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2A7B3635-494B-2944-B29E-23E89308EDF5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8F891807-D5CD-8D4E-9062-B815E66486BC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5056572F-5319-6445-AC0A-4973364B0703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F84D83F5-F8C8-F847-901B-6C9ABCCA7A4E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16458BF9-05B8-A04C-9084-8D5212698EFD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801A363B-8F38-804C-84C9-FDCF8A6FC1DB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38B06FB2-A991-4742-B54F-9911B35D6059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8D4F1A1F-06A5-864F-89DA-3FDAAC48264F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7CED5E95-D584-5E4B-B703-1597B3823E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7844" y="2457502"/>
              <a:ext cx="1025141" cy="1025141"/>
            </a:xfrm>
            <a:prstGeom prst="rect">
              <a:avLst/>
            </a:prstGeom>
          </p:spPr>
        </p:pic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621EE2C7-F59E-5846-9ED0-AD2607637A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0244" y="2609902"/>
              <a:ext cx="1025141" cy="1025141"/>
            </a:xfrm>
            <a:prstGeom prst="rect">
              <a:avLst/>
            </a:prstGeom>
          </p:spPr>
        </p:pic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ECF3A340-8BFD-F647-BCEE-9FC71592CFE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74686" y="2632276"/>
              <a:ext cx="1025141" cy="1025141"/>
            </a:xfrm>
            <a:prstGeom prst="rect">
              <a:avLst/>
            </a:prstGeom>
          </p:spPr>
        </p:pic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6C0EFEA0-5F5A-754D-8BED-1E18DA09828C}"/>
                </a:ext>
              </a:extLst>
            </p:cNvPr>
            <p:cNvGrpSpPr/>
            <p:nvPr/>
          </p:nvGrpSpPr>
          <p:grpSpPr>
            <a:xfrm>
              <a:off x="4295325" y="2634388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F865FBDE-603C-BB40-ADC8-CEB8929258CD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4672DAD1-66D4-804A-981A-252878C0071B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02CC302C-05FD-9341-B0BC-A43B484CA9AD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43E00F2B-DBEE-124C-A716-809C32D41FDF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E0EEC01C-7201-B849-A8EF-723C32020004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1EB0AFB2-810F-8A40-B9EE-6B40E992FC2E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" name="Rectangle 110">
                <a:extLst>
                  <a:ext uri="{FF2B5EF4-FFF2-40B4-BE49-F238E27FC236}">
                    <a16:creationId xmlns:a16="http://schemas.microsoft.com/office/drawing/2014/main" id="{DFF48A39-1167-8749-A50B-9AE30255AF1C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732368F8-491F-CD4C-A235-2036584250CD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151124D1-6BFC-FB47-AAE1-D4475E67B5F3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126881A5-A0EF-1047-A453-4646A19AC5F2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0663161E-9355-7845-BE49-D6F34C023D47}"/>
                </a:ext>
              </a:extLst>
            </p:cNvPr>
            <p:cNvGrpSpPr/>
            <p:nvPr/>
          </p:nvGrpSpPr>
          <p:grpSpPr>
            <a:xfrm>
              <a:off x="4511785" y="2630165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9CFD6B05-FBDA-3048-A1EE-B1A5C7C9CBEB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D4B7CF98-6F50-544D-9F3A-A4BB13A72230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3738F6C2-6E53-9346-B1D1-360DBC8D1078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072CC14E-643E-DA40-9CD7-B746A3456598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E18920EE-9061-8247-A60E-756BC8E10962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A94783F0-0CE8-3746-837C-B1F1C9C934A8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CF73C06F-AE80-F04F-9669-F2B2089E3A1E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6217AA86-76CB-2A47-9585-FD19C359B3D7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B13C0193-6D33-5F45-BC68-EE61370AED42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ADAED7C1-0484-0D4B-9B16-C40C6D671347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2F737C12-114A-EA4B-B444-B7FD76B3A39A}"/>
                </a:ext>
              </a:extLst>
            </p:cNvPr>
            <p:cNvGrpSpPr/>
            <p:nvPr/>
          </p:nvGrpSpPr>
          <p:grpSpPr>
            <a:xfrm>
              <a:off x="4715897" y="2614125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6F49404B-F1B8-3C42-92C8-EB3CC290F6CF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071A3A90-5AE9-4E47-A98D-2A057D2CBF24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76EB009D-85E8-CD4A-BB1B-76FCCD237A19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Rectangle 118">
                <a:extLst>
                  <a:ext uri="{FF2B5EF4-FFF2-40B4-BE49-F238E27FC236}">
                    <a16:creationId xmlns:a16="http://schemas.microsoft.com/office/drawing/2014/main" id="{F33BB3E2-C90F-CB48-A796-B9AEE42FC625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" name="Rectangle 119">
                <a:extLst>
                  <a:ext uri="{FF2B5EF4-FFF2-40B4-BE49-F238E27FC236}">
                    <a16:creationId xmlns:a16="http://schemas.microsoft.com/office/drawing/2014/main" id="{9EF40DDF-C51D-994D-AB01-8364975FDC4C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41561FC9-165F-0D44-BF07-DF00EC0EE0BD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" name="Rectangle 121">
                <a:extLst>
                  <a:ext uri="{FF2B5EF4-FFF2-40B4-BE49-F238E27FC236}">
                    <a16:creationId xmlns:a16="http://schemas.microsoft.com/office/drawing/2014/main" id="{F786FFE1-0FB0-1B4E-824B-42EFDABEC385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3" name="Rectangle 122">
                <a:extLst>
                  <a:ext uri="{FF2B5EF4-FFF2-40B4-BE49-F238E27FC236}">
                    <a16:creationId xmlns:a16="http://schemas.microsoft.com/office/drawing/2014/main" id="{E52FA5B1-9951-304C-ABA1-EBBA68EBA2A5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id="{523D0F9C-7FEA-714A-AF6D-C5F1F17D6D9D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Rectangle 124">
                <a:extLst>
                  <a:ext uri="{FF2B5EF4-FFF2-40B4-BE49-F238E27FC236}">
                    <a16:creationId xmlns:a16="http://schemas.microsoft.com/office/drawing/2014/main" id="{BA4DA503-7FFA-FF45-AE27-8F69DFD41C09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DD592F97-45D3-9D46-8B45-C62341262C1E}"/>
                </a:ext>
              </a:extLst>
            </p:cNvPr>
            <p:cNvGrpSpPr/>
            <p:nvPr/>
          </p:nvGrpSpPr>
          <p:grpSpPr>
            <a:xfrm>
              <a:off x="4932357" y="2609902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F53133F4-1C62-4440-932D-1B8E1E5FBE15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" name="Rectangle 127">
                <a:extLst>
                  <a:ext uri="{FF2B5EF4-FFF2-40B4-BE49-F238E27FC236}">
                    <a16:creationId xmlns:a16="http://schemas.microsoft.com/office/drawing/2014/main" id="{FD902E76-4821-1B44-8C52-737F255634DC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DCB7D09E-2AA9-0641-B607-5A42043BE038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FC6427EA-3C5D-9242-ACD8-BB35AD802687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Rectangle 130">
                <a:extLst>
                  <a:ext uri="{FF2B5EF4-FFF2-40B4-BE49-F238E27FC236}">
                    <a16:creationId xmlns:a16="http://schemas.microsoft.com/office/drawing/2014/main" id="{4F966D85-DCC9-D546-977B-6BA671006E94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A8072F36-F592-974E-AF8C-A4F5C2C3C947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D84DCD3B-8461-D245-8336-FCA090E127B4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" name="Rectangle 133">
                <a:extLst>
                  <a:ext uri="{FF2B5EF4-FFF2-40B4-BE49-F238E27FC236}">
                    <a16:creationId xmlns:a16="http://schemas.microsoft.com/office/drawing/2014/main" id="{F0B55E05-A5B7-E042-A4FD-A5EC5E6EA773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5" name="Rectangle 134">
                <a:extLst>
                  <a:ext uri="{FF2B5EF4-FFF2-40B4-BE49-F238E27FC236}">
                    <a16:creationId xmlns:a16="http://schemas.microsoft.com/office/drawing/2014/main" id="{57AFDB19-3E8E-ED45-A242-99DDABF1AEAA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id="{15F4D7DF-6B1B-5546-87DE-C6E7F813C2B1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7" name="Group 136">
              <a:extLst>
                <a:ext uri="{FF2B5EF4-FFF2-40B4-BE49-F238E27FC236}">
                  <a16:creationId xmlns:a16="http://schemas.microsoft.com/office/drawing/2014/main" id="{44EEEFDA-606D-A644-AB8D-FF5FAD406317}"/>
                </a:ext>
              </a:extLst>
            </p:cNvPr>
            <p:cNvGrpSpPr/>
            <p:nvPr/>
          </p:nvGrpSpPr>
          <p:grpSpPr>
            <a:xfrm>
              <a:off x="5119712" y="3112722"/>
              <a:ext cx="81959" cy="510458"/>
              <a:chOff x="7152671" y="2046460"/>
              <a:chExt cx="90155" cy="450774"/>
            </a:xfrm>
            <a:solidFill>
              <a:schemeClr val="bg1"/>
            </a:solidFill>
          </p:grpSpPr>
          <p:sp>
            <p:nvSpPr>
              <p:cNvPr id="143" name="Rectangle 142">
                <a:extLst>
                  <a:ext uri="{FF2B5EF4-FFF2-40B4-BE49-F238E27FC236}">
                    <a16:creationId xmlns:a16="http://schemas.microsoft.com/office/drawing/2014/main" id="{9BA1718A-5841-AC4A-8658-905A2C110718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4" name="Rectangle 143">
                <a:extLst>
                  <a:ext uri="{FF2B5EF4-FFF2-40B4-BE49-F238E27FC236}">
                    <a16:creationId xmlns:a16="http://schemas.microsoft.com/office/drawing/2014/main" id="{FC930E58-BB1C-F340-8ACD-D078EE38CB39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5" name="Rectangle 144">
                <a:extLst>
                  <a:ext uri="{FF2B5EF4-FFF2-40B4-BE49-F238E27FC236}">
                    <a16:creationId xmlns:a16="http://schemas.microsoft.com/office/drawing/2014/main" id="{6E15C16C-B91B-BC4F-999F-614926E5ABE3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D3FA0E67-EED2-9F4E-BE85-F4703EDC560D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7" name="Rectangle 146">
                <a:extLst>
                  <a:ext uri="{FF2B5EF4-FFF2-40B4-BE49-F238E27FC236}">
                    <a16:creationId xmlns:a16="http://schemas.microsoft.com/office/drawing/2014/main" id="{C93CF2BF-5F4B-AA45-A4F6-20ED98007AC9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856EC39E-53C7-1A43-A7FE-3CFB93689401}"/>
              </a:ext>
            </a:extLst>
          </p:cNvPr>
          <p:cNvGrpSpPr/>
          <p:nvPr/>
        </p:nvGrpSpPr>
        <p:grpSpPr>
          <a:xfrm>
            <a:off x="1017319" y="3770748"/>
            <a:ext cx="4196227" cy="1329941"/>
            <a:chOff x="1041602" y="3789849"/>
            <a:chExt cx="4196227" cy="1329941"/>
          </a:xfrm>
        </p:grpSpPr>
        <p:pic>
          <p:nvPicPr>
            <p:cNvPr id="150" name="Picture 149">
              <a:extLst>
                <a:ext uri="{FF2B5EF4-FFF2-40B4-BE49-F238E27FC236}">
                  <a16:creationId xmlns:a16="http://schemas.microsoft.com/office/drawing/2014/main" id="{1A7F843D-F2AA-BC49-A3EB-6A46BFE369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1602" y="3789849"/>
              <a:ext cx="1025141" cy="1025141"/>
            </a:xfrm>
            <a:prstGeom prst="rect">
              <a:avLst/>
            </a:prstGeom>
          </p:spPr>
        </p:pic>
        <p:pic>
          <p:nvPicPr>
            <p:cNvPr id="153" name="Picture 152">
              <a:extLst>
                <a:ext uri="{FF2B5EF4-FFF2-40B4-BE49-F238E27FC236}">
                  <a16:creationId xmlns:a16="http://schemas.microsoft.com/office/drawing/2014/main" id="{52458BB3-6738-7D4C-871C-843C843BBF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4002" y="3942249"/>
              <a:ext cx="1025141" cy="1025141"/>
            </a:xfrm>
            <a:prstGeom prst="rect">
              <a:avLst/>
            </a:prstGeom>
          </p:spPr>
        </p:pic>
        <p:pic>
          <p:nvPicPr>
            <p:cNvPr id="154" name="Picture 153">
              <a:extLst>
                <a:ext uri="{FF2B5EF4-FFF2-40B4-BE49-F238E27FC236}">
                  <a16:creationId xmlns:a16="http://schemas.microsoft.com/office/drawing/2014/main" id="{E8EB9496-B722-7448-859A-E8BEDE8BDE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6402" y="4094649"/>
              <a:ext cx="1025141" cy="1025141"/>
            </a:xfrm>
            <a:prstGeom prst="rect">
              <a:avLst/>
            </a:prstGeom>
          </p:spPr>
        </p:pic>
        <p:grpSp>
          <p:nvGrpSpPr>
            <p:cNvPr id="160" name="Group 159">
              <a:extLst>
                <a:ext uri="{FF2B5EF4-FFF2-40B4-BE49-F238E27FC236}">
                  <a16:creationId xmlns:a16="http://schemas.microsoft.com/office/drawing/2014/main" id="{5D79FD67-5167-0043-A42E-68B6864B0F23}"/>
                </a:ext>
              </a:extLst>
            </p:cNvPr>
            <p:cNvGrpSpPr/>
            <p:nvPr/>
          </p:nvGrpSpPr>
          <p:grpSpPr>
            <a:xfrm>
              <a:off x="5155870" y="4699560"/>
              <a:ext cx="81959" cy="408366"/>
              <a:chOff x="7152671" y="2136615"/>
              <a:chExt cx="90155" cy="360619"/>
            </a:xfrm>
            <a:solidFill>
              <a:schemeClr val="bg1"/>
            </a:solidFill>
          </p:grpSpPr>
          <p:sp>
            <p:nvSpPr>
              <p:cNvPr id="162" name="Rectangle 161">
                <a:extLst>
                  <a:ext uri="{FF2B5EF4-FFF2-40B4-BE49-F238E27FC236}">
                    <a16:creationId xmlns:a16="http://schemas.microsoft.com/office/drawing/2014/main" id="{00522F3C-AC19-964D-82D3-5A1693BF8F15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3" name="Rectangle 162">
                <a:extLst>
                  <a:ext uri="{FF2B5EF4-FFF2-40B4-BE49-F238E27FC236}">
                    <a16:creationId xmlns:a16="http://schemas.microsoft.com/office/drawing/2014/main" id="{7EB4A968-9B68-144D-B478-C57D584E7966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4" name="Rectangle 163">
                <a:extLst>
                  <a:ext uri="{FF2B5EF4-FFF2-40B4-BE49-F238E27FC236}">
                    <a16:creationId xmlns:a16="http://schemas.microsoft.com/office/drawing/2014/main" id="{9AEF5320-A179-4445-825A-82BD81F569F8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5" name="Rectangle 164">
                <a:extLst>
                  <a:ext uri="{FF2B5EF4-FFF2-40B4-BE49-F238E27FC236}">
                    <a16:creationId xmlns:a16="http://schemas.microsoft.com/office/drawing/2014/main" id="{AC296485-872E-624F-A9EA-71C25D726830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28" name="Rectangle 227">
            <a:extLst>
              <a:ext uri="{FF2B5EF4-FFF2-40B4-BE49-F238E27FC236}">
                <a16:creationId xmlns:a16="http://schemas.microsoft.com/office/drawing/2014/main" id="{32C36DFA-FD98-864A-B41C-FA194192E685}"/>
              </a:ext>
            </a:extLst>
          </p:cNvPr>
          <p:cNvSpPr/>
          <p:nvPr/>
        </p:nvSpPr>
        <p:spPr>
          <a:xfrm>
            <a:off x="5403990" y="4025492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29" name="Rectangle 228">
            <a:extLst>
              <a:ext uri="{FF2B5EF4-FFF2-40B4-BE49-F238E27FC236}">
                <a16:creationId xmlns:a16="http://schemas.microsoft.com/office/drawing/2014/main" id="{CD83E6ED-5FBB-CF47-B57D-281C4B128B16}"/>
              </a:ext>
            </a:extLst>
          </p:cNvPr>
          <p:cNvSpPr/>
          <p:nvPr/>
        </p:nvSpPr>
        <p:spPr>
          <a:xfrm>
            <a:off x="6309735" y="4025491"/>
            <a:ext cx="73319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30" name="Rectangle 229">
            <a:extLst>
              <a:ext uri="{FF2B5EF4-FFF2-40B4-BE49-F238E27FC236}">
                <a16:creationId xmlns:a16="http://schemas.microsoft.com/office/drawing/2014/main" id="{4ADC64D4-CC16-B646-931F-C7E4F6A782F0}"/>
              </a:ext>
            </a:extLst>
          </p:cNvPr>
          <p:cNvSpPr/>
          <p:nvPr/>
        </p:nvSpPr>
        <p:spPr>
          <a:xfrm>
            <a:off x="7145564" y="4025491"/>
            <a:ext cx="666545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31" name="Rectangle 230">
            <a:extLst>
              <a:ext uri="{FF2B5EF4-FFF2-40B4-BE49-F238E27FC236}">
                <a16:creationId xmlns:a16="http://schemas.microsoft.com/office/drawing/2014/main" id="{C8C704F1-9D7A-F14A-8EEE-08CE9FFB7787}"/>
              </a:ext>
            </a:extLst>
          </p:cNvPr>
          <p:cNvSpPr/>
          <p:nvPr/>
        </p:nvSpPr>
        <p:spPr>
          <a:xfrm>
            <a:off x="7959674" y="4052597"/>
            <a:ext cx="666545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32" name="Rectangle 231">
            <a:extLst>
              <a:ext uri="{FF2B5EF4-FFF2-40B4-BE49-F238E27FC236}">
                <a16:creationId xmlns:a16="http://schemas.microsoft.com/office/drawing/2014/main" id="{370093F4-4C9F-024B-A460-BEEE204821C1}"/>
              </a:ext>
            </a:extLst>
          </p:cNvPr>
          <p:cNvSpPr/>
          <p:nvPr/>
        </p:nvSpPr>
        <p:spPr>
          <a:xfrm>
            <a:off x="8792099" y="4025491"/>
            <a:ext cx="2242057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96C7F7C-6484-3D47-A167-7C78B6ACDA13}"/>
              </a:ext>
            </a:extLst>
          </p:cNvPr>
          <p:cNvGrpSpPr/>
          <p:nvPr/>
        </p:nvGrpSpPr>
        <p:grpSpPr>
          <a:xfrm>
            <a:off x="1017319" y="5324382"/>
            <a:ext cx="4179530" cy="1177541"/>
            <a:chOff x="1017319" y="5324382"/>
            <a:chExt cx="4179530" cy="1177541"/>
          </a:xfrm>
        </p:grpSpPr>
        <p:pic>
          <p:nvPicPr>
            <p:cNvPr id="234" name="Picture 233">
              <a:extLst>
                <a:ext uri="{FF2B5EF4-FFF2-40B4-BE49-F238E27FC236}">
                  <a16:creationId xmlns:a16="http://schemas.microsoft.com/office/drawing/2014/main" id="{F9E11BF0-521E-7146-AB21-2B14D5E5FD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7319" y="5324382"/>
              <a:ext cx="1025141" cy="1025141"/>
            </a:xfrm>
            <a:prstGeom prst="rect">
              <a:avLst/>
            </a:prstGeom>
          </p:spPr>
        </p:pic>
        <p:pic>
          <p:nvPicPr>
            <p:cNvPr id="237" name="Picture 236">
              <a:extLst>
                <a:ext uri="{FF2B5EF4-FFF2-40B4-BE49-F238E27FC236}">
                  <a16:creationId xmlns:a16="http://schemas.microsoft.com/office/drawing/2014/main" id="{74DA3965-265C-BC46-98E1-7E53C2F344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9719" y="5476782"/>
              <a:ext cx="1025141" cy="1025141"/>
            </a:xfrm>
            <a:prstGeom prst="rect">
              <a:avLst/>
            </a:prstGeom>
          </p:spPr>
        </p:pic>
        <p:grpSp>
          <p:nvGrpSpPr>
            <p:cNvPr id="241" name="Group 240">
              <a:extLst>
                <a:ext uri="{FF2B5EF4-FFF2-40B4-BE49-F238E27FC236}">
                  <a16:creationId xmlns:a16="http://schemas.microsoft.com/office/drawing/2014/main" id="{2D2EC953-B291-AB46-B5FF-EB9995DCF3DD}"/>
                </a:ext>
              </a:extLst>
            </p:cNvPr>
            <p:cNvGrpSpPr/>
            <p:nvPr/>
          </p:nvGrpSpPr>
          <p:grpSpPr>
            <a:xfrm>
              <a:off x="4506963" y="5449834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270" name="Rectangle 269">
                <a:extLst>
                  <a:ext uri="{FF2B5EF4-FFF2-40B4-BE49-F238E27FC236}">
                    <a16:creationId xmlns:a16="http://schemas.microsoft.com/office/drawing/2014/main" id="{B304C1B7-E4B2-4B45-BAE9-BF5A927917D2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1" name="Rectangle 270">
                <a:extLst>
                  <a:ext uri="{FF2B5EF4-FFF2-40B4-BE49-F238E27FC236}">
                    <a16:creationId xmlns:a16="http://schemas.microsoft.com/office/drawing/2014/main" id="{AA7ADA92-5AE1-4948-B680-69D900735605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2" name="Rectangle 271">
                <a:extLst>
                  <a:ext uri="{FF2B5EF4-FFF2-40B4-BE49-F238E27FC236}">
                    <a16:creationId xmlns:a16="http://schemas.microsoft.com/office/drawing/2014/main" id="{814BEAF5-2180-9F44-86DD-B6FFB36B14DF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3" name="Rectangle 272">
                <a:extLst>
                  <a:ext uri="{FF2B5EF4-FFF2-40B4-BE49-F238E27FC236}">
                    <a16:creationId xmlns:a16="http://schemas.microsoft.com/office/drawing/2014/main" id="{81EA49CA-C2FC-6949-A43D-A220EC9DC190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4" name="Rectangle 273">
                <a:extLst>
                  <a:ext uri="{FF2B5EF4-FFF2-40B4-BE49-F238E27FC236}">
                    <a16:creationId xmlns:a16="http://schemas.microsoft.com/office/drawing/2014/main" id="{7AED918F-AF8D-F748-A800-B074F7DF13F1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5" name="Rectangle 274">
                <a:extLst>
                  <a:ext uri="{FF2B5EF4-FFF2-40B4-BE49-F238E27FC236}">
                    <a16:creationId xmlns:a16="http://schemas.microsoft.com/office/drawing/2014/main" id="{4DAF50C4-D828-1F45-895C-6EB926B00AC3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6" name="Rectangle 275">
                <a:extLst>
                  <a:ext uri="{FF2B5EF4-FFF2-40B4-BE49-F238E27FC236}">
                    <a16:creationId xmlns:a16="http://schemas.microsoft.com/office/drawing/2014/main" id="{3BEBDEDA-0199-7C4F-AE7F-200E6AAB3821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7" name="Rectangle 276">
                <a:extLst>
                  <a:ext uri="{FF2B5EF4-FFF2-40B4-BE49-F238E27FC236}">
                    <a16:creationId xmlns:a16="http://schemas.microsoft.com/office/drawing/2014/main" id="{2ACE10FA-C536-E34A-9977-7C0058DD66B7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8" name="Rectangle 277">
                <a:extLst>
                  <a:ext uri="{FF2B5EF4-FFF2-40B4-BE49-F238E27FC236}">
                    <a16:creationId xmlns:a16="http://schemas.microsoft.com/office/drawing/2014/main" id="{9DC70AD9-7F38-8345-837E-3870A504E521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9" name="Rectangle 278">
                <a:extLst>
                  <a:ext uri="{FF2B5EF4-FFF2-40B4-BE49-F238E27FC236}">
                    <a16:creationId xmlns:a16="http://schemas.microsoft.com/office/drawing/2014/main" id="{D425873A-565C-7E46-B8DD-B3EC0B4F893C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42" name="Group 241">
              <a:extLst>
                <a:ext uri="{FF2B5EF4-FFF2-40B4-BE49-F238E27FC236}">
                  <a16:creationId xmlns:a16="http://schemas.microsoft.com/office/drawing/2014/main" id="{7C64218C-AC1B-2246-A515-2D6D0F2CCC16}"/>
                </a:ext>
              </a:extLst>
            </p:cNvPr>
            <p:cNvGrpSpPr/>
            <p:nvPr/>
          </p:nvGrpSpPr>
          <p:grpSpPr>
            <a:xfrm>
              <a:off x="4711075" y="5449292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260" name="Rectangle 259">
                <a:extLst>
                  <a:ext uri="{FF2B5EF4-FFF2-40B4-BE49-F238E27FC236}">
                    <a16:creationId xmlns:a16="http://schemas.microsoft.com/office/drawing/2014/main" id="{7134EEC0-57C4-E34A-8C4A-85DC15D1B95C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1" name="Rectangle 260">
                <a:extLst>
                  <a:ext uri="{FF2B5EF4-FFF2-40B4-BE49-F238E27FC236}">
                    <a16:creationId xmlns:a16="http://schemas.microsoft.com/office/drawing/2014/main" id="{61D7C9F5-BA1F-CF43-9BC1-13A42270B9E0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2" name="Rectangle 261">
                <a:extLst>
                  <a:ext uri="{FF2B5EF4-FFF2-40B4-BE49-F238E27FC236}">
                    <a16:creationId xmlns:a16="http://schemas.microsoft.com/office/drawing/2014/main" id="{BEC2C62B-21FD-EF42-8600-39498427A118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3" name="Rectangle 262">
                <a:extLst>
                  <a:ext uri="{FF2B5EF4-FFF2-40B4-BE49-F238E27FC236}">
                    <a16:creationId xmlns:a16="http://schemas.microsoft.com/office/drawing/2014/main" id="{3068DB79-DD87-8E46-99CD-D14316F65288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4" name="Rectangle 263">
                <a:extLst>
                  <a:ext uri="{FF2B5EF4-FFF2-40B4-BE49-F238E27FC236}">
                    <a16:creationId xmlns:a16="http://schemas.microsoft.com/office/drawing/2014/main" id="{C74E2629-264D-0845-8E4E-3B83BC95139A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5" name="Rectangle 264">
                <a:extLst>
                  <a:ext uri="{FF2B5EF4-FFF2-40B4-BE49-F238E27FC236}">
                    <a16:creationId xmlns:a16="http://schemas.microsoft.com/office/drawing/2014/main" id="{3BC3CB47-790C-A244-BA1F-1C06BD8D8EA3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6" name="Rectangle 265">
                <a:extLst>
                  <a:ext uri="{FF2B5EF4-FFF2-40B4-BE49-F238E27FC236}">
                    <a16:creationId xmlns:a16="http://schemas.microsoft.com/office/drawing/2014/main" id="{B129D302-6560-5249-B4E3-ABC86C0D454B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7" name="Rectangle 266">
                <a:extLst>
                  <a:ext uri="{FF2B5EF4-FFF2-40B4-BE49-F238E27FC236}">
                    <a16:creationId xmlns:a16="http://schemas.microsoft.com/office/drawing/2014/main" id="{B9B299FA-ED80-CD41-B15F-F68C35605DBA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8" name="Rectangle 267">
                <a:extLst>
                  <a:ext uri="{FF2B5EF4-FFF2-40B4-BE49-F238E27FC236}">
                    <a16:creationId xmlns:a16="http://schemas.microsoft.com/office/drawing/2014/main" id="{28C21E99-E4EA-5341-A0B8-7B9DF5CB7B3C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9" name="Rectangle 268">
                <a:extLst>
                  <a:ext uri="{FF2B5EF4-FFF2-40B4-BE49-F238E27FC236}">
                    <a16:creationId xmlns:a16="http://schemas.microsoft.com/office/drawing/2014/main" id="{BC2C87CA-E74B-7F45-B12E-5B8ACF37838F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43" name="Group 242">
              <a:extLst>
                <a:ext uri="{FF2B5EF4-FFF2-40B4-BE49-F238E27FC236}">
                  <a16:creationId xmlns:a16="http://schemas.microsoft.com/office/drawing/2014/main" id="{641A0BF2-ADFA-5247-945C-7ED42D3DED86}"/>
                </a:ext>
              </a:extLst>
            </p:cNvPr>
            <p:cNvGrpSpPr/>
            <p:nvPr/>
          </p:nvGrpSpPr>
          <p:grpSpPr>
            <a:xfrm>
              <a:off x="4927535" y="5445069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250" name="Rectangle 249">
                <a:extLst>
                  <a:ext uri="{FF2B5EF4-FFF2-40B4-BE49-F238E27FC236}">
                    <a16:creationId xmlns:a16="http://schemas.microsoft.com/office/drawing/2014/main" id="{116FBF0F-05FB-B445-B0EF-BFEFFFFBD45E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1" name="Rectangle 250">
                <a:extLst>
                  <a:ext uri="{FF2B5EF4-FFF2-40B4-BE49-F238E27FC236}">
                    <a16:creationId xmlns:a16="http://schemas.microsoft.com/office/drawing/2014/main" id="{514496AC-0169-BF42-BFA9-C1764F252DB3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2" name="Rectangle 251">
                <a:extLst>
                  <a:ext uri="{FF2B5EF4-FFF2-40B4-BE49-F238E27FC236}">
                    <a16:creationId xmlns:a16="http://schemas.microsoft.com/office/drawing/2014/main" id="{76DBD410-B75F-6A4F-B3B3-E5FE31679ADD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3" name="Rectangle 252">
                <a:extLst>
                  <a:ext uri="{FF2B5EF4-FFF2-40B4-BE49-F238E27FC236}">
                    <a16:creationId xmlns:a16="http://schemas.microsoft.com/office/drawing/2014/main" id="{E8E68942-9A68-8348-A721-2CDAB406231C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4" name="Rectangle 253">
                <a:extLst>
                  <a:ext uri="{FF2B5EF4-FFF2-40B4-BE49-F238E27FC236}">
                    <a16:creationId xmlns:a16="http://schemas.microsoft.com/office/drawing/2014/main" id="{671ACFB6-4AB9-FD43-8EB4-9186E6F1D399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5" name="Rectangle 254">
                <a:extLst>
                  <a:ext uri="{FF2B5EF4-FFF2-40B4-BE49-F238E27FC236}">
                    <a16:creationId xmlns:a16="http://schemas.microsoft.com/office/drawing/2014/main" id="{59E495A2-80D4-A24D-BF65-BB9092ADB998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6" name="Rectangle 255">
                <a:extLst>
                  <a:ext uri="{FF2B5EF4-FFF2-40B4-BE49-F238E27FC236}">
                    <a16:creationId xmlns:a16="http://schemas.microsoft.com/office/drawing/2014/main" id="{518FA2B5-CE13-AE40-BF27-F2F83B78E46E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7" name="Rectangle 256">
                <a:extLst>
                  <a:ext uri="{FF2B5EF4-FFF2-40B4-BE49-F238E27FC236}">
                    <a16:creationId xmlns:a16="http://schemas.microsoft.com/office/drawing/2014/main" id="{57CBB129-1B80-BA4F-8A41-07472C4FC360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8" name="Rectangle 257">
                <a:extLst>
                  <a:ext uri="{FF2B5EF4-FFF2-40B4-BE49-F238E27FC236}">
                    <a16:creationId xmlns:a16="http://schemas.microsoft.com/office/drawing/2014/main" id="{6EC2FEB7-BF94-BF4F-BF22-6AAD7E2C9714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9" name="Rectangle 258">
                <a:extLst>
                  <a:ext uri="{FF2B5EF4-FFF2-40B4-BE49-F238E27FC236}">
                    <a16:creationId xmlns:a16="http://schemas.microsoft.com/office/drawing/2014/main" id="{2EE7FB21-DB48-F44B-A9DC-73478B3C3EC9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49" name="Rectangle 248">
              <a:extLst>
                <a:ext uri="{FF2B5EF4-FFF2-40B4-BE49-F238E27FC236}">
                  <a16:creationId xmlns:a16="http://schemas.microsoft.com/office/drawing/2014/main" id="{63578243-B788-664E-85B0-6202C838F70B}"/>
                </a:ext>
              </a:extLst>
            </p:cNvPr>
            <p:cNvSpPr/>
            <p:nvPr/>
          </p:nvSpPr>
          <p:spPr>
            <a:xfrm>
              <a:off x="5114890" y="6356247"/>
              <a:ext cx="81959" cy="10209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1" name="Rectangle 310">
            <a:extLst>
              <a:ext uri="{FF2B5EF4-FFF2-40B4-BE49-F238E27FC236}">
                <a16:creationId xmlns:a16="http://schemas.microsoft.com/office/drawing/2014/main" id="{8FA4F8CF-0A2D-3942-B4D0-85C8A80553E9}"/>
              </a:ext>
            </a:extLst>
          </p:cNvPr>
          <p:cNvSpPr/>
          <p:nvPr/>
        </p:nvSpPr>
        <p:spPr>
          <a:xfrm>
            <a:off x="5404346" y="5445070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12" name="Rectangle 311">
            <a:extLst>
              <a:ext uri="{FF2B5EF4-FFF2-40B4-BE49-F238E27FC236}">
                <a16:creationId xmlns:a16="http://schemas.microsoft.com/office/drawing/2014/main" id="{728F9D1F-30A4-FE44-A199-FE1B01DF3A19}"/>
              </a:ext>
            </a:extLst>
          </p:cNvPr>
          <p:cNvSpPr/>
          <p:nvPr/>
        </p:nvSpPr>
        <p:spPr>
          <a:xfrm>
            <a:off x="6310091" y="5445069"/>
            <a:ext cx="73319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13" name="Rectangle 312">
            <a:extLst>
              <a:ext uri="{FF2B5EF4-FFF2-40B4-BE49-F238E27FC236}">
                <a16:creationId xmlns:a16="http://schemas.microsoft.com/office/drawing/2014/main" id="{4EEFBFA7-801D-7E47-B91D-2F6FFF114E07}"/>
              </a:ext>
            </a:extLst>
          </p:cNvPr>
          <p:cNvSpPr/>
          <p:nvPr/>
        </p:nvSpPr>
        <p:spPr>
          <a:xfrm>
            <a:off x="7145920" y="5445069"/>
            <a:ext cx="666545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14" name="Rectangle 313">
            <a:extLst>
              <a:ext uri="{FF2B5EF4-FFF2-40B4-BE49-F238E27FC236}">
                <a16:creationId xmlns:a16="http://schemas.microsoft.com/office/drawing/2014/main" id="{544A6137-C1C0-8D4C-9436-329F824491FA}"/>
              </a:ext>
            </a:extLst>
          </p:cNvPr>
          <p:cNvSpPr/>
          <p:nvPr/>
        </p:nvSpPr>
        <p:spPr>
          <a:xfrm>
            <a:off x="7960030" y="5472175"/>
            <a:ext cx="666545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15" name="Rectangle 314">
            <a:extLst>
              <a:ext uri="{FF2B5EF4-FFF2-40B4-BE49-F238E27FC236}">
                <a16:creationId xmlns:a16="http://schemas.microsoft.com/office/drawing/2014/main" id="{230D16A8-EED0-D940-A636-2FA3F7191F5B}"/>
              </a:ext>
            </a:extLst>
          </p:cNvPr>
          <p:cNvSpPr/>
          <p:nvPr/>
        </p:nvSpPr>
        <p:spPr>
          <a:xfrm>
            <a:off x="8792455" y="5445069"/>
            <a:ext cx="2242057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2253944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  <p:bldP spid="228" grpId="0" animBg="1"/>
      <p:bldP spid="229" grpId="0" animBg="1"/>
      <p:bldP spid="230" grpId="0" animBg="1"/>
      <p:bldP spid="231" grpId="0" animBg="1"/>
      <p:bldP spid="232" grpId="0" animBg="1"/>
      <p:bldP spid="311" grpId="0" animBg="1"/>
      <p:bldP spid="312" grpId="0" animBg="1"/>
      <p:bldP spid="313" grpId="0" animBg="1"/>
      <p:bldP spid="314" grpId="0" animBg="1"/>
      <p:bldP spid="31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INKNOELEADERBOARD" val="767060238"/>
  <p:tag name="MMPROD_UIDATA" val="&lt;database version=&quot;10.0&quot;&gt;&lt;object type=&quot;1&quot; unique_id=&quot;10001&quot;&gt;&lt;object type=&quot;2&quot; unique_id=&quot;10064&quot;&gt;&lt;object type=&quot;3&quot; unique_id=&quot;10065&quot;&gt;&lt;property id=&quot;20148&quot; value=&quot;5&quot;/&gt;&lt;property id=&quot;20300&quot; value=&quot;Slide 1&quot;/&gt;&lt;property id=&quot;20307&quot; value=&quot;260&quot;/&gt;&lt;/object&gt;&lt;object type=&quot;3&quot; unique_id=&quot;10066&quot;&gt;&lt;property id=&quot;20148&quot; value=&quot;5&quot;/&gt;&lt;property id=&quot;20300&quot; value=&quot;Slide 6&quot;/&gt;&lt;property id=&quot;20307&quot; value=&quot;282&quot;/&gt;&lt;/object&gt;&lt;object type=&quot;3&quot; unique_id=&quot;10067&quot;&gt;&lt;property id=&quot;20148&quot; value=&quot;5&quot;/&gt;&lt;property id=&quot;20300&quot; value=&quot;Slide 7&quot;/&gt;&lt;property id=&quot;20307&quot; value=&quot;289&quot;/&gt;&lt;/object&gt;&lt;object type=&quot;3&quot; unique_id=&quot;10068&quot;&gt;&lt;property id=&quot;20148&quot; value=&quot;5&quot;/&gt;&lt;property id=&quot;20300&quot; value=&quot;Slide 8&quot;/&gt;&lt;property id=&quot;20307&quot; value=&quot;284&quot;/&gt;&lt;/object&gt;&lt;object type=&quot;3&quot; unique_id=&quot;10069&quot;&gt;&lt;property id=&quot;20148&quot; value=&quot;5&quot;/&gt;&lt;property id=&quot;20300&quot; value=&quot;Slide 9&quot;/&gt;&lt;property id=&quot;20307&quot; value=&quot;285&quot;/&gt;&lt;/object&gt;&lt;object type=&quot;3&quot; unique_id=&quot;10070&quot;&gt;&lt;property id=&quot;20148&quot; value=&quot;5&quot;/&gt;&lt;property id=&quot;20300&quot; value=&quot;Slide 10&quot;/&gt;&lt;property id=&quot;20307&quot; value=&quot;290&quot;/&gt;&lt;/object&gt;&lt;object type=&quot;3&quot; unique_id=&quot;10071&quot;&gt;&lt;property id=&quot;20148&quot; value=&quot;5&quot;/&gt;&lt;property id=&quot;20300&quot; value=&quot;Slide 11&quot;/&gt;&lt;property id=&quot;20307&quot; value=&quot;298&quot;/&gt;&lt;/object&gt;&lt;object type=&quot;3&quot; unique_id=&quot;10072&quot;&gt;&lt;property id=&quot;20148&quot; value=&quot;5&quot;/&gt;&lt;property id=&quot;20300&quot; value=&quot;Slide 12&quot;/&gt;&lt;property id=&quot;20307&quot; value=&quot;299&quot;/&gt;&lt;/object&gt;&lt;object type=&quot;3&quot; unique_id=&quot;10165&quot;&gt;&lt;property id=&quot;20148&quot; value=&quot;5&quot;/&gt;&lt;property id=&quot;20300&quot; value=&quot;Slide 13&quot;/&gt;&lt;property id=&quot;20307&quot; value=&quot;301&quot;/&gt;&lt;/object&gt;&lt;object type=&quot;3&quot; unique_id=&quot;10592&quot;&gt;&lt;property id=&quot;20148&quot; value=&quot;5&quot;/&gt;&lt;property id=&quot;20300&quot; value=&quot;Slide 2&quot;/&gt;&lt;property id=&quot;20307&quot; value=&quot;303&quot;/&gt;&lt;/object&gt;&lt;object type=&quot;3&quot; unique_id=&quot;10593&quot;&gt;&lt;property id=&quot;20148&quot; value=&quot;5&quot;/&gt;&lt;property id=&quot;20300&quot; value=&quot;Slide 3&quot;/&gt;&lt;property id=&quot;20307&quot; value=&quot;304&quot;/&gt;&lt;/object&gt;&lt;object type=&quot;3&quot; unique_id=&quot;10594&quot;&gt;&lt;property id=&quot;20148&quot; value=&quot;5&quot;/&gt;&lt;property id=&quot;20300&quot; value=&quot;Slide 4&quot;/&gt;&lt;property id=&quot;20307&quot; value=&quot;305&quot;/&gt;&lt;/object&gt;&lt;object type=&quot;3&quot; unique_id=&quot;10595&quot;&gt;&lt;property id=&quot;20148&quot; value=&quot;5&quot;/&gt;&lt;property id=&quot;20300&quot; value=&quot;Slide 5&quot;/&gt;&lt;property id=&quot;20307&quot; value=&quot;306&quot;/&gt;&lt;/object&gt;&lt;/object&gt;&lt;object type=&quot;8&quot; unique_id=&quot;10104&quot;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1290</TotalTime>
  <Words>383</Words>
  <Application>Microsoft Office PowerPoint</Application>
  <PresentationFormat>Widescreen</PresentationFormat>
  <Paragraphs>129</Paragraphs>
  <Slides>17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30" baseType="lpstr">
      <vt:lpstr>微软雅黑 Light</vt:lpstr>
      <vt:lpstr>Arial</vt:lpstr>
      <vt:lpstr>Calibri</vt:lpstr>
      <vt:lpstr>等线</vt:lpstr>
      <vt:lpstr>HP001 4 hàng</vt:lpstr>
      <vt:lpstr>HP001 4H</vt:lpstr>
      <vt:lpstr>Microsoft YaHei</vt:lpstr>
      <vt:lpstr>Times New Roman</vt:lpstr>
      <vt:lpstr>UTM Cookies</vt:lpstr>
      <vt:lpstr>UTM Zebrawood</vt:lpstr>
      <vt:lpstr>仓耳羽辰体-谷力 W05</vt:lpstr>
      <vt:lpstr>站酷庆科黄油体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Admin</cp:lastModifiedBy>
  <cp:revision>198</cp:revision>
  <dcterms:created xsi:type="dcterms:W3CDTF">2021-06-02T01:34:28Z</dcterms:created>
  <dcterms:modified xsi:type="dcterms:W3CDTF">2022-03-07T16:16:57Z</dcterms:modified>
</cp:coreProperties>
</file>