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notesMasterIdLst>
    <p:notesMasterId r:id="rId10"/>
  </p:notesMasterIdLst>
  <p:sldIdLst>
    <p:sldId id="256" r:id="rId3"/>
    <p:sldId id="299" r:id="rId4"/>
    <p:sldId id="289" r:id="rId5"/>
    <p:sldId id="297" r:id="rId6"/>
    <p:sldId id="291" r:id="rId7"/>
    <p:sldId id="298" r:id="rId8"/>
    <p:sldId id="300"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1" d="100"/>
          <a:sy n="61" d="100"/>
        </p:scale>
        <p:origin x="-288" y="3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10/02/2022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8637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8410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027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3737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19605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3260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1811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9043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002060"/>
                </a:solidFill>
                <a:effectLst/>
                <a:uLnTx/>
                <a:uFillTx/>
                <a:latin typeface="UTM Cookies"/>
                <a:ea typeface="+mn-ea"/>
                <a:cs typeface="+mn-cs"/>
              </a:rPr>
              <a:t>LUYỆN TẬP</a:t>
            </a:r>
          </a:p>
        </p:txBody>
      </p:sp>
    </p:spTree>
    <p:extLst>
      <p:ext uri="{BB962C8B-B14F-4D97-AF65-F5344CB8AC3E}">
        <p14:creationId xmlns:p14="http://schemas.microsoft.com/office/powerpoint/2010/main" val="10580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6531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7462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82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16115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25223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72746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6068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977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255370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20897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7289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7724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752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111970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38778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16316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2/10/2022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26426016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0622113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6" y="-54593"/>
            <a:ext cx="12189654"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2781625" y="2902507"/>
            <a:ext cx="2667636" cy="592470"/>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rPr>
              <a:t> </a:t>
            </a:r>
            <a:endParaRPr kumimoji="0" lang="en-US" sz="26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911" y="9957"/>
            <a:ext cx="10505089" cy="7109445"/>
          </a:xfrm>
          <a:prstGeom prst="rect">
            <a:avLst/>
          </a:prstGeom>
        </p:spPr>
      </p:pic>
      <p:sp>
        <p:nvSpPr>
          <p:cNvPr id="14" name="Rounded Rectangle 13"/>
          <p:cNvSpPr/>
          <p:nvPr/>
        </p:nvSpPr>
        <p:spPr>
          <a:xfrm>
            <a:off x="265759"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15" name="TextBox 14"/>
          <p:cNvSpPr txBox="1"/>
          <p:nvPr/>
        </p:nvSpPr>
        <p:spPr>
          <a:xfrm>
            <a:off x="340409" y="1447663"/>
            <a:ext cx="11754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rPr>
              <a:t>Vở</a:t>
            </a:r>
            <a:endParaRPr kumimoji="0" lang="en-US" sz="2800"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HP001 4 hàng" pitchFamily="34" charset="-93"/>
                <a:ea typeface="+mn-ea"/>
                <a:cs typeface="Times New Roman" panose="02020603050405020304" pitchFamily="18" charset="0"/>
              </a:rPr>
              <a:t>Toán</a:t>
            </a:r>
            <a:endParaRPr kumimoji="0" lang="en-US" sz="2800"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endParaRPr>
          </a:p>
        </p:txBody>
      </p:sp>
      <p:pic>
        <p:nvPicPr>
          <p:cNvPr id="16" name="图片 40964" descr="1-40"/>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9174" y="-52495"/>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81819" y="501415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31" name="TextBox 30"/>
          <p:cNvSpPr txBox="1"/>
          <p:nvPr/>
        </p:nvSpPr>
        <p:spPr>
          <a:xfrm>
            <a:off x="5294607" y="49931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37" name="TextBox 36"/>
          <p:cNvSpPr txBox="1"/>
          <p:nvPr/>
        </p:nvSpPr>
        <p:spPr>
          <a:xfrm>
            <a:off x="7323161" y="497209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43" name="TextBox 42"/>
          <p:cNvSpPr txBox="1"/>
          <p:nvPr/>
        </p:nvSpPr>
        <p:spPr>
          <a:xfrm>
            <a:off x="9351715" y="499837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24" name="TextBox 23"/>
          <p:cNvSpPr txBox="1"/>
          <p:nvPr/>
        </p:nvSpPr>
        <p:spPr>
          <a:xfrm>
            <a:off x="2253880" y="325268"/>
            <a:ext cx="830744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Thứ</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rPr>
              <a:t>năm</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ngày</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10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tháng</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2</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năm</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2022</a:t>
            </a:r>
            <a:endPar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endParaRPr>
          </a:p>
        </p:txBody>
      </p:sp>
      <p:sp>
        <p:nvSpPr>
          <p:cNvPr id="26" name="TextBox 25"/>
          <p:cNvSpPr txBox="1"/>
          <p:nvPr/>
        </p:nvSpPr>
        <p:spPr>
          <a:xfrm>
            <a:off x="5520029" y="938989"/>
            <a:ext cx="2667636"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rPr>
              <a:t>Toán</a:t>
            </a:r>
            <a:endPar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endParaRPr>
          </a:p>
        </p:txBody>
      </p:sp>
      <p:sp>
        <p:nvSpPr>
          <p:cNvPr id="27" name="TextBox 26"/>
          <p:cNvSpPr txBox="1"/>
          <p:nvPr/>
        </p:nvSpPr>
        <p:spPr>
          <a:xfrm>
            <a:off x="4811612" y="1549268"/>
            <a:ext cx="4724834"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Luyện</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tập</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(tr22, 23)</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Tree>
    <p:extLst>
      <p:ext uri="{BB962C8B-B14F-4D97-AF65-F5344CB8AC3E}">
        <p14:creationId xmlns:p14="http://schemas.microsoft.com/office/powerpoint/2010/main" val="284386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6" y="-54593"/>
            <a:ext cx="12189654"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2781625" y="2902507"/>
            <a:ext cx="2667636" cy="592470"/>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rPr>
              <a:t> </a:t>
            </a:r>
            <a:endParaRPr kumimoji="0" lang="en-US" sz="26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911" y="9957"/>
            <a:ext cx="10505089" cy="7109445"/>
          </a:xfrm>
          <a:prstGeom prst="rect">
            <a:avLst/>
          </a:prstGeom>
        </p:spPr>
      </p:pic>
      <p:sp>
        <p:nvSpPr>
          <p:cNvPr id="14" name="Rounded Rectangle 13"/>
          <p:cNvSpPr/>
          <p:nvPr/>
        </p:nvSpPr>
        <p:spPr>
          <a:xfrm>
            <a:off x="265759"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15" name="TextBox 14"/>
          <p:cNvSpPr txBox="1"/>
          <p:nvPr/>
        </p:nvSpPr>
        <p:spPr>
          <a:xfrm>
            <a:off x="340409" y="1447663"/>
            <a:ext cx="11754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rPr>
              <a:t>Vở</a:t>
            </a:r>
            <a:endParaRPr kumimoji="0" lang="en-US" sz="2800"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HP001 4 hàng" pitchFamily="34" charset="-93"/>
                <a:ea typeface="+mn-ea"/>
                <a:cs typeface="Times New Roman" panose="02020603050405020304" pitchFamily="18" charset="0"/>
              </a:rPr>
              <a:t>Toán</a:t>
            </a:r>
            <a:endParaRPr kumimoji="0" lang="en-US" sz="2800"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endParaRPr>
          </a:p>
        </p:txBody>
      </p:sp>
      <p:pic>
        <p:nvPicPr>
          <p:cNvPr id="16" name="图片 40964" descr="1-40"/>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9174" y="-52495"/>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81819" y="501415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31" name="TextBox 30"/>
          <p:cNvSpPr txBox="1"/>
          <p:nvPr/>
        </p:nvSpPr>
        <p:spPr>
          <a:xfrm>
            <a:off x="5294607" y="49931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37" name="TextBox 36"/>
          <p:cNvSpPr txBox="1"/>
          <p:nvPr/>
        </p:nvSpPr>
        <p:spPr>
          <a:xfrm>
            <a:off x="7323161" y="497209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43" name="TextBox 42"/>
          <p:cNvSpPr txBox="1"/>
          <p:nvPr/>
        </p:nvSpPr>
        <p:spPr>
          <a:xfrm>
            <a:off x="9351715" y="499837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Arial"/>
              <a:ea typeface="+mn-ea"/>
              <a:cs typeface="+mn-cs"/>
            </a:endParaRPr>
          </a:p>
        </p:txBody>
      </p:sp>
      <p:sp>
        <p:nvSpPr>
          <p:cNvPr id="24" name="TextBox 23"/>
          <p:cNvSpPr txBox="1"/>
          <p:nvPr/>
        </p:nvSpPr>
        <p:spPr>
          <a:xfrm>
            <a:off x="2253880" y="325268"/>
            <a:ext cx="830744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Thứ</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rPr>
              <a:t>năm</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ngày</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10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tháng</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2</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rPr>
              <a:t>năm</a:t>
            </a:r>
            <a:r>
              <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rPr>
              <a:t> </a:t>
            </a:r>
            <a:r>
              <a:rPr kumimoji="0" lang="en-US" sz="32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rPr>
              <a:t>2022</a:t>
            </a:r>
            <a:endPar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endParaRPr>
          </a:p>
        </p:txBody>
      </p:sp>
      <p:sp>
        <p:nvSpPr>
          <p:cNvPr id="26" name="TextBox 25"/>
          <p:cNvSpPr txBox="1"/>
          <p:nvPr/>
        </p:nvSpPr>
        <p:spPr>
          <a:xfrm>
            <a:off x="5520029" y="938989"/>
            <a:ext cx="2667636"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rPr>
              <a:t>Toán</a:t>
            </a:r>
            <a:endParaRPr kumimoji="0" lang="en-US" sz="32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endParaRPr>
          </a:p>
        </p:txBody>
      </p:sp>
      <p:sp>
        <p:nvSpPr>
          <p:cNvPr id="27" name="TextBox 26"/>
          <p:cNvSpPr txBox="1"/>
          <p:nvPr/>
        </p:nvSpPr>
        <p:spPr>
          <a:xfrm>
            <a:off x="4811612" y="1549268"/>
            <a:ext cx="4724834"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Luyện</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tập</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(tr22, 23)</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
        <p:nvSpPr>
          <p:cNvPr id="17" name="TextBox 16"/>
          <p:cNvSpPr txBox="1"/>
          <p:nvPr/>
        </p:nvSpPr>
        <p:spPr>
          <a:xfrm>
            <a:off x="2059607" y="2168258"/>
            <a:ext cx="404860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Bài</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4:</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
        <p:nvSpPr>
          <p:cNvPr id="18" name="TextBox 17"/>
          <p:cNvSpPr txBox="1"/>
          <p:nvPr/>
        </p:nvSpPr>
        <p:spPr>
          <a:xfrm>
            <a:off x="5533931" y="2775289"/>
            <a:ext cx="404860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Bài</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giải</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
        <p:nvSpPr>
          <p:cNvPr id="19" name="TextBox 18"/>
          <p:cNvSpPr txBox="1"/>
          <p:nvPr/>
        </p:nvSpPr>
        <p:spPr>
          <a:xfrm>
            <a:off x="4115443" y="4006497"/>
            <a:ext cx="701385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Gia</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đình</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Mai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có</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số</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người</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là</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
        <p:nvSpPr>
          <p:cNvPr id="20" name="TextBox 19"/>
          <p:cNvSpPr txBox="1"/>
          <p:nvPr/>
        </p:nvSpPr>
        <p:spPr>
          <a:xfrm>
            <a:off x="4943131" y="4625061"/>
            <a:ext cx="701385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12 : 2 = 6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người</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
        <p:nvSpPr>
          <p:cNvPr id="21" name="TextBox 20"/>
          <p:cNvSpPr txBox="1"/>
          <p:nvPr/>
        </p:nvSpPr>
        <p:spPr>
          <a:xfrm>
            <a:off x="6198984" y="5250693"/>
            <a:ext cx="7013858"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Đáp</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số</a:t>
            </a:r>
            <a:r>
              <a:rPr kumimoji="0" lang="en-US" sz="3200" b="1" i="0" u="none" strike="noStrike" kern="1200" cap="none" spc="0" normalizeH="0" baseline="0" noProof="0" dirty="0" smtClean="0">
                <a:ln>
                  <a:noFill/>
                </a:ln>
                <a:solidFill>
                  <a:srgbClr val="7030A0"/>
                </a:solidFill>
                <a:effectLst/>
                <a:uLnTx/>
                <a:uFillTx/>
                <a:latin typeface="HP001 5 hàng" pitchFamily="34" charset="0"/>
                <a:ea typeface="+mn-ea"/>
                <a:cs typeface="Times New Roman" pitchFamily="18" charset="0"/>
              </a:rPr>
              <a:t>: 6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người</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
        <p:nvSpPr>
          <p:cNvPr id="22" name="TextBox 21"/>
          <p:cNvSpPr txBox="1"/>
          <p:nvPr/>
        </p:nvSpPr>
        <p:spPr>
          <a:xfrm>
            <a:off x="4128471" y="3384399"/>
            <a:ext cx="7013858" cy="677108"/>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baseline="0" noProof="0" dirty="0" err="1" smtClean="0">
                <a:ln>
                  <a:noFill/>
                </a:ln>
                <a:solidFill>
                  <a:srgbClr val="7030A0"/>
                </a:solidFill>
                <a:effectLst/>
                <a:uLnTx/>
                <a:uFillTx/>
                <a:latin typeface="HP001 5 hàng" pitchFamily="34" charset="0"/>
                <a:ea typeface="+mn-ea"/>
                <a:cs typeface="Times New Roman" pitchFamily="18" charset="0"/>
              </a:rPr>
              <a:t>Mỗi</a:t>
            </a:r>
            <a:r>
              <a:rPr kumimoji="0" lang="en-US" sz="3200" b="1" i="0" u="none" strike="noStrike" kern="1200" cap="none" spc="0" normalizeH="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HP001 5 hàng" pitchFamily="34" charset="0"/>
                <a:ea typeface="+mn-ea"/>
                <a:cs typeface="Times New Roman" pitchFamily="18" charset="0"/>
              </a:rPr>
              <a:t>đôi</a:t>
            </a:r>
            <a:r>
              <a:rPr kumimoji="0" lang="en-US" sz="3200" b="1" i="0" u="none" strike="noStrike" kern="1200" cap="none" spc="0" normalizeH="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HP001 5 hàng" pitchFamily="34" charset="0"/>
                <a:ea typeface="+mn-ea"/>
                <a:cs typeface="Times New Roman" pitchFamily="18" charset="0"/>
              </a:rPr>
              <a:t>đũa</a:t>
            </a:r>
            <a:r>
              <a:rPr kumimoji="0" lang="en-US" sz="3200" b="1" i="0" u="none" strike="noStrike" kern="1200" cap="none" spc="0" normalizeH="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HP001 5 hàng" pitchFamily="34" charset="0"/>
                <a:ea typeface="+mn-ea"/>
                <a:cs typeface="Times New Roman" pitchFamily="18" charset="0"/>
              </a:rPr>
              <a:t>có</a:t>
            </a:r>
            <a:r>
              <a:rPr kumimoji="0" lang="en-US" sz="3200" b="1" i="0" u="none" strike="noStrike" kern="1200" cap="none" spc="0" normalizeH="0" noProof="0" dirty="0" smtClean="0">
                <a:ln>
                  <a:noFill/>
                </a:ln>
                <a:solidFill>
                  <a:srgbClr val="7030A0"/>
                </a:solidFill>
                <a:effectLst/>
                <a:uLnTx/>
                <a:uFillTx/>
                <a:latin typeface="HP001 5 hàng" pitchFamily="34" charset="0"/>
                <a:ea typeface="+mn-ea"/>
                <a:cs typeface="Times New Roman" pitchFamily="18" charset="0"/>
              </a:rPr>
              <a:t> 2 </a:t>
            </a:r>
            <a:r>
              <a:rPr kumimoji="0" lang="en-US" sz="3200" b="1" i="0" u="none" strike="noStrike" kern="1200" cap="none" spc="0" normalizeH="0" noProof="0" dirty="0" err="1" smtClean="0">
                <a:ln>
                  <a:noFill/>
                </a:ln>
                <a:solidFill>
                  <a:srgbClr val="7030A0"/>
                </a:solidFill>
                <a:effectLst/>
                <a:uLnTx/>
                <a:uFillTx/>
                <a:latin typeface="HP001 5 hàng" pitchFamily="34" charset="0"/>
                <a:ea typeface="+mn-ea"/>
                <a:cs typeface="Times New Roman" pitchFamily="18" charset="0"/>
              </a:rPr>
              <a:t>chiếc</a:t>
            </a:r>
            <a:r>
              <a:rPr kumimoji="0" lang="en-US" sz="3200" b="1" i="0" u="none" strike="noStrike" kern="1200" cap="none" spc="0" normalizeH="0" noProof="0" dirty="0" smtClean="0">
                <a:ln>
                  <a:noFill/>
                </a:ln>
                <a:solidFill>
                  <a:srgbClr val="7030A0"/>
                </a:solidFill>
                <a:effectLst/>
                <a:uLnTx/>
                <a:uFillTx/>
                <a:latin typeface="HP001 5 hàng" pitchFamily="34"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HP001 5 hàng" pitchFamily="34" charset="0"/>
                <a:ea typeface="+mn-ea"/>
                <a:cs typeface="Times New Roman" pitchFamily="18" charset="0"/>
              </a:rPr>
              <a:t>đũa</a:t>
            </a:r>
            <a:r>
              <a:rPr kumimoji="0" lang="en-US" sz="3200" b="1" i="0" u="none" strike="noStrike" kern="1200" cap="none" spc="0" normalizeH="0" noProof="0" dirty="0" smtClean="0">
                <a:ln>
                  <a:noFill/>
                </a:ln>
                <a:solidFill>
                  <a:srgbClr val="7030A0"/>
                </a:solidFill>
                <a:effectLst/>
                <a:uLnTx/>
                <a:uFillTx/>
                <a:latin typeface="HP001 5 hàng" pitchFamily="34" charset="0"/>
                <a:ea typeface="+mn-ea"/>
                <a:cs typeface="Times New Roman" pitchFamily="18" charset="0"/>
              </a:rPr>
              <a:t>.</a:t>
            </a:r>
            <a:endParaRPr kumimoji="0" lang="en-US" sz="3200" b="1" i="0" u="none" strike="noStrike" kern="1200" cap="none" spc="0" normalizeH="0" baseline="0" noProof="0" dirty="0">
              <a:ln>
                <a:noFill/>
              </a:ln>
              <a:solidFill>
                <a:srgbClr val="7030A0"/>
              </a:solidFill>
              <a:effectLst/>
              <a:uLnTx/>
              <a:uFillTx/>
              <a:latin typeface="HP001 5 hàng" pitchFamily="34" charset="0"/>
              <a:ea typeface="+mn-ea"/>
              <a:cs typeface="Times New Roman" pitchFamily="18" charset="0"/>
            </a:endParaRPr>
          </a:p>
        </p:txBody>
      </p:sp>
    </p:spTree>
    <p:extLst>
      <p:ext uri="{BB962C8B-B14F-4D97-AF65-F5344CB8AC3E}">
        <p14:creationId xmlns:p14="http://schemas.microsoft.com/office/powerpoint/2010/main" val="3590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312</Words>
  <Application>Microsoft Office PowerPoint</Application>
  <PresentationFormat>Widescreen</PresentationFormat>
  <Paragraphs>122</Paragraphs>
  <Slides>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等线</vt:lpstr>
      <vt:lpstr>HP001 4 hàng</vt:lpstr>
      <vt:lpstr>HP001 4H</vt:lpstr>
      <vt:lpstr>HP001 5 hàng</vt:lpstr>
      <vt:lpstr>Times New Roman</vt:lpstr>
      <vt:lpstr>UTM Cookies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169</cp:revision>
  <dcterms:created xsi:type="dcterms:W3CDTF">2021-06-02T01:34:28Z</dcterms:created>
  <dcterms:modified xsi:type="dcterms:W3CDTF">2022-02-10T00:25:04Z</dcterms:modified>
</cp:coreProperties>
</file>