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4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4" r:id="rId1"/>
    <p:sldMasterId id="2147483708" r:id="rId2"/>
    <p:sldMasterId id="2147483720" r:id="rId3"/>
    <p:sldMasterId id="2147483732" r:id="rId4"/>
    <p:sldMasterId id="2147483748" r:id="rId5"/>
  </p:sldMasterIdLst>
  <p:notesMasterIdLst>
    <p:notesMasterId r:id="rId17"/>
  </p:notesMasterIdLst>
  <p:sldIdLst>
    <p:sldId id="371" r:id="rId6"/>
    <p:sldId id="372" r:id="rId7"/>
    <p:sldId id="374" r:id="rId8"/>
    <p:sldId id="360" r:id="rId9"/>
    <p:sldId id="353" r:id="rId10"/>
    <p:sldId id="368" r:id="rId11"/>
    <p:sldId id="342" r:id="rId12"/>
    <p:sldId id="344" r:id="rId13"/>
    <p:sldId id="354" r:id="rId14"/>
    <p:sldId id="316" r:id="rId15"/>
    <p:sldId id="373" r:id="rId16"/>
  </p:sldIdLst>
  <p:sldSz cx="6858000" cy="5143500"/>
  <p:notesSz cx="6858000" cy="9144000"/>
  <p:embeddedFontLst>
    <p:embeddedFont>
      <p:font typeface="Kalam" panose="020B0604020202020204" charset="0"/>
      <p:regular r:id="rId18"/>
      <p:bold r:id="rId19"/>
    </p:embeddedFont>
    <p:embeddedFont>
      <p:font typeface="Microsoft YaHei" panose="020B0503020204020204" pitchFamily="34" charset="-122"/>
      <p:regular r:id="rId20"/>
      <p:bold r:id="rId21"/>
    </p:embeddedFont>
    <p:embeddedFont>
      <p:font typeface="Calibri" panose="020F0502020204030204" pitchFamily="34" charset="0"/>
      <p:regular r:id="rId22"/>
      <p:bold r:id="rId23"/>
      <p:italic r:id="rId24"/>
      <p:boldItalic r:id="rId25"/>
    </p:embeddedFont>
    <p:embeddedFont>
      <p:font typeface="Microsoft YaHei" panose="020B0503020204020204" pitchFamily="34" charset="-122"/>
      <p:regular r:id="rId20"/>
      <p:bold r:id="rId21"/>
    </p:embeddedFont>
    <p:embeddedFont>
      <p:font typeface="HP001 4 hàng" panose="020B0603050302020204" pitchFamily="34" charset="0"/>
      <p:regular r:id="rId26"/>
      <p:bold r:id="rId27"/>
    </p:embeddedFont>
    <p:embeddedFont>
      <p:font typeface="SimSun" panose="02010600030101010101" pitchFamily="2" charset="-122"/>
      <p:regular r:id="rId28"/>
    </p:embeddedFont>
    <p:embeddedFont>
      <p:font typeface="Montserrat" panose="02000505000000020004" pitchFamily="2" charset="0"/>
      <p:regular r:id="rId29"/>
      <p:bold r:id="rId30"/>
      <p:italic r:id="rId31"/>
      <p:boldItalic r:id="rId32"/>
    </p:embeddedFont>
    <p:embeddedFont>
      <p:font typeface="HP001 4H" panose="020B0603050302020204" pitchFamily="34" charset="0"/>
      <p:regular r:id="rId33"/>
      <p:bold r:id="rId34"/>
    </p:embeddedFont>
    <p:embeddedFont>
      <p:font typeface="Calibri Light" panose="020F0302020204030204" pitchFamily="34" charset="0"/>
      <p:regular r:id="rId35"/>
      <p:italic r:id="rId36"/>
    </p:embeddedFont>
  </p:embeddedFontLst>
  <p:custDataLst>
    <p:tags r:id="rId37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EE7FB"/>
    <a:srgbClr val="E6F7F9"/>
    <a:srgbClr val="000000"/>
    <a:srgbClr val="ED3D6C"/>
    <a:srgbClr val="DF3C7E"/>
    <a:srgbClr val="E2F7E2"/>
    <a:srgbClr val="C7F1C6"/>
    <a:srgbClr val="BED096"/>
    <a:srgbClr val="B7D574"/>
    <a:srgbClr val="7EA13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8A10E9E-05DE-497A-B104-E80DA98F5660}">
  <a:tblStyle styleId="{98A10E9E-05DE-497A-B104-E80DA98F5660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1478"/>
    <p:restoredTop sz="95846"/>
  </p:normalViewPr>
  <p:slideViewPr>
    <p:cSldViewPr snapToGrid="0">
      <p:cViewPr varScale="1">
        <p:scale>
          <a:sx n="110" d="100"/>
          <a:sy n="110" d="100"/>
        </p:scale>
        <p:origin x="58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9" Type="http://schemas.openxmlformats.org/officeDocument/2006/relationships/viewProps" Target="viewProps.xml"/><Relationship Id="rId21" Type="http://schemas.openxmlformats.org/officeDocument/2006/relationships/font" Target="fonts/font4.fntdata"/><Relationship Id="rId34" Type="http://schemas.openxmlformats.org/officeDocument/2006/relationships/font" Target="fonts/font17.fntdata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font" Target="fonts/font3.fntdata"/><Relationship Id="rId29" Type="http://schemas.openxmlformats.org/officeDocument/2006/relationships/font" Target="fonts/font12.fntdata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font" Target="fonts/font7.fntdata"/><Relationship Id="rId32" Type="http://schemas.openxmlformats.org/officeDocument/2006/relationships/font" Target="fonts/font15.fntdata"/><Relationship Id="rId37" Type="http://schemas.openxmlformats.org/officeDocument/2006/relationships/tags" Target="tags/tag1.xml"/><Relationship Id="rId40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font" Target="fonts/font6.fntdata"/><Relationship Id="rId28" Type="http://schemas.openxmlformats.org/officeDocument/2006/relationships/font" Target="fonts/font11.fntdata"/><Relationship Id="rId36" Type="http://schemas.openxmlformats.org/officeDocument/2006/relationships/font" Target="fonts/font19.fntdata"/><Relationship Id="rId10" Type="http://schemas.openxmlformats.org/officeDocument/2006/relationships/slide" Target="slides/slide5.xml"/><Relationship Id="rId19" Type="http://schemas.openxmlformats.org/officeDocument/2006/relationships/font" Target="fonts/font2.fntdata"/><Relationship Id="rId31" Type="http://schemas.openxmlformats.org/officeDocument/2006/relationships/font" Target="fonts/font14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font" Target="fonts/font13.fntdata"/><Relationship Id="rId35" Type="http://schemas.openxmlformats.org/officeDocument/2006/relationships/font" Target="fonts/font18.fntdata"/><Relationship Id="rId8" Type="http://schemas.openxmlformats.org/officeDocument/2006/relationships/slide" Target="slides/slide3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33" Type="http://schemas.openxmlformats.org/officeDocument/2006/relationships/font" Target="fonts/font16.fntdata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47369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80E0C2-0D4A-4881-ADBA-8A3F58F527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38359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</p:spTree>
    <p:extLst>
      <p:ext uri="{BB962C8B-B14F-4D97-AF65-F5344CB8AC3E}">
        <p14:creationId xmlns:p14="http://schemas.microsoft.com/office/powerpoint/2010/main" val="41684012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</p:spTree>
    <p:extLst>
      <p:ext uri="{BB962C8B-B14F-4D97-AF65-F5344CB8AC3E}">
        <p14:creationId xmlns:p14="http://schemas.microsoft.com/office/powerpoint/2010/main" val="22052618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2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276225" y="239920"/>
            <a:ext cx="6315075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78471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276225" y="239920"/>
            <a:ext cx="6315075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50366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233932" y="174940"/>
            <a:ext cx="6404486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8AB0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211054" y="1321594"/>
            <a:ext cx="6436810" cy="3602496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282786" y="255821"/>
            <a:ext cx="1448294" cy="1448294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3468969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276225" y="239920"/>
            <a:ext cx="6315075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52285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276225" y="239920"/>
            <a:ext cx="6315075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281157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>
            <a:extLst>
              <a:ext uri="{FF2B5EF4-FFF2-40B4-BE49-F238E27FC236}">
                <a16:creationId xmlns:a16="http://schemas.microsoft.com/office/drawing/2014/main" id="{81E8044B-5A9F-3B47-AF82-354549520988}"/>
              </a:ext>
            </a:extLst>
          </p:cNvPr>
          <p:cNvSpPr>
            <a:spLocks/>
          </p:cNvSpPr>
          <p:nvPr userDrawn="1"/>
        </p:nvSpPr>
        <p:spPr bwMode="auto">
          <a:xfrm rot="10800000">
            <a:off x="61544" y="-61546"/>
            <a:ext cx="6734909" cy="5205044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solidFill>
            <a:schemeClr val="accent2"/>
          </a:solidFill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8392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>
            <a:extLst>
              <a:ext uri="{FF2B5EF4-FFF2-40B4-BE49-F238E27FC236}">
                <a16:creationId xmlns:a16="http://schemas.microsoft.com/office/drawing/2014/main" id="{81E8044B-5A9F-3B47-AF82-354549520988}"/>
              </a:ext>
            </a:extLst>
          </p:cNvPr>
          <p:cNvSpPr>
            <a:spLocks/>
          </p:cNvSpPr>
          <p:nvPr userDrawn="1"/>
        </p:nvSpPr>
        <p:spPr bwMode="auto">
          <a:xfrm rot="10800000">
            <a:off x="61544" y="-61546"/>
            <a:ext cx="6734909" cy="5205044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solidFill>
            <a:schemeClr val="accent2"/>
          </a:solidFill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1201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>
            <a:extLst>
              <a:ext uri="{FF2B5EF4-FFF2-40B4-BE49-F238E27FC236}">
                <a16:creationId xmlns:a16="http://schemas.microsoft.com/office/drawing/2014/main" id="{81E8044B-5A9F-3B47-AF82-354549520988}"/>
              </a:ext>
            </a:extLst>
          </p:cNvPr>
          <p:cNvSpPr>
            <a:spLocks/>
          </p:cNvSpPr>
          <p:nvPr userDrawn="1"/>
        </p:nvSpPr>
        <p:spPr bwMode="auto">
          <a:xfrm rot="10800000">
            <a:off x="61544" y="-61546"/>
            <a:ext cx="6734909" cy="5205044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solidFill>
            <a:schemeClr val="accent2"/>
          </a:solidFill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81661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>
            <a:extLst>
              <a:ext uri="{FF2B5EF4-FFF2-40B4-BE49-F238E27FC236}">
                <a16:creationId xmlns:a16="http://schemas.microsoft.com/office/drawing/2014/main" id="{81E8044B-5A9F-3B47-AF82-354549520988}"/>
              </a:ext>
            </a:extLst>
          </p:cNvPr>
          <p:cNvSpPr>
            <a:spLocks/>
          </p:cNvSpPr>
          <p:nvPr userDrawn="1"/>
        </p:nvSpPr>
        <p:spPr bwMode="auto">
          <a:xfrm rot="10800000">
            <a:off x="61544" y="-61546"/>
            <a:ext cx="6734909" cy="5205044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solidFill>
            <a:schemeClr val="accent2"/>
          </a:solidFill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80588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7401856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841772"/>
            <a:ext cx="5829300" cy="1790700"/>
          </a:xfrm>
        </p:spPr>
        <p:txBody>
          <a:bodyPr anchor="b"/>
          <a:lstStyle>
            <a:lvl1pPr algn="ctr">
              <a:defRPr sz="3375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2701528"/>
            <a:ext cx="5143500" cy="1241822"/>
          </a:xfrm>
        </p:spPr>
        <p:txBody>
          <a:bodyPr/>
          <a:lstStyle>
            <a:lvl1pPr marL="0" indent="0" algn="ctr">
              <a:buNone/>
              <a:defRPr sz="1350"/>
            </a:lvl1pPr>
            <a:lvl2pPr marL="257175" indent="0" algn="ctr">
              <a:buNone/>
              <a:defRPr sz="1125"/>
            </a:lvl2pPr>
            <a:lvl3pPr marL="514350" indent="0" algn="ctr">
              <a:buNone/>
              <a:defRPr sz="1013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  <a:lvl6pPr marL="1285875" indent="0" algn="ctr">
              <a:buNone/>
              <a:defRPr sz="900"/>
            </a:lvl6pPr>
            <a:lvl7pPr marL="1543050" indent="0" algn="ctr">
              <a:buNone/>
              <a:defRPr sz="900"/>
            </a:lvl7pPr>
            <a:lvl8pPr marL="1800225" indent="0" algn="ctr">
              <a:buNone/>
              <a:defRPr sz="900"/>
            </a:lvl8pPr>
            <a:lvl9pPr marL="2057400" indent="0" algn="ctr">
              <a:buNone/>
              <a:defRPr sz="9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buClrTx/>
              <a:defRPr/>
            </a:pPr>
            <a:fld id="{DA7268BB-C1B0-4A07-841E-B140DAEE97CE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514350">
                <a:buClrTx/>
                <a:defRPr/>
              </a:pPr>
              <a:t>2/10/2022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buClrTx/>
              <a:defRPr/>
            </a:pPr>
            <a:fld id="{9EDB716F-5A96-4A9A-BE33-5D9C969214D1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514350">
                <a:buClrTx/>
                <a:defRPr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5614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2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233932" y="174940"/>
            <a:ext cx="6404486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6FC9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211054" y="1321594"/>
            <a:ext cx="6436810" cy="3602496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282786" y="255821"/>
            <a:ext cx="1448294" cy="1448294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244620" y="242518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7038602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buClrTx/>
              <a:defRPr/>
            </a:pPr>
            <a:fld id="{DA7268BB-C1B0-4A07-841E-B140DAEE97CE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514350">
                <a:buClrTx/>
                <a:defRPr/>
              </a:pPr>
              <a:t>2/10/2022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buClrTx/>
              <a:defRPr/>
            </a:pPr>
            <a:fld id="{9EDB716F-5A96-4A9A-BE33-5D9C969214D1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514350">
                <a:buClrTx/>
                <a:defRPr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817614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1282305"/>
            <a:ext cx="5915025" cy="2139553"/>
          </a:xfrm>
        </p:spPr>
        <p:txBody>
          <a:bodyPr anchor="b"/>
          <a:lstStyle>
            <a:lvl1pPr>
              <a:defRPr sz="3375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3442099"/>
            <a:ext cx="5915025" cy="1125140"/>
          </a:xfrm>
        </p:spPr>
        <p:txBody>
          <a:bodyPr/>
          <a:lstStyle>
            <a:lvl1pPr marL="0" indent="0">
              <a:buNone/>
              <a:defRPr sz="1350">
                <a:solidFill>
                  <a:schemeClr val="tx1"/>
                </a:solidFill>
              </a:defRPr>
            </a:lvl1pPr>
            <a:lvl2pPr marL="257175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2pPr>
            <a:lvl3pPr marL="514350" indent="0">
              <a:buNone/>
              <a:defRPr sz="1013">
                <a:solidFill>
                  <a:schemeClr val="tx1">
                    <a:tint val="75000"/>
                  </a:schemeClr>
                </a:solidFill>
              </a:defRPr>
            </a:lvl3pPr>
            <a:lvl4pPr marL="7715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4pPr>
            <a:lvl5pPr marL="10287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5pPr>
            <a:lvl6pPr marL="128587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6pPr>
            <a:lvl7pPr marL="154305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7pPr>
            <a:lvl8pPr marL="18002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8pPr>
            <a:lvl9pPr marL="20574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buClrTx/>
              <a:defRPr/>
            </a:pPr>
            <a:fld id="{DA7268BB-C1B0-4A07-841E-B140DAEE97CE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514350">
                <a:buClrTx/>
                <a:defRPr/>
              </a:pPr>
              <a:t>2/10/2022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buClrTx/>
              <a:defRPr/>
            </a:pPr>
            <a:fld id="{9EDB716F-5A96-4A9A-BE33-5D9C969214D1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514350">
                <a:buClrTx/>
                <a:defRPr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426553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1369219"/>
            <a:ext cx="291465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1369219"/>
            <a:ext cx="291465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buClrTx/>
              <a:defRPr/>
            </a:pPr>
            <a:fld id="{DA7268BB-C1B0-4A07-841E-B140DAEE97CE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514350">
                <a:buClrTx/>
                <a:defRPr/>
              </a:pPr>
              <a:t>2/10/2022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buClrTx/>
              <a:defRPr/>
            </a:pPr>
            <a:fld id="{9EDB716F-5A96-4A9A-BE33-5D9C969214D1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514350">
                <a:buClrTx/>
                <a:defRPr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588729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273845"/>
            <a:ext cx="5915025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2" y="1260872"/>
            <a:ext cx="2901255" cy="617934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2" y="1878806"/>
            <a:ext cx="2901255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1260872"/>
            <a:ext cx="2915543" cy="617934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1878806"/>
            <a:ext cx="2915543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buClrTx/>
              <a:defRPr/>
            </a:pPr>
            <a:fld id="{DA7268BB-C1B0-4A07-841E-B140DAEE97CE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514350">
                <a:buClrTx/>
                <a:defRPr/>
              </a:pPr>
              <a:t>2/10/2022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buClrTx/>
              <a:defRPr/>
            </a:pPr>
            <a:fld id="{9EDB716F-5A96-4A9A-BE33-5D9C969214D1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514350">
                <a:buClrTx/>
                <a:defRPr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334780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buClrTx/>
              <a:defRPr/>
            </a:pPr>
            <a:fld id="{DA7268BB-C1B0-4A07-841E-B140DAEE97CE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514350">
                <a:buClrTx/>
                <a:defRPr/>
              </a:pPr>
              <a:t>2/10/2022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buClrTx/>
              <a:defRPr/>
            </a:pPr>
            <a:fld id="{9EDB716F-5A96-4A9A-BE33-5D9C969214D1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514350">
                <a:buClrTx/>
                <a:defRPr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590082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buClrTx/>
              <a:defRPr/>
            </a:pPr>
            <a:fld id="{DA7268BB-C1B0-4A07-841E-B140DAEE97CE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514350">
                <a:buClrTx/>
                <a:defRPr/>
              </a:pPr>
              <a:t>2/10/2022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buClrTx/>
              <a:defRPr/>
            </a:pPr>
            <a:fld id="{9EDB716F-5A96-4A9A-BE33-5D9C969214D1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514350">
                <a:buClrTx/>
                <a:defRPr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713240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342900"/>
            <a:ext cx="2211883" cy="120015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740570"/>
            <a:ext cx="3471863" cy="3655219"/>
          </a:xfrm>
        </p:spPr>
        <p:txBody>
          <a:bodyPr/>
          <a:lstStyle>
            <a:lvl1pPr>
              <a:defRPr sz="1800"/>
            </a:lvl1pPr>
            <a:lvl2pPr>
              <a:defRPr sz="1575"/>
            </a:lvl2pPr>
            <a:lvl3pPr>
              <a:defRPr sz="1350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1543050"/>
            <a:ext cx="2211883" cy="2858691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buClrTx/>
              <a:defRPr/>
            </a:pPr>
            <a:fld id="{DA7268BB-C1B0-4A07-841E-B140DAEE97CE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514350">
                <a:buClrTx/>
                <a:defRPr/>
              </a:pPr>
              <a:t>2/10/2022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buClrTx/>
              <a:defRPr/>
            </a:pPr>
            <a:fld id="{9EDB716F-5A96-4A9A-BE33-5D9C969214D1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514350">
                <a:buClrTx/>
                <a:defRPr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306204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342900"/>
            <a:ext cx="2211883" cy="120015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740570"/>
            <a:ext cx="3471863" cy="3655219"/>
          </a:xfrm>
        </p:spPr>
        <p:txBody>
          <a:bodyPr anchor="t"/>
          <a:lstStyle>
            <a:lvl1pPr marL="0" indent="0">
              <a:buNone/>
              <a:defRPr sz="180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1543050"/>
            <a:ext cx="2211883" cy="2858691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buClrTx/>
              <a:defRPr/>
            </a:pPr>
            <a:fld id="{DA7268BB-C1B0-4A07-841E-B140DAEE97CE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514350">
                <a:buClrTx/>
                <a:defRPr/>
              </a:pPr>
              <a:t>2/10/2022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buClrTx/>
              <a:defRPr/>
            </a:pPr>
            <a:fld id="{9EDB716F-5A96-4A9A-BE33-5D9C969214D1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514350">
                <a:buClrTx/>
                <a:defRPr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491759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buClrTx/>
              <a:defRPr/>
            </a:pPr>
            <a:fld id="{DA7268BB-C1B0-4A07-841E-B140DAEE97CE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514350">
                <a:buClrTx/>
                <a:defRPr/>
              </a:pPr>
              <a:t>2/10/2022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buClrTx/>
              <a:defRPr/>
            </a:pPr>
            <a:fld id="{9EDB716F-5A96-4A9A-BE33-5D9C969214D1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514350">
                <a:buClrTx/>
                <a:defRPr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860355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6" y="273844"/>
            <a:ext cx="1478756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7" y="273844"/>
            <a:ext cx="4350544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buClrTx/>
              <a:defRPr/>
            </a:pPr>
            <a:fld id="{DA7268BB-C1B0-4A07-841E-B140DAEE97CE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514350">
                <a:buClrTx/>
                <a:defRPr/>
              </a:pPr>
              <a:t>2/10/2022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buClrTx/>
              <a:defRPr/>
            </a:pPr>
            <a:fld id="{9EDB716F-5A96-4A9A-BE33-5D9C969214D1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514350">
                <a:buClrTx/>
                <a:defRPr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33538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276225" y="239920"/>
            <a:ext cx="6315075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332113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857250" y="841772"/>
            <a:ext cx="5143500" cy="1790700"/>
          </a:xfrm>
        </p:spPr>
        <p:txBody>
          <a:bodyPr anchor="b"/>
          <a:lstStyle>
            <a:lvl1pPr algn="ctr">
              <a:defRPr sz="253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857250" y="2701528"/>
            <a:ext cx="5143500" cy="1241822"/>
          </a:xfrm>
        </p:spPr>
        <p:txBody>
          <a:bodyPr/>
          <a:lstStyle>
            <a:lvl1pPr marL="0" indent="0" algn="ctr">
              <a:buNone/>
              <a:defRPr sz="1013"/>
            </a:lvl1pPr>
            <a:lvl2pPr marL="192881" indent="0" algn="ctr">
              <a:buNone/>
              <a:defRPr sz="844"/>
            </a:lvl2pPr>
            <a:lvl3pPr marL="385763" indent="0" algn="ctr">
              <a:buNone/>
              <a:defRPr sz="759"/>
            </a:lvl3pPr>
            <a:lvl4pPr marL="578644" indent="0" algn="ctr">
              <a:buNone/>
              <a:defRPr sz="675"/>
            </a:lvl4pPr>
            <a:lvl5pPr marL="771525" indent="0" algn="ctr">
              <a:buNone/>
              <a:defRPr sz="675"/>
            </a:lvl5pPr>
            <a:lvl6pPr marL="964406" indent="0" algn="ctr">
              <a:buNone/>
              <a:defRPr sz="675"/>
            </a:lvl6pPr>
            <a:lvl7pPr marL="1157288" indent="0" algn="ctr">
              <a:buNone/>
              <a:defRPr sz="675"/>
            </a:lvl7pPr>
            <a:lvl8pPr marL="1350169" indent="0" algn="ctr">
              <a:buNone/>
              <a:defRPr sz="675"/>
            </a:lvl8pPr>
            <a:lvl9pPr marL="1543050" indent="0" algn="ctr">
              <a:buNone/>
              <a:defRPr sz="675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buClrTx/>
              <a:defRPr/>
            </a:pPr>
            <a:fld id="{A6332DFF-139B-4A56-89CE-268933A5BF12}" type="datetimeFigureOut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微软雅黑"/>
                <a:cs typeface="+mn-cs"/>
              </a:rPr>
              <a:pPr defTabSz="514350">
                <a:buClrTx/>
                <a:defRPr/>
              </a:pPr>
              <a:t>2022/2/10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微软雅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buClrTx/>
              <a:defRPr/>
            </a:pPr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微软雅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buClrTx/>
              <a:defRPr/>
            </a:pPr>
            <a:fld id="{7D158A4B-13F8-4102-82ED-E8F16841985B}" type="slidenum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微软雅黑"/>
                <a:cs typeface="+mn-cs"/>
              </a:rPr>
              <a:pPr defTabSz="514350">
                <a:buClrTx/>
                <a:defRPr/>
              </a:pPr>
              <a:t>‹#›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556734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buClrTx/>
              <a:defRPr/>
            </a:pPr>
            <a:fld id="{A6332DFF-139B-4A56-89CE-268933A5BF12}" type="datetimeFigureOut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微软雅黑"/>
                <a:cs typeface="+mn-cs"/>
              </a:rPr>
              <a:pPr defTabSz="514350">
                <a:buClrTx/>
                <a:defRPr/>
              </a:pPr>
              <a:t>2022/2/10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微软雅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buClrTx/>
              <a:defRPr/>
            </a:pPr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微软雅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buClrTx/>
              <a:defRPr/>
            </a:pPr>
            <a:fld id="{7D158A4B-13F8-4102-82ED-E8F16841985B}" type="slidenum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微软雅黑"/>
                <a:cs typeface="+mn-cs"/>
              </a:rPr>
              <a:pPr defTabSz="514350">
                <a:buClrTx/>
                <a:defRPr/>
              </a:pPr>
              <a:t>‹#›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531054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67916" y="1282305"/>
            <a:ext cx="5915025" cy="2139553"/>
          </a:xfrm>
        </p:spPr>
        <p:txBody>
          <a:bodyPr anchor="b"/>
          <a:lstStyle>
            <a:lvl1pPr>
              <a:defRPr sz="253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467916" y="3442099"/>
            <a:ext cx="5915025" cy="1125140"/>
          </a:xfrm>
        </p:spPr>
        <p:txBody>
          <a:bodyPr/>
          <a:lstStyle>
            <a:lvl1pPr marL="0" indent="0">
              <a:buNone/>
              <a:defRPr sz="1013">
                <a:solidFill>
                  <a:schemeClr val="tx1">
                    <a:tint val="75000"/>
                  </a:schemeClr>
                </a:solidFill>
              </a:defRPr>
            </a:lvl1pPr>
            <a:lvl2pPr marL="192881" indent="0">
              <a:buNone/>
              <a:defRPr sz="844">
                <a:solidFill>
                  <a:schemeClr val="tx1">
                    <a:tint val="75000"/>
                  </a:schemeClr>
                </a:solidFill>
              </a:defRPr>
            </a:lvl2pPr>
            <a:lvl3pPr marL="385763" indent="0">
              <a:buNone/>
              <a:defRPr sz="759">
                <a:solidFill>
                  <a:schemeClr val="tx1">
                    <a:tint val="75000"/>
                  </a:schemeClr>
                </a:solidFill>
              </a:defRPr>
            </a:lvl3pPr>
            <a:lvl4pPr marL="578644" indent="0">
              <a:buNone/>
              <a:defRPr sz="675">
                <a:solidFill>
                  <a:schemeClr val="tx1">
                    <a:tint val="75000"/>
                  </a:schemeClr>
                </a:solidFill>
              </a:defRPr>
            </a:lvl4pPr>
            <a:lvl5pPr marL="771525" indent="0">
              <a:buNone/>
              <a:defRPr sz="675">
                <a:solidFill>
                  <a:schemeClr val="tx1">
                    <a:tint val="75000"/>
                  </a:schemeClr>
                </a:solidFill>
              </a:defRPr>
            </a:lvl5pPr>
            <a:lvl6pPr marL="964406" indent="0">
              <a:buNone/>
              <a:defRPr sz="675">
                <a:solidFill>
                  <a:schemeClr val="tx1">
                    <a:tint val="75000"/>
                  </a:schemeClr>
                </a:solidFill>
              </a:defRPr>
            </a:lvl6pPr>
            <a:lvl7pPr marL="1157288" indent="0">
              <a:buNone/>
              <a:defRPr sz="675">
                <a:solidFill>
                  <a:schemeClr val="tx1">
                    <a:tint val="75000"/>
                  </a:schemeClr>
                </a:solidFill>
              </a:defRPr>
            </a:lvl7pPr>
            <a:lvl8pPr marL="1350169" indent="0">
              <a:buNone/>
              <a:defRPr sz="675">
                <a:solidFill>
                  <a:schemeClr val="tx1">
                    <a:tint val="75000"/>
                  </a:schemeClr>
                </a:solidFill>
              </a:defRPr>
            </a:lvl8pPr>
            <a:lvl9pPr marL="1543050" indent="0">
              <a:buNone/>
              <a:defRPr sz="67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buClrTx/>
              <a:defRPr/>
            </a:pPr>
            <a:fld id="{A6332DFF-139B-4A56-89CE-268933A5BF12}" type="datetimeFigureOut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微软雅黑"/>
                <a:cs typeface="+mn-cs"/>
              </a:rPr>
              <a:pPr defTabSz="514350">
                <a:buClrTx/>
                <a:defRPr/>
              </a:pPr>
              <a:t>2022/2/10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微软雅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buClrTx/>
              <a:defRPr/>
            </a:pPr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微软雅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buClrTx/>
              <a:defRPr/>
            </a:pPr>
            <a:fld id="{7D158A4B-13F8-4102-82ED-E8F16841985B}" type="slidenum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微软雅黑"/>
                <a:cs typeface="+mn-cs"/>
              </a:rPr>
              <a:pPr defTabSz="514350">
                <a:buClrTx/>
                <a:defRPr/>
              </a:pPr>
              <a:t>‹#›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326670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471488" y="1369219"/>
            <a:ext cx="291465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3471863" y="1369219"/>
            <a:ext cx="291465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buClrTx/>
              <a:defRPr/>
            </a:pPr>
            <a:fld id="{A6332DFF-139B-4A56-89CE-268933A5BF12}" type="datetimeFigureOut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微软雅黑"/>
                <a:cs typeface="+mn-cs"/>
              </a:rPr>
              <a:pPr defTabSz="514350">
                <a:buClrTx/>
                <a:defRPr/>
              </a:pPr>
              <a:t>2022/2/10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微软雅黑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buClrTx/>
              <a:defRPr/>
            </a:pPr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微软雅黑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buClrTx/>
              <a:defRPr/>
            </a:pPr>
            <a:fld id="{7D158A4B-13F8-4102-82ED-E8F16841985B}" type="slidenum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微软雅黑"/>
                <a:cs typeface="+mn-cs"/>
              </a:rPr>
              <a:pPr defTabSz="514350">
                <a:buClrTx/>
                <a:defRPr/>
              </a:pPr>
              <a:t>‹#›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605711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72381" y="273845"/>
            <a:ext cx="5915025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472381" y="1260872"/>
            <a:ext cx="2901255" cy="617934"/>
          </a:xfrm>
        </p:spPr>
        <p:txBody>
          <a:bodyPr anchor="b"/>
          <a:lstStyle>
            <a:lvl1pPr marL="0" indent="0">
              <a:buNone/>
              <a:defRPr sz="1013" b="1"/>
            </a:lvl1pPr>
            <a:lvl2pPr marL="192881" indent="0">
              <a:buNone/>
              <a:defRPr sz="844" b="1"/>
            </a:lvl2pPr>
            <a:lvl3pPr marL="385763" indent="0">
              <a:buNone/>
              <a:defRPr sz="759" b="1"/>
            </a:lvl3pPr>
            <a:lvl4pPr marL="578644" indent="0">
              <a:buNone/>
              <a:defRPr sz="675" b="1"/>
            </a:lvl4pPr>
            <a:lvl5pPr marL="771525" indent="0">
              <a:buNone/>
              <a:defRPr sz="675" b="1"/>
            </a:lvl5pPr>
            <a:lvl6pPr marL="964406" indent="0">
              <a:buNone/>
              <a:defRPr sz="675" b="1"/>
            </a:lvl6pPr>
            <a:lvl7pPr marL="1157288" indent="0">
              <a:buNone/>
              <a:defRPr sz="675" b="1"/>
            </a:lvl7pPr>
            <a:lvl8pPr marL="1350169" indent="0">
              <a:buNone/>
              <a:defRPr sz="675" b="1"/>
            </a:lvl8pPr>
            <a:lvl9pPr marL="1543050" indent="0">
              <a:buNone/>
              <a:defRPr sz="675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472381" y="1878806"/>
            <a:ext cx="2901255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3471863" y="1260872"/>
            <a:ext cx="2915543" cy="617934"/>
          </a:xfrm>
        </p:spPr>
        <p:txBody>
          <a:bodyPr anchor="b"/>
          <a:lstStyle>
            <a:lvl1pPr marL="0" indent="0">
              <a:buNone/>
              <a:defRPr sz="1013" b="1"/>
            </a:lvl1pPr>
            <a:lvl2pPr marL="192881" indent="0">
              <a:buNone/>
              <a:defRPr sz="844" b="1"/>
            </a:lvl2pPr>
            <a:lvl3pPr marL="385763" indent="0">
              <a:buNone/>
              <a:defRPr sz="759" b="1"/>
            </a:lvl3pPr>
            <a:lvl4pPr marL="578644" indent="0">
              <a:buNone/>
              <a:defRPr sz="675" b="1"/>
            </a:lvl4pPr>
            <a:lvl5pPr marL="771525" indent="0">
              <a:buNone/>
              <a:defRPr sz="675" b="1"/>
            </a:lvl5pPr>
            <a:lvl6pPr marL="964406" indent="0">
              <a:buNone/>
              <a:defRPr sz="675" b="1"/>
            </a:lvl6pPr>
            <a:lvl7pPr marL="1157288" indent="0">
              <a:buNone/>
              <a:defRPr sz="675" b="1"/>
            </a:lvl7pPr>
            <a:lvl8pPr marL="1350169" indent="0">
              <a:buNone/>
              <a:defRPr sz="675" b="1"/>
            </a:lvl8pPr>
            <a:lvl9pPr marL="1543050" indent="0">
              <a:buNone/>
              <a:defRPr sz="675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3471863" y="1878806"/>
            <a:ext cx="2915543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buClrTx/>
              <a:defRPr/>
            </a:pPr>
            <a:fld id="{A6332DFF-139B-4A56-89CE-268933A5BF12}" type="datetimeFigureOut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微软雅黑"/>
                <a:cs typeface="+mn-cs"/>
              </a:rPr>
              <a:pPr defTabSz="514350">
                <a:buClrTx/>
                <a:defRPr/>
              </a:pPr>
              <a:t>2022/2/10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微软雅黑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buClrTx/>
              <a:defRPr/>
            </a:pPr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微软雅黑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buClrTx/>
              <a:defRPr/>
            </a:pPr>
            <a:fld id="{7D158A4B-13F8-4102-82ED-E8F16841985B}" type="slidenum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微软雅黑"/>
                <a:cs typeface="+mn-cs"/>
              </a:rPr>
              <a:pPr defTabSz="514350">
                <a:buClrTx/>
                <a:defRPr/>
              </a:pPr>
              <a:t>‹#›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658237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buClrTx/>
              <a:defRPr/>
            </a:pPr>
            <a:fld id="{A6332DFF-139B-4A56-89CE-268933A5BF12}" type="datetimeFigureOut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微软雅黑"/>
                <a:cs typeface="+mn-cs"/>
              </a:rPr>
              <a:pPr defTabSz="514350">
                <a:buClrTx/>
                <a:defRPr/>
              </a:pPr>
              <a:t>2022/2/10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微软雅黑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buClrTx/>
              <a:defRPr/>
            </a:pPr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微软雅黑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buClrTx/>
              <a:defRPr/>
            </a:pPr>
            <a:fld id="{7D158A4B-13F8-4102-82ED-E8F16841985B}" type="slidenum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微软雅黑"/>
                <a:cs typeface="+mn-cs"/>
              </a:rPr>
              <a:pPr defTabSz="514350">
                <a:buClrTx/>
                <a:defRPr/>
              </a:pPr>
              <a:t>‹#›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532974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buClrTx/>
              <a:defRPr/>
            </a:pPr>
            <a:fld id="{A6332DFF-139B-4A56-89CE-268933A5BF12}" type="datetimeFigureOut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微软雅黑"/>
                <a:cs typeface="+mn-cs"/>
              </a:rPr>
              <a:pPr defTabSz="514350">
                <a:buClrTx/>
                <a:defRPr/>
              </a:pPr>
              <a:t>2022/2/10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微软雅黑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buClrTx/>
              <a:defRPr/>
            </a:pPr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微软雅黑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buClrTx/>
              <a:defRPr/>
            </a:pPr>
            <a:fld id="{7D158A4B-13F8-4102-82ED-E8F16841985B}" type="slidenum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微软雅黑"/>
                <a:cs typeface="+mn-cs"/>
              </a:rPr>
              <a:pPr defTabSz="514350">
                <a:buClrTx/>
                <a:defRPr/>
              </a:pPr>
              <a:t>‹#›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325401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6858000" cy="5138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248220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72381" y="342900"/>
            <a:ext cx="2211883" cy="1200150"/>
          </a:xfrm>
        </p:spPr>
        <p:txBody>
          <a:bodyPr anchor="b"/>
          <a:lstStyle>
            <a:lvl1pPr>
              <a:defRPr sz="135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915543" y="740570"/>
            <a:ext cx="3471863" cy="3655219"/>
          </a:xfrm>
        </p:spPr>
        <p:txBody>
          <a:bodyPr/>
          <a:lstStyle>
            <a:lvl1pPr marL="0" indent="0">
              <a:buNone/>
              <a:defRPr sz="1350"/>
            </a:lvl1pPr>
            <a:lvl2pPr marL="192881" indent="0">
              <a:buNone/>
              <a:defRPr sz="1181"/>
            </a:lvl2pPr>
            <a:lvl3pPr marL="385763" indent="0">
              <a:buNone/>
              <a:defRPr sz="1013"/>
            </a:lvl3pPr>
            <a:lvl4pPr marL="578644" indent="0">
              <a:buNone/>
              <a:defRPr sz="844"/>
            </a:lvl4pPr>
            <a:lvl5pPr marL="771525" indent="0">
              <a:buNone/>
              <a:defRPr sz="844"/>
            </a:lvl5pPr>
            <a:lvl6pPr marL="964406" indent="0">
              <a:buNone/>
              <a:defRPr sz="844"/>
            </a:lvl6pPr>
            <a:lvl7pPr marL="1157288" indent="0">
              <a:buNone/>
              <a:defRPr sz="844"/>
            </a:lvl7pPr>
            <a:lvl8pPr marL="1350169" indent="0">
              <a:buNone/>
              <a:defRPr sz="844"/>
            </a:lvl8pPr>
            <a:lvl9pPr marL="1543050" indent="0">
              <a:buNone/>
              <a:defRPr sz="844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472381" y="1543050"/>
            <a:ext cx="2211883" cy="2858691"/>
          </a:xfrm>
        </p:spPr>
        <p:txBody>
          <a:bodyPr/>
          <a:lstStyle>
            <a:lvl1pPr marL="0" indent="0">
              <a:buNone/>
              <a:defRPr sz="675"/>
            </a:lvl1pPr>
            <a:lvl2pPr marL="192881" indent="0">
              <a:buNone/>
              <a:defRPr sz="591"/>
            </a:lvl2pPr>
            <a:lvl3pPr marL="385763" indent="0">
              <a:buNone/>
              <a:defRPr sz="506"/>
            </a:lvl3pPr>
            <a:lvl4pPr marL="578644" indent="0">
              <a:buNone/>
              <a:defRPr sz="422"/>
            </a:lvl4pPr>
            <a:lvl5pPr marL="771525" indent="0">
              <a:buNone/>
              <a:defRPr sz="422"/>
            </a:lvl5pPr>
            <a:lvl6pPr marL="964406" indent="0">
              <a:buNone/>
              <a:defRPr sz="422"/>
            </a:lvl6pPr>
            <a:lvl7pPr marL="1157288" indent="0">
              <a:buNone/>
              <a:defRPr sz="422"/>
            </a:lvl7pPr>
            <a:lvl8pPr marL="1350169" indent="0">
              <a:buNone/>
              <a:defRPr sz="422"/>
            </a:lvl8pPr>
            <a:lvl9pPr marL="1543050" indent="0">
              <a:buNone/>
              <a:defRPr sz="422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buClrTx/>
              <a:defRPr/>
            </a:pPr>
            <a:fld id="{A6332DFF-139B-4A56-89CE-268933A5BF12}" type="datetimeFigureOut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微软雅黑"/>
                <a:cs typeface="+mn-cs"/>
              </a:rPr>
              <a:pPr defTabSz="514350">
                <a:buClrTx/>
                <a:defRPr/>
              </a:pPr>
              <a:t>2022/2/10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微软雅黑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buClrTx/>
              <a:defRPr/>
            </a:pPr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微软雅黑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buClrTx/>
              <a:defRPr/>
            </a:pPr>
            <a:fld id="{7D158A4B-13F8-4102-82ED-E8F16841985B}" type="slidenum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微软雅黑"/>
                <a:cs typeface="+mn-cs"/>
              </a:rPr>
              <a:pPr defTabSz="514350">
                <a:buClrTx/>
                <a:defRPr/>
              </a:pPr>
              <a:t>‹#›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779962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buClrTx/>
              <a:defRPr/>
            </a:pPr>
            <a:fld id="{A6332DFF-139B-4A56-89CE-268933A5BF12}" type="datetimeFigureOut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微软雅黑"/>
                <a:cs typeface="+mn-cs"/>
              </a:rPr>
              <a:pPr defTabSz="514350">
                <a:buClrTx/>
                <a:defRPr/>
              </a:pPr>
              <a:t>2022/2/10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微软雅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buClrTx/>
              <a:defRPr/>
            </a:pPr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微软雅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buClrTx/>
              <a:defRPr/>
            </a:pPr>
            <a:fld id="{7D158A4B-13F8-4102-82ED-E8F16841985B}" type="slidenum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微软雅黑"/>
                <a:cs typeface="+mn-cs"/>
              </a:rPr>
              <a:pPr defTabSz="514350">
                <a:buClrTx/>
                <a:defRPr/>
              </a:pPr>
              <a:t>‹#›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91754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8900976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4907757" y="273844"/>
            <a:ext cx="1478756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471488" y="273844"/>
            <a:ext cx="4350544" cy="435887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buClrTx/>
              <a:defRPr/>
            </a:pPr>
            <a:fld id="{A6332DFF-139B-4A56-89CE-268933A5BF12}" type="datetimeFigureOut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微软雅黑"/>
                <a:cs typeface="+mn-cs"/>
              </a:rPr>
              <a:pPr defTabSz="514350">
                <a:buClrTx/>
                <a:defRPr/>
              </a:pPr>
              <a:t>2022/2/10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微软雅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buClrTx/>
              <a:defRPr/>
            </a:pPr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微软雅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buClrTx/>
              <a:defRPr/>
            </a:pPr>
            <a:fld id="{7D158A4B-13F8-4102-82ED-E8F16841985B}" type="slidenum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微软雅黑"/>
                <a:cs typeface="+mn-cs"/>
              </a:rPr>
              <a:pPr defTabSz="514350">
                <a:buClrTx/>
                <a:defRPr/>
              </a:pPr>
              <a:t>‹#›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09477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258891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57250" y="841772"/>
            <a:ext cx="5143500" cy="1790700"/>
          </a:xfrm>
        </p:spPr>
        <p:txBody>
          <a:bodyPr anchor="b"/>
          <a:lstStyle>
            <a:lvl1pPr algn="ctr">
              <a:defRPr sz="337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2701528"/>
            <a:ext cx="5143500" cy="1241822"/>
          </a:xfrm>
        </p:spPr>
        <p:txBody>
          <a:bodyPr/>
          <a:lstStyle>
            <a:lvl1pPr marL="0" indent="0" algn="ctr">
              <a:buNone/>
              <a:defRPr sz="1350"/>
            </a:lvl1pPr>
            <a:lvl2pPr marL="257175" indent="0" algn="ctr">
              <a:buNone/>
              <a:defRPr sz="1125"/>
            </a:lvl2pPr>
            <a:lvl3pPr marL="514350" indent="0" algn="ctr">
              <a:buNone/>
              <a:defRPr sz="1013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  <a:lvl6pPr marL="1285875" indent="0" algn="ctr">
              <a:buNone/>
              <a:defRPr sz="900"/>
            </a:lvl6pPr>
            <a:lvl7pPr marL="1543050" indent="0" algn="ctr">
              <a:buNone/>
              <a:defRPr sz="900"/>
            </a:lvl7pPr>
            <a:lvl8pPr marL="1800225" indent="0" algn="ctr">
              <a:buNone/>
              <a:defRPr sz="900"/>
            </a:lvl8pPr>
            <a:lvl9pPr marL="2057400" indent="0" algn="ctr">
              <a:buNone/>
              <a:defRPr sz="9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buClrTx/>
              <a:defRPr/>
            </a:pPr>
            <a:fld id="{E5983328-5D9C-4CDA-A4B0-8F0932BA2C1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514350">
                <a:buClrTx/>
                <a:defRPr/>
              </a:pPr>
              <a:t>2/10/2022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buClrTx/>
              <a:defRPr/>
            </a:pPr>
            <a:fld id="{4CCEE447-4DD9-425C-BEC0-5EA12C7BCFCC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514350">
                <a:buClrTx/>
                <a:defRPr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508121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buClrTx/>
              <a:defRPr/>
            </a:pPr>
            <a:fld id="{E5983328-5D9C-4CDA-A4B0-8F0932BA2C1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514350">
                <a:buClrTx/>
                <a:defRPr/>
              </a:pPr>
              <a:t>2/10/2022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buClrTx/>
              <a:defRPr/>
            </a:pPr>
            <a:fld id="{4CCEE447-4DD9-425C-BEC0-5EA12C7BCFCC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514350">
                <a:buClrTx/>
                <a:defRPr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864781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1282304"/>
            <a:ext cx="5915025" cy="2139553"/>
          </a:xfrm>
        </p:spPr>
        <p:txBody>
          <a:bodyPr anchor="b"/>
          <a:lstStyle>
            <a:lvl1pPr>
              <a:defRPr sz="337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3442098"/>
            <a:ext cx="5915025" cy="1125140"/>
          </a:xfrm>
        </p:spPr>
        <p:txBody>
          <a:bodyPr/>
          <a:lstStyle>
            <a:lvl1pPr marL="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1pPr>
            <a:lvl2pPr marL="257175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2pPr>
            <a:lvl3pPr marL="514350" indent="0">
              <a:buNone/>
              <a:defRPr sz="1013">
                <a:solidFill>
                  <a:schemeClr val="tx1">
                    <a:tint val="75000"/>
                  </a:schemeClr>
                </a:solidFill>
              </a:defRPr>
            </a:lvl3pPr>
            <a:lvl4pPr marL="7715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4pPr>
            <a:lvl5pPr marL="10287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5pPr>
            <a:lvl6pPr marL="128587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6pPr>
            <a:lvl7pPr marL="154305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7pPr>
            <a:lvl8pPr marL="18002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8pPr>
            <a:lvl9pPr marL="20574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buClrTx/>
              <a:defRPr/>
            </a:pPr>
            <a:fld id="{E5983328-5D9C-4CDA-A4B0-8F0932BA2C1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514350">
                <a:buClrTx/>
                <a:defRPr/>
              </a:pPr>
              <a:t>2/10/2022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buClrTx/>
              <a:defRPr/>
            </a:pPr>
            <a:fld id="{4CCEE447-4DD9-425C-BEC0-5EA12C7BCFCC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514350">
                <a:buClrTx/>
                <a:defRPr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394109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1369219"/>
            <a:ext cx="291465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1369219"/>
            <a:ext cx="291465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buClrTx/>
              <a:defRPr/>
            </a:pPr>
            <a:fld id="{E5983328-5D9C-4CDA-A4B0-8F0932BA2C1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514350">
                <a:buClrTx/>
                <a:defRPr/>
              </a:pPr>
              <a:t>2/10/2022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buClrTx/>
              <a:defRPr/>
            </a:pPr>
            <a:fld id="{4CCEE447-4DD9-425C-BEC0-5EA12C7BCFCC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514350">
                <a:buClrTx/>
                <a:defRPr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060104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273844"/>
            <a:ext cx="5915025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1260872"/>
            <a:ext cx="2901255" cy="617934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1878806"/>
            <a:ext cx="2901255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1260872"/>
            <a:ext cx="2915543" cy="617934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1878806"/>
            <a:ext cx="2915543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buClrTx/>
              <a:defRPr/>
            </a:pPr>
            <a:fld id="{E5983328-5D9C-4CDA-A4B0-8F0932BA2C1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514350">
                <a:buClrTx/>
                <a:defRPr/>
              </a:pPr>
              <a:t>2/10/2022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buClrTx/>
              <a:defRPr/>
            </a:pPr>
            <a:fld id="{4CCEE447-4DD9-425C-BEC0-5EA12C7BCFCC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514350">
                <a:buClrTx/>
                <a:defRPr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92957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buClrTx/>
              <a:defRPr/>
            </a:pPr>
            <a:fld id="{E5983328-5D9C-4CDA-A4B0-8F0932BA2C1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514350">
                <a:buClrTx/>
                <a:defRPr/>
              </a:pPr>
              <a:t>2/10/2022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buClrTx/>
              <a:defRPr/>
            </a:pPr>
            <a:fld id="{4CCEE447-4DD9-425C-BEC0-5EA12C7BCFCC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514350">
                <a:buClrTx/>
                <a:defRPr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352406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buClrTx/>
              <a:defRPr/>
            </a:pPr>
            <a:fld id="{E5983328-5D9C-4CDA-A4B0-8F0932BA2C1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514350">
                <a:buClrTx/>
                <a:defRPr/>
              </a:pPr>
              <a:t>2/10/2022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buClrTx/>
              <a:defRPr/>
            </a:pPr>
            <a:fld id="{4CCEE447-4DD9-425C-BEC0-5EA12C7BCFCC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514350">
                <a:buClrTx/>
                <a:defRPr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645710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342900"/>
            <a:ext cx="2211883" cy="120015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740569"/>
            <a:ext cx="3471863" cy="3655219"/>
          </a:xfrm>
        </p:spPr>
        <p:txBody>
          <a:bodyPr/>
          <a:lstStyle>
            <a:lvl1pPr>
              <a:defRPr sz="1800"/>
            </a:lvl1pPr>
            <a:lvl2pPr>
              <a:defRPr sz="1575"/>
            </a:lvl2pPr>
            <a:lvl3pPr>
              <a:defRPr sz="1350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1543050"/>
            <a:ext cx="2211883" cy="2858691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buClrTx/>
              <a:defRPr/>
            </a:pPr>
            <a:fld id="{E5983328-5D9C-4CDA-A4B0-8F0932BA2C1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514350">
                <a:buClrTx/>
                <a:defRPr/>
              </a:pPr>
              <a:t>2/10/2022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buClrTx/>
              <a:defRPr/>
            </a:pPr>
            <a:fld id="{4CCEE447-4DD9-425C-BEC0-5EA12C7BCFCC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514350">
                <a:buClrTx/>
                <a:defRPr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96958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/>
          <p:cNvSpPr/>
          <p:nvPr userDrawn="1"/>
        </p:nvSpPr>
        <p:spPr>
          <a:xfrm>
            <a:off x="233932" y="194193"/>
            <a:ext cx="6404486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" name="Group 15"/>
          <p:cNvGrpSpPr/>
          <p:nvPr userDrawn="1"/>
        </p:nvGrpSpPr>
        <p:grpSpPr>
          <a:xfrm>
            <a:off x="220782" y="1331119"/>
            <a:ext cx="6436810" cy="3602496"/>
            <a:chOff x="220782" y="1331119"/>
            <a:chExt cx="6436810" cy="3602496"/>
          </a:xfrm>
        </p:grpSpPr>
        <p:sp>
          <p:nvSpPr>
            <p:cNvPr id="17" name="Freeform 16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Freeform 17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" name="Group 5"/>
          <p:cNvGrpSpPr/>
          <p:nvPr userDrawn="1"/>
        </p:nvGrpSpPr>
        <p:grpSpPr>
          <a:xfrm>
            <a:off x="282786" y="255821"/>
            <a:ext cx="1448294" cy="1448294"/>
            <a:chOff x="237072" y="234585"/>
            <a:chExt cx="1448294" cy="1448294"/>
          </a:xfrm>
        </p:grpSpPr>
        <p:sp>
          <p:nvSpPr>
            <p:cNvPr id="7" name="Oval 6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/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18981699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342900"/>
            <a:ext cx="2211883" cy="120015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915543" y="740569"/>
            <a:ext cx="3471863" cy="3655219"/>
          </a:xfrm>
        </p:spPr>
        <p:txBody>
          <a:bodyPr/>
          <a:lstStyle>
            <a:lvl1pPr marL="0" indent="0">
              <a:buNone/>
              <a:defRPr sz="180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1543050"/>
            <a:ext cx="2211883" cy="2858691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buClrTx/>
              <a:defRPr/>
            </a:pPr>
            <a:fld id="{E5983328-5D9C-4CDA-A4B0-8F0932BA2C1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514350">
                <a:buClrTx/>
                <a:defRPr/>
              </a:pPr>
              <a:t>2/10/2022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buClrTx/>
              <a:defRPr/>
            </a:pPr>
            <a:fld id="{4CCEE447-4DD9-425C-BEC0-5EA12C7BCFCC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514350">
                <a:buClrTx/>
                <a:defRPr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976951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buClrTx/>
              <a:defRPr/>
            </a:pPr>
            <a:fld id="{E5983328-5D9C-4CDA-A4B0-8F0932BA2C1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514350">
                <a:buClrTx/>
                <a:defRPr/>
              </a:pPr>
              <a:t>2/10/2022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buClrTx/>
              <a:defRPr/>
            </a:pPr>
            <a:fld id="{4CCEE447-4DD9-425C-BEC0-5EA12C7BCFCC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514350">
                <a:buClrTx/>
                <a:defRPr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929165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6" y="273844"/>
            <a:ext cx="1478756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7" y="273844"/>
            <a:ext cx="4350544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buClrTx/>
              <a:defRPr/>
            </a:pPr>
            <a:fld id="{E5983328-5D9C-4CDA-A4B0-8F0932BA2C1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514350">
                <a:buClrTx/>
                <a:defRPr/>
              </a:pPr>
              <a:t>2/10/2022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buClrTx/>
              <a:defRPr/>
            </a:pPr>
            <a:fld id="{4CCEE447-4DD9-425C-BEC0-5EA12C7BCFCC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514350">
                <a:buClrTx/>
                <a:defRPr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27444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9687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46409" y="81177"/>
            <a:ext cx="2304907" cy="77612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0922" y="4876507"/>
            <a:ext cx="6858000" cy="265317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1198861" y="98453"/>
            <a:ext cx="5373306" cy="568348"/>
          </a:xfrm>
          <a:prstGeom prst="rect">
            <a:avLst/>
          </a:prstGeom>
        </p:spPr>
        <p:txBody>
          <a:bodyPr/>
          <a:lstStyle>
            <a:lvl1pPr>
              <a:defRPr sz="2399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1187306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276225" y="239920"/>
            <a:ext cx="6315075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34766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"/>
          <p:cNvSpPr/>
          <p:nvPr userDrawn="1"/>
        </p:nvSpPr>
        <p:spPr>
          <a:xfrm>
            <a:off x="233932" y="174940"/>
            <a:ext cx="6404486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Group 16"/>
          <p:cNvGrpSpPr/>
          <p:nvPr userDrawn="1"/>
        </p:nvGrpSpPr>
        <p:grpSpPr>
          <a:xfrm>
            <a:off x="211054" y="1321594"/>
            <a:ext cx="6436810" cy="3602496"/>
            <a:chOff x="220782" y="1331119"/>
            <a:chExt cx="6436810" cy="3602496"/>
          </a:xfrm>
        </p:grpSpPr>
        <p:sp>
          <p:nvSpPr>
            <p:cNvPr id="18" name="Freeform 17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Freeform 19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12"/>
          <p:cNvGrpSpPr/>
          <p:nvPr userDrawn="1"/>
        </p:nvGrpSpPr>
        <p:grpSpPr>
          <a:xfrm>
            <a:off x="282786" y="255821"/>
            <a:ext cx="1448294" cy="1448294"/>
            <a:chOff x="237072" y="234585"/>
            <a:chExt cx="1448294" cy="1448294"/>
          </a:xfrm>
        </p:grpSpPr>
        <p:sp>
          <p:nvSpPr>
            <p:cNvPr id="14" name="Oval 13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/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6041725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276225" y="239920"/>
            <a:ext cx="6315075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16805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233932" y="174940"/>
            <a:ext cx="6404486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211054" y="1321594"/>
            <a:ext cx="6436810" cy="3602496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282786" y="255821"/>
            <a:ext cx="1448294" cy="1448294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1226558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7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6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slideLayout" Target="../slideLayouts/slideLayout41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13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slideLayout" Target="../slideLayouts/slideLayout53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51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Relationship Id="rId14" Type="http://schemas.openxmlformats.org/officeDocument/2006/relationships/theme" Target="../theme/theme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534919" y="539500"/>
            <a:ext cx="5788125" cy="47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Kalam"/>
              <a:buNone/>
              <a:defRPr sz="2800" b="1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534956" y="1187600"/>
            <a:ext cx="5788125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  <a:def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5B48A23-F086-E848-93F2-BE7280BF92FE}"/>
              </a:ext>
            </a:extLst>
          </p:cNvPr>
          <p:cNvSpPr/>
          <p:nvPr userDrawn="1"/>
        </p:nvSpPr>
        <p:spPr>
          <a:xfrm>
            <a:off x="4859677" y="4928056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en-VN" sz="800" dirty="0">
              <a:solidFill>
                <a:srgbClr val="000000"/>
              </a:solidFill>
              <a:latin typeface="+mn-lt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690" r:id="rId3"/>
    <p:sldLayoutId id="2147483694" r:id="rId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534919" y="539500"/>
            <a:ext cx="5788125" cy="47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Kalam"/>
              <a:buNone/>
              <a:defRPr sz="2800" b="1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534956" y="1187600"/>
            <a:ext cx="5788125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  <a:def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05AA50F-DFE7-6C4B-92C5-EBE8E2BC7899}"/>
              </a:ext>
            </a:extLst>
          </p:cNvPr>
          <p:cNvSpPr/>
          <p:nvPr userDrawn="1"/>
        </p:nvSpPr>
        <p:spPr>
          <a:xfrm>
            <a:off x="4859677" y="4928056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en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33404942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47" r:id="rId11"/>
    <p:sldLayoutId id="2147483746" r:id="rId12"/>
    <p:sldLayoutId id="2147483745" r:id="rId13"/>
    <p:sldLayoutId id="2147483719" r:id="rId1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273845"/>
            <a:ext cx="5915025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1369219"/>
            <a:ext cx="5915025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4767264"/>
            <a:ext cx="154305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14350">
              <a:buClrTx/>
              <a:defRPr/>
            </a:pPr>
            <a:fld id="{DA7268BB-C1B0-4A07-841E-B140DAEE97CE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514350">
                <a:buClrTx/>
                <a:defRPr/>
              </a:pPr>
              <a:t>2/10/2022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4767264"/>
            <a:ext cx="2314575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14350"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4767264"/>
            <a:ext cx="154305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14350">
              <a:buClrTx/>
              <a:defRPr/>
            </a:pPr>
            <a:fld id="{9EDB716F-5A96-4A9A-BE33-5D9C969214D1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514350">
                <a:buClrTx/>
                <a:defRPr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50538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defTabSz="514350" rtl="0" eaLnBrk="1" latinLnBrk="0" hangingPunct="1">
        <a:lnSpc>
          <a:spcPct val="90000"/>
        </a:lnSpc>
        <a:spcBef>
          <a:spcPct val="0"/>
        </a:spcBef>
        <a:buNone/>
        <a:defRPr sz="24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8588" indent="-128588" algn="l" defTabSz="514350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6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3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11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8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6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63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81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8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71488" y="273845"/>
            <a:ext cx="5915025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71488" y="1369219"/>
            <a:ext cx="5915025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71488" y="4767264"/>
            <a:ext cx="154305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50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14350">
              <a:buClrTx/>
              <a:defRPr/>
            </a:pPr>
            <a:fld id="{A6332DFF-139B-4A56-89CE-268933A5BF12}" type="datetimeFigureOut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微软雅黑"/>
                <a:cs typeface="+mn-cs"/>
              </a:rPr>
              <a:pPr defTabSz="514350">
                <a:buClrTx/>
                <a:defRPr/>
              </a:pPr>
              <a:t>2022/2/10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微软雅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2271713" y="4767264"/>
            <a:ext cx="2314575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50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14350">
              <a:buClrTx/>
              <a:defRPr/>
            </a:pPr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微软雅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4843463" y="4767264"/>
            <a:ext cx="154305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50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14350">
              <a:buClrTx/>
              <a:defRPr/>
            </a:pPr>
            <a:fld id="{7D158A4B-13F8-4102-82ED-E8F16841985B}" type="slidenum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微软雅黑"/>
                <a:cs typeface="+mn-cs"/>
              </a:rPr>
              <a:pPr defTabSz="514350">
                <a:buClrTx/>
                <a:defRPr/>
              </a:pPr>
              <a:t>‹#›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97837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  <p:sldLayoutId id="2147483744" r:id="rId12"/>
  </p:sldLayoutIdLst>
  <p:txStyles>
    <p:titleStyle>
      <a:lvl1pPr algn="l" defTabSz="385763" rtl="0" eaLnBrk="1" latinLnBrk="0" hangingPunct="1">
        <a:lnSpc>
          <a:spcPct val="90000"/>
        </a:lnSpc>
        <a:spcBef>
          <a:spcPct val="0"/>
        </a:spcBef>
        <a:buNone/>
        <a:defRPr sz="1856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96441" indent="-96441" algn="l" defTabSz="385763" rtl="0" eaLnBrk="1" latinLnBrk="0" hangingPunct="1">
        <a:lnSpc>
          <a:spcPct val="90000"/>
        </a:lnSpc>
        <a:spcBef>
          <a:spcPts val="422"/>
        </a:spcBef>
        <a:buFont typeface="Arial" panose="020B0604020202020204" pitchFamily="34" charset="0"/>
        <a:buChar char="•"/>
        <a:defRPr sz="1181" kern="1200">
          <a:solidFill>
            <a:schemeClr val="tx1"/>
          </a:solidFill>
          <a:latin typeface="+mn-lt"/>
          <a:ea typeface="+mn-ea"/>
          <a:cs typeface="+mn-cs"/>
        </a:defRPr>
      </a:lvl1pPr>
      <a:lvl2pPr marL="289322" indent="-96441" algn="l" defTabSz="385763" rtl="0" eaLnBrk="1" latinLnBrk="0" hangingPunct="1">
        <a:lnSpc>
          <a:spcPct val="90000"/>
        </a:lnSpc>
        <a:spcBef>
          <a:spcPts val="21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482203" indent="-96441" algn="l" defTabSz="385763" rtl="0" eaLnBrk="1" latinLnBrk="0" hangingPunct="1">
        <a:lnSpc>
          <a:spcPct val="90000"/>
        </a:lnSpc>
        <a:spcBef>
          <a:spcPts val="211"/>
        </a:spcBef>
        <a:buFont typeface="Arial" panose="020B0604020202020204" pitchFamily="34" charset="0"/>
        <a:buChar char="•"/>
        <a:defRPr sz="844" kern="1200">
          <a:solidFill>
            <a:schemeClr val="tx1"/>
          </a:solidFill>
          <a:latin typeface="+mn-lt"/>
          <a:ea typeface="+mn-ea"/>
          <a:cs typeface="+mn-cs"/>
        </a:defRPr>
      </a:lvl3pPr>
      <a:lvl4pPr marL="675084" indent="-96441" algn="l" defTabSz="385763" rtl="0" eaLnBrk="1" latinLnBrk="0" hangingPunct="1">
        <a:lnSpc>
          <a:spcPct val="90000"/>
        </a:lnSpc>
        <a:spcBef>
          <a:spcPts val="211"/>
        </a:spcBef>
        <a:buFont typeface="Arial" panose="020B0604020202020204" pitchFamily="34" charset="0"/>
        <a:buChar char="•"/>
        <a:defRPr sz="759" kern="1200">
          <a:solidFill>
            <a:schemeClr val="tx1"/>
          </a:solidFill>
          <a:latin typeface="+mn-lt"/>
          <a:ea typeface="+mn-ea"/>
          <a:cs typeface="+mn-cs"/>
        </a:defRPr>
      </a:lvl4pPr>
      <a:lvl5pPr marL="867966" indent="-96441" algn="l" defTabSz="385763" rtl="0" eaLnBrk="1" latinLnBrk="0" hangingPunct="1">
        <a:lnSpc>
          <a:spcPct val="90000"/>
        </a:lnSpc>
        <a:spcBef>
          <a:spcPts val="211"/>
        </a:spcBef>
        <a:buFont typeface="Arial" panose="020B0604020202020204" pitchFamily="34" charset="0"/>
        <a:buChar char="•"/>
        <a:defRPr sz="759" kern="1200">
          <a:solidFill>
            <a:schemeClr val="tx1"/>
          </a:solidFill>
          <a:latin typeface="+mn-lt"/>
          <a:ea typeface="+mn-ea"/>
          <a:cs typeface="+mn-cs"/>
        </a:defRPr>
      </a:lvl5pPr>
      <a:lvl6pPr marL="1060847" indent="-96441" algn="l" defTabSz="385763" rtl="0" eaLnBrk="1" latinLnBrk="0" hangingPunct="1">
        <a:lnSpc>
          <a:spcPct val="90000"/>
        </a:lnSpc>
        <a:spcBef>
          <a:spcPts val="211"/>
        </a:spcBef>
        <a:buFont typeface="Arial" panose="020B0604020202020204" pitchFamily="34" charset="0"/>
        <a:buChar char="•"/>
        <a:defRPr sz="759" kern="1200">
          <a:solidFill>
            <a:schemeClr val="tx1"/>
          </a:solidFill>
          <a:latin typeface="+mn-lt"/>
          <a:ea typeface="+mn-ea"/>
          <a:cs typeface="+mn-cs"/>
        </a:defRPr>
      </a:lvl6pPr>
      <a:lvl7pPr marL="1253728" indent="-96441" algn="l" defTabSz="385763" rtl="0" eaLnBrk="1" latinLnBrk="0" hangingPunct="1">
        <a:lnSpc>
          <a:spcPct val="90000"/>
        </a:lnSpc>
        <a:spcBef>
          <a:spcPts val="211"/>
        </a:spcBef>
        <a:buFont typeface="Arial" panose="020B0604020202020204" pitchFamily="34" charset="0"/>
        <a:buChar char="•"/>
        <a:defRPr sz="759" kern="1200">
          <a:solidFill>
            <a:schemeClr val="tx1"/>
          </a:solidFill>
          <a:latin typeface="+mn-lt"/>
          <a:ea typeface="+mn-ea"/>
          <a:cs typeface="+mn-cs"/>
        </a:defRPr>
      </a:lvl7pPr>
      <a:lvl8pPr marL="1446609" indent="-96441" algn="l" defTabSz="385763" rtl="0" eaLnBrk="1" latinLnBrk="0" hangingPunct="1">
        <a:lnSpc>
          <a:spcPct val="90000"/>
        </a:lnSpc>
        <a:spcBef>
          <a:spcPts val="211"/>
        </a:spcBef>
        <a:buFont typeface="Arial" panose="020B0604020202020204" pitchFamily="34" charset="0"/>
        <a:buChar char="•"/>
        <a:defRPr sz="759" kern="1200">
          <a:solidFill>
            <a:schemeClr val="tx1"/>
          </a:solidFill>
          <a:latin typeface="+mn-lt"/>
          <a:ea typeface="+mn-ea"/>
          <a:cs typeface="+mn-cs"/>
        </a:defRPr>
      </a:lvl8pPr>
      <a:lvl9pPr marL="1639491" indent="-96441" algn="l" defTabSz="385763" rtl="0" eaLnBrk="1" latinLnBrk="0" hangingPunct="1">
        <a:lnSpc>
          <a:spcPct val="90000"/>
        </a:lnSpc>
        <a:spcBef>
          <a:spcPts val="211"/>
        </a:spcBef>
        <a:buFont typeface="Arial" panose="020B0604020202020204" pitchFamily="34" charset="0"/>
        <a:buChar char="•"/>
        <a:defRPr sz="75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385763" rtl="0" eaLnBrk="1" latinLnBrk="0" hangingPunct="1">
        <a:defRPr sz="759" kern="1200">
          <a:solidFill>
            <a:schemeClr val="tx1"/>
          </a:solidFill>
          <a:latin typeface="+mn-lt"/>
          <a:ea typeface="+mn-ea"/>
          <a:cs typeface="+mn-cs"/>
        </a:defRPr>
      </a:lvl1pPr>
      <a:lvl2pPr marL="192881" algn="l" defTabSz="385763" rtl="0" eaLnBrk="1" latinLnBrk="0" hangingPunct="1">
        <a:defRPr sz="759" kern="1200">
          <a:solidFill>
            <a:schemeClr val="tx1"/>
          </a:solidFill>
          <a:latin typeface="+mn-lt"/>
          <a:ea typeface="+mn-ea"/>
          <a:cs typeface="+mn-cs"/>
        </a:defRPr>
      </a:lvl2pPr>
      <a:lvl3pPr marL="385763" algn="l" defTabSz="385763" rtl="0" eaLnBrk="1" latinLnBrk="0" hangingPunct="1">
        <a:defRPr sz="759" kern="1200">
          <a:solidFill>
            <a:schemeClr val="tx1"/>
          </a:solidFill>
          <a:latin typeface="+mn-lt"/>
          <a:ea typeface="+mn-ea"/>
          <a:cs typeface="+mn-cs"/>
        </a:defRPr>
      </a:lvl3pPr>
      <a:lvl4pPr marL="578644" algn="l" defTabSz="385763" rtl="0" eaLnBrk="1" latinLnBrk="0" hangingPunct="1">
        <a:defRPr sz="759" kern="1200">
          <a:solidFill>
            <a:schemeClr val="tx1"/>
          </a:solidFill>
          <a:latin typeface="+mn-lt"/>
          <a:ea typeface="+mn-ea"/>
          <a:cs typeface="+mn-cs"/>
        </a:defRPr>
      </a:lvl4pPr>
      <a:lvl5pPr marL="771525" algn="l" defTabSz="385763" rtl="0" eaLnBrk="1" latinLnBrk="0" hangingPunct="1">
        <a:defRPr sz="759" kern="1200">
          <a:solidFill>
            <a:schemeClr val="tx1"/>
          </a:solidFill>
          <a:latin typeface="+mn-lt"/>
          <a:ea typeface="+mn-ea"/>
          <a:cs typeface="+mn-cs"/>
        </a:defRPr>
      </a:lvl5pPr>
      <a:lvl6pPr marL="964406" algn="l" defTabSz="385763" rtl="0" eaLnBrk="1" latinLnBrk="0" hangingPunct="1">
        <a:defRPr sz="759" kern="1200">
          <a:solidFill>
            <a:schemeClr val="tx1"/>
          </a:solidFill>
          <a:latin typeface="+mn-lt"/>
          <a:ea typeface="+mn-ea"/>
          <a:cs typeface="+mn-cs"/>
        </a:defRPr>
      </a:lvl6pPr>
      <a:lvl7pPr marL="1157288" algn="l" defTabSz="385763" rtl="0" eaLnBrk="1" latinLnBrk="0" hangingPunct="1">
        <a:defRPr sz="759" kern="1200">
          <a:solidFill>
            <a:schemeClr val="tx1"/>
          </a:solidFill>
          <a:latin typeface="+mn-lt"/>
          <a:ea typeface="+mn-ea"/>
          <a:cs typeface="+mn-cs"/>
        </a:defRPr>
      </a:lvl7pPr>
      <a:lvl8pPr marL="1350169" algn="l" defTabSz="385763" rtl="0" eaLnBrk="1" latinLnBrk="0" hangingPunct="1">
        <a:defRPr sz="759" kern="1200">
          <a:solidFill>
            <a:schemeClr val="tx1"/>
          </a:solidFill>
          <a:latin typeface="+mn-lt"/>
          <a:ea typeface="+mn-ea"/>
          <a:cs typeface="+mn-cs"/>
        </a:defRPr>
      </a:lvl8pPr>
      <a:lvl9pPr marL="1543050" algn="l" defTabSz="385763" rtl="0" eaLnBrk="1" latinLnBrk="0" hangingPunct="1">
        <a:defRPr sz="75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273844"/>
            <a:ext cx="5915025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1369219"/>
            <a:ext cx="5915025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4767263"/>
            <a:ext cx="154305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14350">
              <a:buClrTx/>
              <a:defRPr/>
            </a:pPr>
            <a:fld id="{E5983328-5D9C-4CDA-A4B0-8F0932BA2C1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514350">
                <a:buClrTx/>
                <a:defRPr/>
              </a:pPr>
              <a:t>2/10/2022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4767263"/>
            <a:ext cx="2314575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14350"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4767263"/>
            <a:ext cx="154305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14350">
              <a:buClrTx/>
              <a:defRPr/>
            </a:pPr>
            <a:fld id="{4CCEE447-4DD9-425C-BEC0-5EA12C7BCFCC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514350">
                <a:buClrTx/>
                <a:defRPr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024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  <p:sldLayoutId id="2147483750" r:id="rId2"/>
    <p:sldLayoutId id="2147483751" r:id="rId3"/>
    <p:sldLayoutId id="2147483752" r:id="rId4"/>
    <p:sldLayoutId id="2147483753" r:id="rId5"/>
    <p:sldLayoutId id="2147483754" r:id="rId6"/>
    <p:sldLayoutId id="2147483755" r:id="rId7"/>
    <p:sldLayoutId id="2147483756" r:id="rId8"/>
    <p:sldLayoutId id="2147483757" r:id="rId9"/>
    <p:sldLayoutId id="2147483758" r:id="rId10"/>
    <p:sldLayoutId id="2147483759" r:id="rId11"/>
    <p:sldLayoutId id="2147483760" r:id="rId12"/>
    <p:sldLayoutId id="2147483761" r:id="rId13"/>
  </p:sldLayoutIdLst>
  <p:txStyles>
    <p:titleStyle>
      <a:lvl1pPr algn="l" defTabSz="514350" rtl="0" eaLnBrk="1" latinLnBrk="0" hangingPunct="1">
        <a:lnSpc>
          <a:spcPct val="90000"/>
        </a:lnSpc>
        <a:spcBef>
          <a:spcPct val="0"/>
        </a:spcBef>
        <a:buNone/>
        <a:defRPr sz="24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8588" indent="-128588" algn="l" defTabSz="514350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6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3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11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8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6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63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81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8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4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7" Type="http://schemas.openxmlformats.org/officeDocument/2006/relationships/image" Target="../media/image15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14.emf"/><Relationship Id="rId5" Type="http://schemas.openxmlformats.org/officeDocument/2006/relationships/image" Target="../media/image13.emf"/><Relationship Id="rId4" Type="http://schemas.openxmlformats.org/officeDocument/2006/relationships/image" Target="../media/image12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4.xml"/><Relationship Id="rId5" Type="http://schemas.microsoft.com/office/2007/relationships/hdphoto" Target="../media/hdphoto2.wdp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png"/><Relationship Id="rId4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6" Type="http://schemas.microsoft.com/office/2007/relationships/hdphoto" Target="../media/hdphoto5.wdp"/><Relationship Id="rId5" Type="http://schemas.openxmlformats.org/officeDocument/2006/relationships/image" Target="../media/image25.png"/><Relationship Id="rId4" Type="http://schemas.microsoft.com/office/2007/relationships/hdphoto" Target="../media/hdphoto4.wdp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74"/>
          <a:stretch>
            <a:fillRect/>
          </a:stretch>
        </p:blipFill>
        <p:spPr>
          <a:xfrm>
            <a:off x="0" y="642938"/>
            <a:ext cx="6858000" cy="385762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53077" y="1395123"/>
            <a:ext cx="4151846" cy="813163"/>
          </a:xfrm>
        </p:spPr>
        <p:txBody>
          <a:bodyPr>
            <a:normAutofit fontScale="90000"/>
          </a:bodyPr>
          <a:lstStyle/>
          <a:p>
            <a:r>
              <a:rPr lang="en-US" sz="27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Chào</a:t>
            </a:r>
            <a:r>
              <a:rPr lang="en-US" sz="27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7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mừng</a:t>
            </a:r>
            <a:r>
              <a:rPr lang="en-US" sz="27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7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các</a:t>
            </a:r>
            <a:r>
              <a:rPr lang="en-US" sz="27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em </a:t>
            </a:r>
            <a:r>
              <a:rPr lang="en-US" sz="27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đến</a:t>
            </a:r>
            <a:r>
              <a:rPr lang="en-US" sz="27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7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với</a:t>
            </a:r>
            <a:r>
              <a:rPr lang="en-US" sz="27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vi-VN" sz="27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tiết</a:t>
            </a:r>
            <a:r>
              <a:rPr lang="en-US" altLang="vi-VN" sz="27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Tiếng Việt - Lớp 2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98884" y="2301716"/>
            <a:ext cx="1848445" cy="2198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8331114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7151" y="255995"/>
            <a:ext cx="6310873" cy="815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000"/>
              </a:lnSpc>
            </a:pPr>
            <a:r>
              <a:rPr lang="en-US" sz="1800" b="1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3. </a:t>
            </a:r>
            <a:r>
              <a:rPr lang="vi-VN" sz="1800" b="1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Kết hợp từ ngữ ở cột A với từ ngữ ở cột B để tạo câu</a:t>
            </a:r>
            <a:r>
              <a:rPr lang="en-US" sz="1800" b="1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:</a:t>
            </a:r>
            <a:endParaRPr lang="vi-VN" sz="1800" b="1" dirty="0">
              <a:solidFill>
                <a:schemeClr val="accent4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3EBA1229-DE17-954B-A1A0-632B8183AAB2}"/>
              </a:ext>
            </a:extLst>
          </p:cNvPr>
          <p:cNvSpPr/>
          <p:nvPr/>
        </p:nvSpPr>
        <p:spPr>
          <a:xfrm>
            <a:off x="107648" y="1759081"/>
            <a:ext cx="2967245" cy="446740"/>
          </a:xfrm>
          <a:prstGeom prst="roundRect">
            <a:avLst/>
          </a:prstGeom>
          <a:solidFill>
            <a:srgbClr val="BEE7FB"/>
          </a:solidFill>
          <a:ln>
            <a:solidFill>
              <a:srgbClr val="E6F7F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err="1">
                <a:solidFill>
                  <a:srgbClr val="000000"/>
                </a:solidFill>
                <a:latin typeface="UTM Avo" panose="02040603050506020204" pitchFamily="18" charset="0"/>
              </a:rPr>
              <a:t>Chúng</a:t>
            </a:r>
            <a:r>
              <a:rPr lang="en-US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UTM Avo" panose="02040603050506020204" pitchFamily="18" charset="0"/>
              </a:rPr>
              <a:t>em</a:t>
            </a:r>
            <a:r>
              <a:rPr lang="en-US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UTM Avo" panose="02040603050506020204" pitchFamily="18" charset="0"/>
              </a:rPr>
              <a:t>trồng</a:t>
            </a:r>
            <a:r>
              <a:rPr lang="en-US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UTM Avo" panose="02040603050506020204" pitchFamily="18" charset="0"/>
              </a:rPr>
              <a:t>cây</a:t>
            </a:r>
            <a:endParaRPr lang="en-US" dirty="0">
              <a:solidFill>
                <a:srgbClr val="000000"/>
              </a:solidFill>
              <a:latin typeface="UTM Avo" panose="02040603050506020204" pitchFamily="18" charset="0"/>
            </a:endParaRP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8FDB5EE4-FE9A-1846-AFE7-0D4726E1E17E}"/>
              </a:ext>
            </a:extLst>
          </p:cNvPr>
          <p:cNvSpPr/>
          <p:nvPr/>
        </p:nvSpPr>
        <p:spPr>
          <a:xfrm>
            <a:off x="107648" y="2392926"/>
            <a:ext cx="2967245" cy="446740"/>
          </a:xfrm>
          <a:prstGeom prst="roundRect">
            <a:avLst/>
          </a:prstGeom>
          <a:solidFill>
            <a:srgbClr val="BEE7FB"/>
          </a:solidFill>
          <a:ln>
            <a:solidFill>
              <a:srgbClr val="E6F7F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err="1">
                <a:solidFill>
                  <a:srgbClr val="000000"/>
                </a:solidFill>
                <a:latin typeface="UTM Avo" panose="02040603050506020204" pitchFamily="18" charset="0"/>
              </a:rPr>
              <a:t>Ông</a:t>
            </a:r>
            <a:r>
              <a:rPr lang="en-US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UTM Avo" panose="02040603050506020204" pitchFamily="18" charset="0"/>
              </a:rPr>
              <a:t>cuốc</a:t>
            </a:r>
            <a:r>
              <a:rPr lang="en-US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UTM Avo" panose="02040603050506020204" pitchFamily="18" charset="0"/>
              </a:rPr>
              <a:t>đất</a:t>
            </a:r>
            <a:endParaRPr lang="en-US" dirty="0">
              <a:solidFill>
                <a:srgbClr val="000000"/>
              </a:solidFill>
              <a:latin typeface="UTM Avo" panose="02040603050506020204" pitchFamily="18" charset="0"/>
            </a:endParaRP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244D857E-1702-6645-A01F-CF0D4DF45CA3}"/>
              </a:ext>
            </a:extLst>
          </p:cNvPr>
          <p:cNvSpPr/>
          <p:nvPr/>
        </p:nvSpPr>
        <p:spPr>
          <a:xfrm>
            <a:off x="107648" y="3026771"/>
            <a:ext cx="2967245" cy="446740"/>
          </a:xfrm>
          <a:prstGeom prst="roundRect">
            <a:avLst/>
          </a:prstGeom>
          <a:solidFill>
            <a:srgbClr val="BEE7FB"/>
          </a:solidFill>
          <a:ln>
            <a:solidFill>
              <a:srgbClr val="E6F7F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err="1">
                <a:solidFill>
                  <a:srgbClr val="000000"/>
                </a:solidFill>
                <a:latin typeface="UTM Avo" panose="02040603050506020204" pitchFamily="18" charset="0"/>
              </a:rPr>
              <a:t>Công</a:t>
            </a:r>
            <a:r>
              <a:rPr lang="en-US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UTM Avo" panose="02040603050506020204" pitchFamily="18" charset="0"/>
              </a:rPr>
              <a:t>nhân</a:t>
            </a:r>
            <a:r>
              <a:rPr lang="en-US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UTM Avo" panose="02040603050506020204" pitchFamily="18" charset="0"/>
              </a:rPr>
              <a:t>đô</a:t>
            </a:r>
            <a:r>
              <a:rPr lang="en-US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UTM Avo" panose="02040603050506020204" pitchFamily="18" charset="0"/>
              </a:rPr>
              <a:t>thị</a:t>
            </a:r>
            <a:r>
              <a:rPr lang="en-US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UTM Avo" panose="02040603050506020204" pitchFamily="18" charset="0"/>
              </a:rPr>
              <a:t>làm</a:t>
            </a:r>
            <a:r>
              <a:rPr lang="en-US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UTM Avo" panose="02040603050506020204" pitchFamily="18" charset="0"/>
              </a:rPr>
              <a:t>rào</a:t>
            </a:r>
            <a:r>
              <a:rPr lang="en-US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UTM Avo" panose="02040603050506020204" pitchFamily="18" charset="0"/>
              </a:rPr>
              <a:t>chắn</a:t>
            </a:r>
            <a:endParaRPr lang="en-US" dirty="0">
              <a:solidFill>
                <a:srgbClr val="000000"/>
              </a:solidFill>
              <a:latin typeface="UTM Avo" panose="02040603050506020204" pitchFamily="18" charset="0"/>
            </a:endParaRP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61198570-0496-9847-9DD0-F8AE05FBD34B}"/>
              </a:ext>
            </a:extLst>
          </p:cNvPr>
          <p:cNvSpPr/>
          <p:nvPr/>
        </p:nvSpPr>
        <p:spPr>
          <a:xfrm>
            <a:off x="3780612" y="1759081"/>
            <a:ext cx="2967245" cy="44674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err="1">
                <a:solidFill>
                  <a:srgbClr val="000000"/>
                </a:solidFill>
                <a:latin typeface="UTM Avo" panose="02040603050506020204" pitchFamily="18" charset="0"/>
              </a:rPr>
              <a:t>để</a:t>
            </a:r>
            <a:r>
              <a:rPr lang="en-US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UTM Avo" panose="02040603050506020204" pitchFamily="18" charset="0"/>
              </a:rPr>
              <a:t>giúp</a:t>
            </a:r>
            <a:r>
              <a:rPr lang="en-US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UTM Avo" panose="02040603050506020204" pitchFamily="18" charset="0"/>
              </a:rPr>
              <a:t>thành</a:t>
            </a:r>
            <a:r>
              <a:rPr lang="en-US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UTM Avo" panose="02040603050506020204" pitchFamily="18" charset="0"/>
              </a:rPr>
              <a:t>phố</a:t>
            </a:r>
            <a:r>
              <a:rPr lang="en-US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UTM Avo" panose="02040603050506020204" pitchFamily="18" charset="0"/>
              </a:rPr>
              <a:t>thêm</a:t>
            </a:r>
            <a:r>
              <a:rPr lang="en-US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UTM Avo" panose="02040603050506020204" pitchFamily="18" charset="0"/>
              </a:rPr>
              <a:t>xanh</a:t>
            </a:r>
            <a:r>
              <a:rPr lang="en-US" dirty="0">
                <a:solidFill>
                  <a:srgbClr val="000000"/>
                </a:solidFill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1CAF77E5-7496-C543-8125-470CDC026A0C}"/>
              </a:ext>
            </a:extLst>
          </p:cNvPr>
          <p:cNvSpPr/>
          <p:nvPr/>
        </p:nvSpPr>
        <p:spPr>
          <a:xfrm>
            <a:off x="3780613" y="2392926"/>
            <a:ext cx="2967244" cy="44674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dirty="0">
                <a:solidFill>
                  <a:srgbClr val="000000"/>
                </a:solidFill>
                <a:latin typeface="UTM Avo" panose="02040603050506020204" pitchFamily="18" charset="0"/>
              </a:rPr>
              <a:t>để bảo vệ cây.</a:t>
            </a:r>
            <a:endParaRPr lang="en-US" dirty="0">
              <a:solidFill>
                <a:srgbClr val="000000"/>
              </a:solidFill>
              <a:latin typeface="UTM Avo" panose="02040603050506020204" pitchFamily="18" charset="0"/>
            </a:endParaRP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F59D380A-062C-0244-ADAF-E80EDF4B93E3}"/>
              </a:ext>
            </a:extLst>
          </p:cNvPr>
          <p:cNvSpPr/>
          <p:nvPr/>
        </p:nvSpPr>
        <p:spPr>
          <a:xfrm>
            <a:off x="3780613" y="3026771"/>
            <a:ext cx="2967243" cy="44674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err="1">
                <a:solidFill>
                  <a:srgbClr val="000000"/>
                </a:solidFill>
                <a:latin typeface="UTM Avo" panose="02040603050506020204" pitchFamily="18" charset="0"/>
              </a:rPr>
              <a:t>để</a:t>
            </a:r>
            <a:r>
              <a:rPr lang="en-US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UTM Avo" panose="02040603050506020204" pitchFamily="18" charset="0"/>
              </a:rPr>
              <a:t>trồng</a:t>
            </a:r>
            <a:r>
              <a:rPr lang="en-US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UTM Avo" panose="02040603050506020204" pitchFamily="18" charset="0"/>
              </a:rPr>
              <a:t>rau</a:t>
            </a:r>
            <a:r>
              <a:rPr lang="en-US" dirty="0">
                <a:solidFill>
                  <a:srgbClr val="000000"/>
                </a:solidFill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AA759CD-232B-D64F-9CAF-E817AC583202}"/>
              </a:ext>
            </a:extLst>
          </p:cNvPr>
          <p:cNvSpPr txBox="1"/>
          <p:nvPr/>
        </p:nvSpPr>
        <p:spPr>
          <a:xfrm>
            <a:off x="1252802" y="1283873"/>
            <a:ext cx="4471927" cy="447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000"/>
              </a:lnSpc>
            </a:pPr>
            <a:r>
              <a:rPr lang="en-US" sz="2400" b="1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tx2"/>
                </a:solidFill>
                <a:latin typeface="UTM Avo" panose="02040603050506020204" pitchFamily="18" charset="0"/>
              </a:rPr>
              <a:t>A                                      B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7C2F3AFA-7A14-1440-BF9B-B6A2C7AC4405}"/>
              </a:ext>
            </a:extLst>
          </p:cNvPr>
          <p:cNvGrpSpPr/>
          <p:nvPr/>
        </p:nvGrpSpPr>
        <p:grpSpPr>
          <a:xfrm flipV="1">
            <a:off x="3048264" y="1975168"/>
            <a:ext cx="748953" cy="690743"/>
            <a:chOff x="2022098" y="1794108"/>
            <a:chExt cx="678514" cy="669861"/>
          </a:xfrm>
        </p:grpSpPr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FA0E1B65-9C3E-844D-A4CD-3F5D045CFE4F}"/>
                </a:ext>
              </a:extLst>
            </p:cNvPr>
            <p:cNvSpPr/>
            <p:nvPr/>
          </p:nvSpPr>
          <p:spPr>
            <a:xfrm>
              <a:off x="2022098" y="2429619"/>
              <a:ext cx="34350" cy="34350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E543465F-5A42-C44C-82A1-258A5E001146}"/>
                </a:ext>
              </a:extLst>
            </p:cNvPr>
            <p:cNvCxnSpPr>
              <a:stCxn id="18" idx="7"/>
              <a:endCxn id="20" idx="3"/>
            </p:cNvCxnSpPr>
            <p:nvPr/>
          </p:nvCxnSpPr>
          <p:spPr>
            <a:xfrm flipV="1">
              <a:off x="2051417" y="1823427"/>
              <a:ext cx="616943" cy="611222"/>
            </a:xfrm>
            <a:prstGeom prst="line">
              <a:avLst/>
            </a:prstGeom>
            <a:ln w="19050">
              <a:solidFill>
                <a:schemeClr val="accent4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015DD8C9-0098-D840-AC7F-DCD8BD2B5CD8}"/>
                </a:ext>
              </a:extLst>
            </p:cNvPr>
            <p:cNvSpPr/>
            <p:nvPr/>
          </p:nvSpPr>
          <p:spPr>
            <a:xfrm>
              <a:off x="2662827" y="1794108"/>
              <a:ext cx="37785" cy="34350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7E4E11A3-FCA7-E14A-BE06-0EEEB6DA3EBB}"/>
              </a:ext>
            </a:extLst>
          </p:cNvPr>
          <p:cNvGrpSpPr/>
          <p:nvPr/>
        </p:nvGrpSpPr>
        <p:grpSpPr>
          <a:xfrm>
            <a:off x="3021273" y="2061134"/>
            <a:ext cx="793757" cy="1193016"/>
            <a:chOff x="2020011" y="1799552"/>
            <a:chExt cx="675903" cy="592444"/>
          </a:xfrm>
        </p:grpSpPr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1C127DBD-D2B0-3E4E-8145-7720D357758D}"/>
                </a:ext>
              </a:extLst>
            </p:cNvPr>
            <p:cNvSpPr/>
            <p:nvPr/>
          </p:nvSpPr>
          <p:spPr>
            <a:xfrm>
              <a:off x="2020011" y="2366191"/>
              <a:ext cx="28388" cy="25805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6819CB4C-421B-2444-BAEA-DBB5BD0C1BAF}"/>
                </a:ext>
              </a:extLst>
            </p:cNvPr>
            <p:cNvCxnSpPr>
              <a:stCxn id="22" idx="7"/>
              <a:endCxn id="24" idx="3"/>
            </p:cNvCxnSpPr>
            <p:nvPr/>
          </p:nvCxnSpPr>
          <p:spPr>
            <a:xfrm flipV="1">
              <a:off x="2044242" y="1819576"/>
              <a:ext cx="627441" cy="550394"/>
            </a:xfrm>
            <a:prstGeom prst="line">
              <a:avLst/>
            </a:prstGeom>
            <a:ln w="19050">
              <a:solidFill>
                <a:schemeClr val="accent4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7EAEA386-0A05-7041-9962-29EC1A547B8A}"/>
                </a:ext>
              </a:extLst>
            </p:cNvPr>
            <p:cNvSpPr/>
            <p:nvPr/>
          </p:nvSpPr>
          <p:spPr>
            <a:xfrm>
              <a:off x="2667526" y="1799552"/>
              <a:ext cx="28388" cy="23459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4F5D752F-0558-8744-806F-CBF5C37E7E6E}"/>
              </a:ext>
            </a:extLst>
          </p:cNvPr>
          <p:cNvGrpSpPr/>
          <p:nvPr/>
        </p:nvGrpSpPr>
        <p:grpSpPr>
          <a:xfrm flipV="1">
            <a:off x="3048263" y="2630490"/>
            <a:ext cx="774501" cy="669153"/>
            <a:chOff x="2025078" y="1797087"/>
            <a:chExt cx="670834" cy="663901"/>
          </a:xfrm>
        </p:grpSpPr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749A995D-F3CB-0C48-9FC3-40A4CE4AAD85}"/>
                </a:ext>
              </a:extLst>
            </p:cNvPr>
            <p:cNvSpPr/>
            <p:nvPr/>
          </p:nvSpPr>
          <p:spPr>
            <a:xfrm>
              <a:off x="2025078" y="2432600"/>
              <a:ext cx="28388" cy="28388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54B5228F-E6A5-DE4D-B40B-8315571C9B49}"/>
                </a:ext>
              </a:extLst>
            </p:cNvPr>
            <p:cNvCxnSpPr>
              <a:stCxn id="28" idx="7"/>
              <a:endCxn id="30" idx="3"/>
            </p:cNvCxnSpPr>
            <p:nvPr/>
          </p:nvCxnSpPr>
          <p:spPr>
            <a:xfrm flipV="1">
              <a:off x="2049309" y="1821318"/>
              <a:ext cx="622372" cy="615439"/>
            </a:xfrm>
            <a:prstGeom prst="line">
              <a:avLst/>
            </a:prstGeom>
            <a:ln w="19050">
              <a:solidFill>
                <a:schemeClr val="accent4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D1080DDB-8D25-134A-8305-0ACD392D1882}"/>
                </a:ext>
              </a:extLst>
            </p:cNvPr>
            <p:cNvSpPr/>
            <p:nvPr/>
          </p:nvSpPr>
          <p:spPr>
            <a:xfrm>
              <a:off x="2667524" y="1797087"/>
              <a:ext cx="28388" cy="28388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098" name="Picture 2" descr="Cute Cartoon Girl And Boy Working In The Garden Vector Illustration.... |  Cute cartoon girl, Children illustration, Work cartoons">
            <a:extLst>
              <a:ext uri="{FF2B5EF4-FFF2-40B4-BE49-F238E27FC236}">
                <a16:creationId xmlns:a16="http://schemas.microsoft.com/office/drawing/2014/main" id="{DD993110-8870-5046-921A-E12696FF7C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3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4934" y="3299643"/>
            <a:ext cx="1960751" cy="1960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6718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612229"/>
            <a:ext cx="6858000" cy="413929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>
              <a:buClrTx/>
              <a:defRPr/>
            </a:pPr>
            <a:endParaRPr lang="en-US" sz="1013" kern="1200">
              <a:solidFill>
                <a:prstClr val="white"/>
              </a:solidFill>
              <a:latin typeface="Arial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FEA66F5-FD50-4DD8-AB4A-C54262D6B7D9}"/>
              </a:ext>
            </a:extLst>
          </p:cNvPr>
          <p:cNvSpPr txBox="1"/>
          <p:nvPr/>
        </p:nvSpPr>
        <p:spPr>
          <a:xfrm>
            <a:off x="1564664" y="1907108"/>
            <a:ext cx="1500545" cy="3737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514350"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1463" b="1" kern="1200" dirty="0">
                <a:solidFill>
                  <a:srgbClr val="000000">
                    <a:lumMod val="95000"/>
                    <a:lumOff val="5000"/>
                  </a:srgbClr>
                </a:solidFill>
                <a:latin typeface="HP001 4H" panose="020B0603050302020204" pitchFamily="34" charset="0"/>
                <a:ea typeface="+mn-ea"/>
                <a:cs typeface="Times New Roman" pitchFamily="18" charset="0"/>
              </a:rPr>
              <a:t> </a:t>
            </a:r>
            <a:endParaRPr lang="en-US" sz="1463" b="1" kern="1200" dirty="0">
              <a:solidFill>
                <a:srgbClr val="000000">
                  <a:lumMod val="95000"/>
                  <a:lumOff val="5000"/>
                </a:srgbClr>
              </a:solidFill>
              <a:latin typeface="HP001 4 hàng" panose="020B0603050302020204" pitchFamily="34" charset="-93"/>
              <a:ea typeface="+mn-ea"/>
              <a:cs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844" y="682344"/>
            <a:ext cx="5713156" cy="3999063"/>
          </a:xfrm>
          <a:prstGeom prst="rect">
            <a:avLst/>
          </a:prstGeom>
        </p:spPr>
      </p:pic>
      <p:sp>
        <p:nvSpPr>
          <p:cNvPr id="14" name="Rounded Rectangle 13"/>
          <p:cNvSpPr/>
          <p:nvPr/>
        </p:nvSpPr>
        <p:spPr>
          <a:xfrm>
            <a:off x="149489" y="1377877"/>
            <a:ext cx="674522" cy="795121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514350">
              <a:buClrTx/>
              <a:defRPr/>
            </a:pPr>
            <a:endParaRPr lang="en-US" sz="1013" kern="1200">
              <a:solidFill>
                <a:prstClr val="white"/>
              </a:solidFill>
              <a:latin typeface="Arial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0592" y="1461410"/>
            <a:ext cx="833012" cy="8194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514350">
              <a:buClrTx/>
              <a:defRPr/>
            </a:pPr>
            <a:r>
              <a:rPr lang="en-US" sz="1575" b="1" kern="1200" dirty="0" err="1">
                <a:solidFill>
                  <a:srgbClr val="FF0000"/>
                </a:solidFill>
                <a:latin typeface="HP001 4 hàng" pitchFamily="34" charset="-93"/>
                <a:ea typeface="+mn-ea"/>
                <a:cs typeface="Times New Roman" panose="02020603050405020304" pitchFamily="18" charset="0"/>
              </a:rPr>
              <a:t>Vở</a:t>
            </a:r>
            <a:endParaRPr lang="en-US" sz="1575" b="1" kern="1200" dirty="0">
              <a:solidFill>
                <a:srgbClr val="FF0000"/>
              </a:solidFill>
              <a:latin typeface="HP001 4 hàng" pitchFamily="34" charset="-93"/>
              <a:ea typeface="+mn-ea"/>
              <a:cs typeface="Times New Roman" panose="02020603050405020304" pitchFamily="18" charset="0"/>
            </a:endParaRPr>
          </a:p>
          <a:p>
            <a:pPr algn="ctr" defTabSz="514350">
              <a:buClrTx/>
              <a:defRPr/>
            </a:pPr>
            <a:r>
              <a:rPr lang="en-US" sz="1575" b="1" kern="1200" dirty="0" err="1">
                <a:solidFill>
                  <a:srgbClr val="FF0000"/>
                </a:solidFill>
                <a:latin typeface="HP001 4 hàng" pitchFamily="34" charset="-93"/>
                <a:ea typeface="+mn-ea"/>
                <a:cs typeface="Times New Roman" panose="02020603050405020304" pitchFamily="18" charset="0"/>
              </a:rPr>
              <a:t>Tiếng</a:t>
            </a:r>
            <a:r>
              <a:rPr lang="en-US" sz="1575" b="1" kern="1200" dirty="0">
                <a:solidFill>
                  <a:srgbClr val="FF0000"/>
                </a:solidFill>
                <a:latin typeface="HP001 4 hàng" pitchFamily="34" charset="-93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575" b="1" kern="1200" dirty="0" err="1">
                <a:solidFill>
                  <a:srgbClr val="FF0000"/>
                </a:solidFill>
                <a:latin typeface="HP001 4 hàng" pitchFamily="34" charset="-93"/>
                <a:ea typeface="+mn-ea"/>
                <a:cs typeface="Times New Roman" panose="02020603050405020304" pitchFamily="18" charset="0"/>
              </a:rPr>
              <a:t>Việt</a:t>
            </a:r>
            <a:endParaRPr lang="en-US" sz="1575" b="1" kern="1200" dirty="0">
              <a:solidFill>
                <a:srgbClr val="FF0000"/>
              </a:solidFill>
              <a:latin typeface="HP001 4 hàng" pitchFamily="34" charset="-93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6" name="图片 40964" descr="1-4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910" y="613409"/>
            <a:ext cx="746522" cy="728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1393866" y="837807"/>
            <a:ext cx="4672940" cy="4385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514350"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1800" b="1" kern="1200" dirty="0">
                <a:solidFill>
                  <a:srgbClr val="7030A0"/>
                </a:solidFill>
                <a:latin typeface="HP001 4H" panose="020B0603050302020204" pitchFamily="34" charset="0"/>
                <a:ea typeface="+mn-ea"/>
                <a:cs typeface="Times New Roman" pitchFamily="18" charset="0"/>
              </a:rPr>
              <a:t>    </a:t>
            </a:r>
            <a:r>
              <a:rPr lang="en-US" sz="1800" b="1" kern="1200" dirty="0" err="1">
                <a:solidFill>
                  <a:srgbClr val="7030A0"/>
                </a:solidFill>
                <a:latin typeface="HP001 4 hàng" panose="020B0603050302020204" pitchFamily="34" charset="-93"/>
                <a:ea typeface="+mn-ea"/>
                <a:cs typeface="Times New Roman" pitchFamily="18" charset="0"/>
              </a:rPr>
              <a:t>Thứ</a:t>
            </a:r>
            <a:r>
              <a:rPr lang="en-US" sz="1800" b="1" kern="1200" dirty="0">
                <a:solidFill>
                  <a:srgbClr val="7030A0"/>
                </a:solidFill>
                <a:latin typeface="HP001 4 hàng" panose="020B0603050302020204" pitchFamily="34" charset="-93"/>
                <a:ea typeface="+mn-ea"/>
                <a:cs typeface="Times New Roman" pitchFamily="18" charset="0"/>
              </a:rPr>
              <a:t> </a:t>
            </a:r>
            <a:r>
              <a:rPr lang="en-US" sz="1800" b="1" kern="1200" dirty="0" err="1">
                <a:solidFill>
                  <a:srgbClr val="7030A0"/>
                </a:solidFill>
                <a:latin typeface="HP001 4 hàng" panose="020B0603050302020204" pitchFamily="34" charset="-93"/>
                <a:ea typeface="+mn-ea"/>
                <a:cs typeface="Times New Roman" pitchFamily="18" charset="0"/>
              </a:rPr>
              <a:t>năm</a:t>
            </a:r>
            <a:r>
              <a:rPr lang="en-US" sz="1800" b="1" kern="1200" dirty="0">
                <a:solidFill>
                  <a:srgbClr val="7030A0"/>
                </a:solidFill>
                <a:latin typeface="HP001 4 hàng" panose="020B0603050302020204" pitchFamily="34" charset="-93"/>
                <a:ea typeface="+mn-ea"/>
                <a:cs typeface="Times New Roman" pitchFamily="18" charset="0"/>
              </a:rPr>
              <a:t> </a:t>
            </a:r>
            <a:r>
              <a:rPr lang="en-US" sz="1800" b="1" kern="1200" dirty="0" err="1">
                <a:solidFill>
                  <a:srgbClr val="7030A0"/>
                </a:solidFill>
                <a:latin typeface="HP001 4 hàng" panose="020B0603050302020204" pitchFamily="34" charset="-93"/>
                <a:ea typeface="+mn-ea"/>
                <a:cs typeface="Times New Roman" pitchFamily="18" charset="0"/>
              </a:rPr>
              <a:t>ngày</a:t>
            </a:r>
            <a:r>
              <a:rPr lang="en-US" sz="1800" b="1" kern="1200" dirty="0">
                <a:solidFill>
                  <a:srgbClr val="7030A0"/>
                </a:solidFill>
                <a:latin typeface="HP001 4 hàng" panose="020B0603050302020204" pitchFamily="34" charset="-93"/>
                <a:ea typeface="+mn-ea"/>
                <a:cs typeface="Times New Roman" pitchFamily="18" charset="0"/>
              </a:rPr>
              <a:t> </a:t>
            </a:r>
            <a:r>
              <a:rPr lang="en-US" sz="1800" b="1" kern="1200" dirty="0">
                <a:solidFill>
                  <a:srgbClr val="7030A0"/>
                </a:solidFill>
                <a:latin typeface="HP001 4 hàng" panose="020B0603050302020204" pitchFamily="34" charset="-93"/>
                <a:ea typeface="+mn-ea"/>
                <a:cs typeface="Times New Roman" pitchFamily="18" charset="0"/>
              </a:rPr>
              <a:t>10 </a:t>
            </a:r>
            <a:r>
              <a:rPr lang="en-US" sz="1800" b="1" kern="1200" dirty="0" err="1">
                <a:solidFill>
                  <a:srgbClr val="7030A0"/>
                </a:solidFill>
                <a:latin typeface="HP001 4 hàng" panose="020B0603050302020204" pitchFamily="34" charset="-93"/>
                <a:ea typeface="+mn-ea"/>
                <a:cs typeface="Times New Roman" pitchFamily="18" charset="0"/>
              </a:rPr>
              <a:t>tháng</a:t>
            </a:r>
            <a:r>
              <a:rPr lang="en-US" sz="1800" b="1" kern="1200" dirty="0">
                <a:solidFill>
                  <a:srgbClr val="7030A0"/>
                </a:solidFill>
                <a:latin typeface="HP001 4 hàng" panose="020B0603050302020204" pitchFamily="34" charset="-93"/>
                <a:ea typeface="+mn-ea"/>
                <a:cs typeface="Times New Roman" pitchFamily="18" charset="0"/>
              </a:rPr>
              <a:t> 2</a:t>
            </a:r>
            <a:r>
              <a:rPr lang="en-US" sz="1800" b="1" kern="1200" dirty="0">
                <a:solidFill>
                  <a:srgbClr val="7030A0"/>
                </a:solidFill>
                <a:latin typeface="HP001 4 hàng" panose="020B0603050302020204" pitchFamily="34" charset="-93"/>
                <a:ea typeface="+mn-ea"/>
                <a:cs typeface="Times New Roman" pitchFamily="18" charset="0"/>
              </a:rPr>
              <a:t> </a:t>
            </a:r>
            <a:r>
              <a:rPr lang="en-US" sz="1800" b="1" kern="1200" dirty="0" err="1">
                <a:solidFill>
                  <a:srgbClr val="7030A0"/>
                </a:solidFill>
                <a:latin typeface="HP001 4 hàng" panose="020B0603050302020204" pitchFamily="34" charset="-93"/>
                <a:ea typeface="+mn-ea"/>
                <a:cs typeface="Times New Roman" pitchFamily="18" charset="0"/>
              </a:rPr>
              <a:t>năm</a:t>
            </a:r>
            <a:r>
              <a:rPr lang="en-US" sz="1800" b="1" kern="1200" dirty="0">
                <a:solidFill>
                  <a:srgbClr val="7030A0"/>
                </a:solidFill>
                <a:latin typeface="HP001 4 hàng" panose="020B0603050302020204" pitchFamily="34" charset="-93"/>
                <a:ea typeface="+mn-ea"/>
                <a:cs typeface="Times New Roman" pitchFamily="18" charset="0"/>
              </a:rPr>
              <a:t> </a:t>
            </a:r>
            <a:r>
              <a:rPr lang="en-US" sz="1800" b="1" kern="1200" dirty="0">
                <a:solidFill>
                  <a:srgbClr val="7030A0"/>
                </a:solidFill>
                <a:latin typeface="HP001 4 hàng" panose="020B0603050302020204" pitchFamily="34" charset="-93"/>
                <a:ea typeface="+mn-ea"/>
                <a:cs typeface="Times New Roman" pitchFamily="18" charset="0"/>
              </a:rPr>
              <a:t>2022</a:t>
            </a:r>
            <a:endParaRPr lang="en-US" sz="1800" b="1" kern="1200" dirty="0">
              <a:solidFill>
                <a:srgbClr val="7030A0"/>
              </a:solidFill>
              <a:latin typeface="HP001 4 hàng" panose="020B0603050302020204" pitchFamily="34" charset="-93"/>
              <a:ea typeface="+mn-ea"/>
              <a:cs typeface="Times New Roman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802589" y="1189436"/>
            <a:ext cx="2052096" cy="4385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514350"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1800" b="1" kern="1200" dirty="0">
                <a:solidFill>
                  <a:srgbClr val="7030A0"/>
                </a:solidFill>
                <a:latin typeface="HP001 4H" panose="020B0603050302020204" pitchFamily="34" charset="0"/>
                <a:ea typeface="+mn-ea"/>
                <a:cs typeface="Times New Roman" pitchFamily="18" charset="0"/>
              </a:rPr>
              <a:t> </a:t>
            </a:r>
            <a:r>
              <a:rPr lang="en-US" sz="1800" b="1" kern="1200" dirty="0" err="1">
                <a:solidFill>
                  <a:srgbClr val="7030A0"/>
                </a:solidFill>
                <a:latin typeface="HP001 4 hàng" panose="020B0603050302020204" pitchFamily="34" charset="-93"/>
                <a:ea typeface="+mn-ea"/>
                <a:cs typeface="Times New Roman" pitchFamily="18" charset="0"/>
              </a:rPr>
              <a:t>Luyện</a:t>
            </a:r>
            <a:r>
              <a:rPr lang="en-US" sz="1800" b="1" kern="1200" dirty="0">
                <a:solidFill>
                  <a:srgbClr val="7030A0"/>
                </a:solidFill>
                <a:latin typeface="HP001 4 hàng" panose="020B0603050302020204" pitchFamily="34" charset="-93"/>
                <a:ea typeface="+mn-ea"/>
                <a:cs typeface="Times New Roman" pitchFamily="18" charset="0"/>
              </a:rPr>
              <a:t> </a:t>
            </a:r>
            <a:r>
              <a:rPr lang="en-US" sz="1800" b="1" kern="1200" dirty="0" err="1">
                <a:solidFill>
                  <a:srgbClr val="7030A0"/>
                </a:solidFill>
                <a:latin typeface="HP001 4 hàng" panose="020B0603050302020204" pitchFamily="34" charset="-93"/>
                <a:ea typeface="+mn-ea"/>
                <a:cs typeface="Times New Roman" pitchFamily="18" charset="0"/>
              </a:rPr>
              <a:t>tập</a:t>
            </a:r>
            <a:endParaRPr lang="en-US" sz="1800" b="1" kern="1200" dirty="0">
              <a:solidFill>
                <a:srgbClr val="7030A0"/>
              </a:solidFill>
              <a:latin typeface="HP001 4 hàng" panose="020B0603050302020204" pitchFamily="34" charset="-93"/>
              <a:ea typeface="+mn-ea"/>
              <a:cs typeface="Times New Roman" pitchFamily="18" charset="0"/>
            </a:endParaRPr>
          </a:p>
        </p:txBody>
      </p:sp>
      <p:sp>
        <p:nvSpPr>
          <p:cNvPr id="17" name="TextBox 22"/>
          <p:cNvSpPr txBox="1"/>
          <p:nvPr/>
        </p:nvSpPr>
        <p:spPr>
          <a:xfrm>
            <a:off x="2144247" y="1532508"/>
            <a:ext cx="5233307" cy="43858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514350"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b="1" dirty="0" err="1">
                <a:solidFill>
                  <a:srgbClr val="7030A0"/>
                </a:solidFill>
                <a:latin typeface="HP001 4 hàng" pitchFamily="34" charset="-93"/>
                <a:cs typeface="Times New Roman" pitchFamily="18" charset="0"/>
              </a:rPr>
              <a:t>Mở</a:t>
            </a:r>
            <a:r>
              <a:rPr lang="en-US" b="1" dirty="0">
                <a:solidFill>
                  <a:srgbClr val="7030A0"/>
                </a:solidFill>
                <a:latin typeface="HP001 4 hàng" pitchFamily="34" charset="-93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HP001 4 hàng" pitchFamily="34" charset="-93"/>
                <a:cs typeface="Times New Roman" pitchFamily="18" charset="0"/>
              </a:rPr>
              <a:t>rộng</a:t>
            </a:r>
            <a:r>
              <a:rPr lang="en-US" b="1" dirty="0">
                <a:solidFill>
                  <a:srgbClr val="7030A0"/>
                </a:solidFill>
                <a:latin typeface="HP001 4 hàng" pitchFamily="34" charset="-93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HP001 4 hàng" pitchFamily="34" charset="-93"/>
                <a:cs typeface="Times New Roman" pitchFamily="18" charset="0"/>
              </a:rPr>
              <a:t>vốn</a:t>
            </a:r>
            <a:r>
              <a:rPr lang="en-US" b="1" dirty="0">
                <a:solidFill>
                  <a:srgbClr val="7030A0"/>
                </a:solidFill>
                <a:latin typeface="HP001 4 hàng" pitchFamily="34" charset="-93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HP001 4 hàng" pitchFamily="34" charset="-93"/>
                <a:cs typeface="Times New Roman" pitchFamily="18" charset="0"/>
              </a:rPr>
              <a:t>từ</a:t>
            </a:r>
            <a:r>
              <a:rPr lang="en-US" b="1" dirty="0">
                <a:solidFill>
                  <a:srgbClr val="7030A0"/>
                </a:solidFill>
                <a:latin typeface="HP001 4 hàng" pitchFamily="34" charset="-93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HP001 4 hàng" pitchFamily="34" charset="-93"/>
                <a:cs typeface="Times New Roman" pitchFamily="18" charset="0"/>
              </a:rPr>
              <a:t>về</a:t>
            </a:r>
            <a:r>
              <a:rPr lang="en-US" b="1" dirty="0">
                <a:solidFill>
                  <a:srgbClr val="7030A0"/>
                </a:solidFill>
                <a:latin typeface="HP001 4 hàng" pitchFamily="34" charset="-93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HP001 4 hàng" pitchFamily="34" charset="-93"/>
                <a:cs typeface="Times New Roman" pitchFamily="18" charset="0"/>
              </a:rPr>
              <a:t>cây</a:t>
            </a:r>
            <a:r>
              <a:rPr lang="en-US" b="1" dirty="0">
                <a:solidFill>
                  <a:srgbClr val="7030A0"/>
                </a:solidFill>
                <a:latin typeface="HP001 4 hàng" pitchFamily="34" charset="-93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HP001 4 hàng" pitchFamily="34" charset="-93"/>
                <a:cs typeface="Times New Roman" pitchFamily="18" charset="0"/>
              </a:rPr>
              <a:t>cối</a:t>
            </a:r>
            <a:r>
              <a:rPr lang="en-US" b="1" dirty="0">
                <a:solidFill>
                  <a:srgbClr val="7030A0"/>
                </a:solidFill>
                <a:latin typeface="HP001 4 hàng" pitchFamily="34" charset="-93"/>
                <a:cs typeface="Times New Roman" pitchFamily="18" charset="0"/>
              </a:rPr>
              <a:t>. </a:t>
            </a:r>
            <a:endParaRPr lang="en-US" b="1" dirty="0">
              <a:solidFill>
                <a:srgbClr val="7030A0"/>
              </a:solidFill>
              <a:latin typeface="HP001 4 hàng" pitchFamily="34" charset="-93"/>
              <a:cs typeface="Times New Roman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528213" y="2226017"/>
            <a:ext cx="5719591" cy="4385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514350"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1800" b="1" kern="1200" dirty="0">
                <a:solidFill>
                  <a:srgbClr val="7030A0"/>
                </a:solidFill>
                <a:latin typeface="HP001 4 hàng" pitchFamily="34" charset="-93"/>
                <a:ea typeface="+mn-ea"/>
                <a:cs typeface="Times New Roman" pitchFamily="18" charset="0"/>
              </a:rPr>
              <a:t>-  </a:t>
            </a:r>
            <a:r>
              <a:rPr lang="en-US" sz="1800" b="1" kern="1200" dirty="0" err="1" smtClean="0">
                <a:solidFill>
                  <a:srgbClr val="7030A0"/>
                </a:solidFill>
                <a:latin typeface="HP001 4 hàng" pitchFamily="34" charset="-93"/>
                <a:ea typeface="+mn-ea"/>
                <a:cs typeface="Times New Roman" pitchFamily="18" charset="0"/>
              </a:rPr>
              <a:t>Chúng</a:t>
            </a:r>
            <a:r>
              <a:rPr lang="en-US" sz="1800" b="1" kern="1200" dirty="0" smtClean="0">
                <a:solidFill>
                  <a:srgbClr val="7030A0"/>
                </a:solidFill>
                <a:latin typeface="HP001 4 hàng" pitchFamily="34" charset="-93"/>
                <a:ea typeface="+mn-ea"/>
                <a:cs typeface="Times New Roman" pitchFamily="18" charset="0"/>
              </a:rPr>
              <a:t> </a:t>
            </a:r>
            <a:r>
              <a:rPr lang="en-US" sz="1800" b="1" kern="1200" dirty="0" err="1" smtClean="0">
                <a:solidFill>
                  <a:srgbClr val="7030A0"/>
                </a:solidFill>
                <a:latin typeface="HP001 4 hàng" pitchFamily="34" charset="-93"/>
                <a:ea typeface="+mn-ea"/>
                <a:cs typeface="Times New Roman" pitchFamily="18" charset="0"/>
              </a:rPr>
              <a:t>em</a:t>
            </a:r>
            <a:r>
              <a:rPr lang="en-US" sz="1800" b="1" kern="1200" dirty="0" smtClean="0">
                <a:solidFill>
                  <a:srgbClr val="7030A0"/>
                </a:solidFill>
                <a:latin typeface="HP001 4 hàng" pitchFamily="34" charset="-93"/>
                <a:ea typeface="+mn-ea"/>
                <a:cs typeface="Times New Roman" pitchFamily="18" charset="0"/>
              </a:rPr>
              <a:t> </a:t>
            </a:r>
            <a:r>
              <a:rPr lang="en-US" sz="1800" b="1" kern="1200" dirty="0" err="1" smtClean="0">
                <a:solidFill>
                  <a:srgbClr val="7030A0"/>
                </a:solidFill>
                <a:latin typeface="HP001 4 hàng" pitchFamily="34" charset="-93"/>
                <a:ea typeface="+mn-ea"/>
                <a:cs typeface="Times New Roman" pitchFamily="18" charset="0"/>
              </a:rPr>
              <a:t>trồng</a:t>
            </a:r>
            <a:r>
              <a:rPr lang="en-US" sz="1800" b="1" kern="1200" dirty="0" smtClean="0">
                <a:solidFill>
                  <a:srgbClr val="7030A0"/>
                </a:solidFill>
                <a:latin typeface="HP001 4 hàng" pitchFamily="34" charset="-93"/>
                <a:ea typeface="+mn-ea"/>
                <a:cs typeface="Times New Roman" pitchFamily="18" charset="0"/>
              </a:rPr>
              <a:t> </a:t>
            </a:r>
            <a:r>
              <a:rPr lang="en-US" sz="1800" b="1" kern="1200" dirty="0" err="1" smtClean="0">
                <a:solidFill>
                  <a:srgbClr val="7030A0"/>
                </a:solidFill>
                <a:latin typeface="HP001 4 hàng" pitchFamily="34" charset="-93"/>
                <a:ea typeface="+mn-ea"/>
                <a:cs typeface="Times New Roman" pitchFamily="18" charset="0"/>
              </a:rPr>
              <a:t>cây</a:t>
            </a:r>
            <a:r>
              <a:rPr lang="en-US" sz="1800" b="1" kern="1200" dirty="0" smtClean="0">
                <a:solidFill>
                  <a:srgbClr val="7030A0"/>
                </a:solidFill>
                <a:latin typeface="HP001 4 hàng" pitchFamily="34" charset="-93"/>
                <a:ea typeface="+mn-ea"/>
                <a:cs typeface="Times New Roman" pitchFamily="18" charset="0"/>
              </a:rPr>
              <a:t> </a:t>
            </a:r>
            <a:r>
              <a:rPr lang="en-US" sz="1800" b="1" kern="1200" dirty="0" err="1" smtClean="0">
                <a:solidFill>
                  <a:srgbClr val="7030A0"/>
                </a:solidFill>
                <a:latin typeface="HP001 4 hàng" pitchFamily="34" charset="-93"/>
                <a:ea typeface="+mn-ea"/>
                <a:cs typeface="Times New Roman" pitchFamily="18" charset="0"/>
              </a:rPr>
              <a:t>để</a:t>
            </a:r>
            <a:r>
              <a:rPr lang="en-US" sz="1800" b="1" kern="1200" dirty="0" smtClean="0">
                <a:solidFill>
                  <a:srgbClr val="7030A0"/>
                </a:solidFill>
                <a:latin typeface="HP001 4 hàng" pitchFamily="34" charset="-93"/>
                <a:ea typeface="+mn-ea"/>
                <a:cs typeface="Times New Roman" pitchFamily="18" charset="0"/>
              </a:rPr>
              <a:t> </a:t>
            </a:r>
            <a:r>
              <a:rPr lang="en-US" sz="1800" b="1" kern="1200" dirty="0" err="1" smtClean="0">
                <a:solidFill>
                  <a:srgbClr val="7030A0"/>
                </a:solidFill>
                <a:latin typeface="HP001 4 hàng" pitchFamily="34" charset="-93"/>
                <a:ea typeface="+mn-ea"/>
                <a:cs typeface="Times New Roman" pitchFamily="18" charset="0"/>
              </a:rPr>
              <a:t>giúp</a:t>
            </a:r>
            <a:r>
              <a:rPr lang="en-US" sz="1800" b="1" kern="1200" dirty="0" smtClean="0">
                <a:solidFill>
                  <a:srgbClr val="7030A0"/>
                </a:solidFill>
                <a:latin typeface="HP001 4 hàng" pitchFamily="34" charset="-93"/>
                <a:ea typeface="+mn-ea"/>
                <a:cs typeface="Times New Roman" pitchFamily="18" charset="0"/>
              </a:rPr>
              <a:t> </a:t>
            </a:r>
            <a:r>
              <a:rPr lang="en-US" sz="1800" b="1" kern="1200" dirty="0" err="1" smtClean="0">
                <a:solidFill>
                  <a:srgbClr val="7030A0"/>
                </a:solidFill>
                <a:latin typeface="HP001 4 hàng" pitchFamily="34" charset="-93"/>
                <a:ea typeface="+mn-ea"/>
                <a:cs typeface="Times New Roman" pitchFamily="18" charset="0"/>
              </a:rPr>
              <a:t>thành</a:t>
            </a:r>
            <a:r>
              <a:rPr lang="en-US" sz="1800" b="1" kern="1200" dirty="0" smtClean="0">
                <a:solidFill>
                  <a:srgbClr val="7030A0"/>
                </a:solidFill>
                <a:latin typeface="HP001 4 hàng" pitchFamily="34" charset="-93"/>
                <a:ea typeface="+mn-ea"/>
                <a:cs typeface="Times New Roman" pitchFamily="18" charset="0"/>
              </a:rPr>
              <a:t> </a:t>
            </a:r>
            <a:r>
              <a:rPr lang="en-US" sz="1800" b="1" kern="1200" dirty="0" err="1" smtClean="0">
                <a:solidFill>
                  <a:srgbClr val="7030A0"/>
                </a:solidFill>
                <a:latin typeface="HP001 4 hàng" pitchFamily="34" charset="-93"/>
                <a:ea typeface="+mn-ea"/>
                <a:cs typeface="Times New Roman" pitchFamily="18" charset="0"/>
              </a:rPr>
              <a:t>phố</a:t>
            </a:r>
            <a:r>
              <a:rPr lang="en-US" sz="1800" b="1" kern="1200" dirty="0" smtClean="0">
                <a:solidFill>
                  <a:srgbClr val="7030A0"/>
                </a:solidFill>
                <a:latin typeface="HP001 4 hàng" pitchFamily="34" charset="-93"/>
                <a:ea typeface="+mn-ea"/>
                <a:cs typeface="Times New Roman" pitchFamily="18" charset="0"/>
              </a:rPr>
              <a:t> </a:t>
            </a:r>
            <a:r>
              <a:rPr lang="en-US" sz="1800" b="1" kern="1200" dirty="0" err="1" smtClean="0">
                <a:solidFill>
                  <a:srgbClr val="7030A0"/>
                </a:solidFill>
                <a:latin typeface="HP001 4 hàng" pitchFamily="34" charset="-93"/>
                <a:ea typeface="+mn-ea"/>
                <a:cs typeface="Times New Roman" pitchFamily="18" charset="0"/>
              </a:rPr>
              <a:t>thêm</a:t>
            </a:r>
            <a:endParaRPr lang="en-US" sz="1800" b="1" kern="1200" dirty="0">
              <a:solidFill>
                <a:srgbClr val="7030A0"/>
              </a:solidFill>
              <a:latin typeface="HP001 4 hàng" panose="020B0603050302020204" pitchFamily="34" charset="-93"/>
              <a:ea typeface="+mn-ea"/>
              <a:cs typeface="Times New Roman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495220" y="2929423"/>
            <a:ext cx="5379061" cy="4385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514350"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1800" b="1" kern="1200" dirty="0">
                <a:solidFill>
                  <a:srgbClr val="7030A0"/>
                </a:solidFill>
                <a:latin typeface="HP001 4 hàng" pitchFamily="34" charset="-93"/>
                <a:ea typeface="+mn-ea"/>
                <a:cs typeface="Times New Roman" pitchFamily="18" charset="0"/>
              </a:rPr>
              <a:t>-  </a:t>
            </a:r>
            <a:r>
              <a:rPr lang="en-US" sz="1800" b="1" kern="1200" dirty="0" err="1" smtClean="0">
                <a:solidFill>
                  <a:srgbClr val="7030A0"/>
                </a:solidFill>
                <a:latin typeface="HP001 4 hàng" pitchFamily="34" charset="-93"/>
                <a:ea typeface="+mn-ea"/>
                <a:cs typeface="Times New Roman" pitchFamily="18" charset="0"/>
              </a:rPr>
              <a:t>Ông</a:t>
            </a:r>
            <a:r>
              <a:rPr lang="en-US" sz="1800" b="1" kern="1200" dirty="0" smtClean="0">
                <a:solidFill>
                  <a:srgbClr val="7030A0"/>
                </a:solidFill>
                <a:latin typeface="HP001 4 hàng" pitchFamily="34" charset="-93"/>
                <a:ea typeface="+mn-ea"/>
                <a:cs typeface="Times New Roman" pitchFamily="18" charset="0"/>
              </a:rPr>
              <a:t> </a:t>
            </a:r>
            <a:r>
              <a:rPr lang="en-US" sz="1800" b="1" kern="1200" dirty="0" err="1" smtClean="0">
                <a:solidFill>
                  <a:srgbClr val="7030A0"/>
                </a:solidFill>
                <a:latin typeface="HP001 4 hàng" pitchFamily="34" charset="-93"/>
                <a:ea typeface="+mn-ea"/>
                <a:cs typeface="Times New Roman" pitchFamily="18" charset="0"/>
              </a:rPr>
              <a:t>cuốc</a:t>
            </a:r>
            <a:r>
              <a:rPr lang="en-US" sz="1800" b="1" kern="1200" dirty="0" smtClean="0">
                <a:solidFill>
                  <a:srgbClr val="7030A0"/>
                </a:solidFill>
                <a:latin typeface="HP001 4 hàng" pitchFamily="34" charset="-93"/>
                <a:ea typeface="+mn-ea"/>
                <a:cs typeface="Times New Roman" pitchFamily="18" charset="0"/>
              </a:rPr>
              <a:t> </a:t>
            </a:r>
            <a:r>
              <a:rPr lang="en-US" sz="1800" b="1" kern="1200" dirty="0" err="1" smtClean="0">
                <a:solidFill>
                  <a:srgbClr val="7030A0"/>
                </a:solidFill>
                <a:latin typeface="HP001 4 hàng" pitchFamily="34" charset="-93"/>
                <a:ea typeface="+mn-ea"/>
                <a:cs typeface="Times New Roman" pitchFamily="18" charset="0"/>
              </a:rPr>
              <a:t>đất</a:t>
            </a:r>
            <a:r>
              <a:rPr lang="en-US" sz="1800" b="1" kern="1200" dirty="0" smtClean="0">
                <a:solidFill>
                  <a:srgbClr val="7030A0"/>
                </a:solidFill>
                <a:latin typeface="HP001 4 hàng" pitchFamily="34" charset="-93"/>
                <a:ea typeface="+mn-ea"/>
                <a:cs typeface="Times New Roman" pitchFamily="18" charset="0"/>
              </a:rPr>
              <a:t> </a:t>
            </a:r>
            <a:r>
              <a:rPr lang="en-US" sz="1800" b="1" kern="1200" dirty="0" err="1" smtClean="0">
                <a:solidFill>
                  <a:srgbClr val="7030A0"/>
                </a:solidFill>
                <a:latin typeface="HP001 4 hàng" pitchFamily="34" charset="-93"/>
                <a:ea typeface="+mn-ea"/>
                <a:cs typeface="Times New Roman" pitchFamily="18" charset="0"/>
              </a:rPr>
              <a:t>để</a:t>
            </a:r>
            <a:r>
              <a:rPr lang="en-US" sz="1800" b="1" kern="1200" dirty="0" smtClean="0">
                <a:solidFill>
                  <a:srgbClr val="7030A0"/>
                </a:solidFill>
                <a:latin typeface="HP001 4 hàng" pitchFamily="34" charset="-93"/>
                <a:ea typeface="+mn-ea"/>
                <a:cs typeface="Times New Roman" pitchFamily="18" charset="0"/>
              </a:rPr>
              <a:t> </a:t>
            </a:r>
            <a:r>
              <a:rPr lang="en-US" sz="1800" b="1" kern="1200" dirty="0" err="1" smtClean="0">
                <a:solidFill>
                  <a:srgbClr val="7030A0"/>
                </a:solidFill>
                <a:latin typeface="HP001 4 hàng" pitchFamily="34" charset="-93"/>
                <a:ea typeface="+mn-ea"/>
                <a:cs typeface="Times New Roman" pitchFamily="18" charset="0"/>
              </a:rPr>
              <a:t>trồng</a:t>
            </a:r>
            <a:r>
              <a:rPr lang="en-US" sz="1800" b="1" kern="1200" dirty="0" smtClean="0">
                <a:solidFill>
                  <a:srgbClr val="7030A0"/>
                </a:solidFill>
                <a:latin typeface="HP001 4 hàng" pitchFamily="34" charset="-93"/>
                <a:ea typeface="+mn-ea"/>
                <a:cs typeface="Times New Roman" pitchFamily="18" charset="0"/>
              </a:rPr>
              <a:t> </a:t>
            </a:r>
            <a:r>
              <a:rPr lang="en-US" sz="1800" b="1" kern="1200" dirty="0" err="1" smtClean="0">
                <a:solidFill>
                  <a:srgbClr val="7030A0"/>
                </a:solidFill>
                <a:latin typeface="HP001 4 hàng" pitchFamily="34" charset="-93"/>
                <a:ea typeface="+mn-ea"/>
                <a:cs typeface="Times New Roman" pitchFamily="18" charset="0"/>
              </a:rPr>
              <a:t>rau</a:t>
            </a:r>
            <a:r>
              <a:rPr lang="en-US" sz="1800" b="1" kern="1200" dirty="0" smtClean="0">
                <a:solidFill>
                  <a:srgbClr val="7030A0"/>
                </a:solidFill>
                <a:latin typeface="HP001 4 hàng" pitchFamily="34" charset="-93"/>
                <a:ea typeface="+mn-ea"/>
                <a:cs typeface="Times New Roman" pitchFamily="18" charset="0"/>
              </a:rPr>
              <a:t>.</a:t>
            </a:r>
            <a:endParaRPr lang="en-US" sz="1800" b="1" kern="1200" dirty="0">
              <a:solidFill>
                <a:srgbClr val="7030A0"/>
              </a:solidFill>
              <a:latin typeface="HP001 4 hàng" panose="020B0603050302020204" pitchFamily="34" charset="-93"/>
              <a:ea typeface="+mn-ea"/>
              <a:cs typeface="Times New Roman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384370" y="1879526"/>
            <a:ext cx="1076378" cy="4385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514350"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1800" b="1" kern="1200" dirty="0" err="1">
                <a:solidFill>
                  <a:srgbClr val="7030A0"/>
                </a:solidFill>
                <a:latin typeface="HP001 4 hàng" pitchFamily="34" charset="-93"/>
                <a:ea typeface="+mn-ea"/>
                <a:cs typeface="Times New Roman" pitchFamily="18" charset="0"/>
              </a:rPr>
              <a:t>Bài</a:t>
            </a:r>
            <a:r>
              <a:rPr lang="en-US" sz="1800" b="1" kern="1200" dirty="0">
                <a:solidFill>
                  <a:srgbClr val="7030A0"/>
                </a:solidFill>
                <a:latin typeface="HP001 4 hàng" pitchFamily="34" charset="-93"/>
                <a:ea typeface="+mn-ea"/>
                <a:cs typeface="Times New Roman" pitchFamily="18" charset="0"/>
              </a:rPr>
              <a:t> 3: </a:t>
            </a:r>
            <a:endParaRPr lang="en-US" sz="1800" b="1" kern="1200" dirty="0">
              <a:solidFill>
                <a:srgbClr val="7030A0"/>
              </a:solidFill>
              <a:latin typeface="HP001 4 hàng" panose="020B0603050302020204" pitchFamily="34" charset="-93"/>
              <a:ea typeface="+mn-ea"/>
              <a:cs typeface="Times New Roman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506419" y="3271397"/>
            <a:ext cx="5379061" cy="4385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514350"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1800" b="1" kern="1200" dirty="0">
                <a:solidFill>
                  <a:srgbClr val="7030A0"/>
                </a:solidFill>
                <a:latin typeface="HP001 4 hàng" pitchFamily="34" charset="-93"/>
                <a:ea typeface="+mn-ea"/>
                <a:cs typeface="Times New Roman" pitchFamily="18" charset="0"/>
              </a:rPr>
              <a:t>-  </a:t>
            </a:r>
            <a:r>
              <a:rPr lang="en-US" sz="1800" b="1" kern="1200" dirty="0" err="1" smtClean="0">
                <a:solidFill>
                  <a:srgbClr val="7030A0"/>
                </a:solidFill>
                <a:latin typeface="HP001 4 hàng" pitchFamily="34" charset="-93"/>
                <a:ea typeface="+mn-ea"/>
                <a:cs typeface="Times New Roman" pitchFamily="18" charset="0"/>
              </a:rPr>
              <a:t>Công</a:t>
            </a:r>
            <a:r>
              <a:rPr lang="en-US" sz="1800" b="1" kern="1200" dirty="0" smtClean="0">
                <a:solidFill>
                  <a:srgbClr val="7030A0"/>
                </a:solidFill>
                <a:latin typeface="HP001 4 hàng" pitchFamily="34" charset="-93"/>
                <a:ea typeface="+mn-ea"/>
                <a:cs typeface="Times New Roman" pitchFamily="18" charset="0"/>
              </a:rPr>
              <a:t> </a:t>
            </a:r>
            <a:r>
              <a:rPr lang="en-US" sz="1800" b="1" kern="1200" dirty="0" err="1" smtClean="0">
                <a:solidFill>
                  <a:srgbClr val="7030A0"/>
                </a:solidFill>
                <a:latin typeface="HP001 4 hàng" pitchFamily="34" charset="-93"/>
                <a:ea typeface="+mn-ea"/>
                <a:cs typeface="Times New Roman" pitchFamily="18" charset="0"/>
              </a:rPr>
              <a:t>nhân</a:t>
            </a:r>
            <a:r>
              <a:rPr lang="en-US" sz="1800" b="1" kern="1200" dirty="0" smtClean="0">
                <a:solidFill>
                  <a:srgbClr val="7030A0"/>
                </a:solidFill>
                <a:latin typeface="HP001 4 hàng" pitchFamily="34" charset="-93"/>
                <a:ea typeface="+mn-ea"/>
                <a:cs typeface="Times New Roman" pitchFamily="18" charset="0"/>
              </a:rPr>
              <a:t> </a:t>
            </a:r>
            <a:r>
              <a:rPr lang="en-US" sz="1800" b="1" kern="1200" dirty="0" err="1" smtClean="0">
                <a:solidFill>
                  <a:srgbClr val="7030A0"/>
                </a:solidFill>
                <a:latin typeface="HP001 4 hàng" pitchFamily="34" charset="-93"/>
                <a:ea typeface="+mn-ea"/>
                <a:cs typeface="Times New Roman" pitchFamily="18" charset="0"/>
              </a:rPr>
              <a:t>đô</a:t>
            </a:r>
            <a:r>
              <a:rPr lang="en-US" sz="1800" b="1" kern="1200" dirty="0" smtClean="0">
                <a:solidFill>
                  <a:srgbClr val="7030A0"/>
                </a:solidFill>
                <a:latin typeface="HP001 4 hàng" pitchFamily="34" charset="-93"/>
                <a:ea typeface="+mn-ea"/>
                <a:cs typeface="Times New Roman" pitchFamily="18" charset="0"/>
              </a:rPr>
              <a:t> </a:t>
            </a:r>
            <a:r>
              <a:rPr lang="en-US" sz="1800" b="1" kern="1200" dirty="0" err="1" smtClean="0">
                <a:solidFill>
                  <a:srgbClr val="7030A0"/>
                </a:solidFill>
                <a:latin typeface="HP001 4 hàng" pitchFamily="34" charset="-93"/>
                <a:ea typeface="+mn-ea"/>
                <a:cs typeface="Times New Roman" pitchFamily="18" charset="0"/>
              </a:rPr>
              <a:t>thị</a:t>
            </a:r>
            <a:r>
              <a:rPr lang="en-US" sz="1800" b="1" kern="1200" dirty="0" smtClean="0">
                <a:solidFill>
                  <a:srgbClr val="7030A0"/>
                </a:solidFill>
                <a:latin typeface="HP001 4 hàng" pitchFamily="34" charset="-93"/>
                <a:ea typeface="+mn-ea"/>
                <a:cs typeface="Times New Roman" pitchFamily="18" charset="0"/>
              </a:rPr>
              <a:t> </a:t>
            </a:r>
            <a:r>
              <a:rPr lang="en-US" sz="1800" b="1" kern="1200" dirty="0" err="1" smtClean="0">
                <a:solidFill>
                  <a:srgbClr val="7030A0"/>
                </a:solidFill>
                <a:latin typeface="HP001 4 hàng" pitchFamily="34" charset="-93"/>
                <a:ea typeface="+mn-ea"/>
                <a:cs typeface="Times New Roman" pitchFamily="18" charset="0"/>
              </a:rPr>
              <a:t>làm</a:t>
            </a:r>
            <a:r>
              <a:rPr lang="en-US" sz="1800" b="1" kern="1200" dirty="0" smtClean="0">
                <a:solidFill>
                  <a:srgbClr val="7030A0"/>
                </a:solidFill>
                <a:latin typeface="HP001 4 hàng" pitchFamily="34" charset="-93"/>
                <a:ea typeface="+mn-ea"/>
                <a:cs typeface="Times New Roman" pitchFamily="18" charset="0"/>
              </a:rPr>
              <a:t> </a:t>
            </a:r>
            <a:r>
              <a:rPr lang="en-US" sz="1800" b="1" kern="1200" dirty="0" err="1" smtClean="0">
                <a:solidFill>
                  <a:srgbClr val="7030A0"/>
                </a:solidFill>
                <a:latin typeface="HP001 4 hàng" pitchFamily="34" charset="-93"/>
                <a:ea typeface="+mn-ea"/>
                <a:cs typeface="Times New Roman" pitchFamily="18" charset="0"/>
              </a:rPr>
              <a:t>rào</a:t>
            </a:r>
            <a:r>
              <a:rPr lang="en-US" sz="1800" b="1" kern="1200" dirty="0" smtClean="0">
                <a:solidFill>
                  <a:srgbClr val="7030A0"/>
                </a:solidFill>
                <a:latin typeface="HP001 4 hàng" pitchFamily="34" charset="-93"/>
                <a:ea typeface="+mn-ea"/>
                <a:cs typeface="Times New Roman" pitchFamily="18" charset="0"/>
              </a:rPr>
              <a:t> </a:t>
            </a:r>
            <a:r>
              <a:rPr lang="en-US" sz="1800" b="1" kern="1200" dirty="0" err="1" smtClean="0">
                <a:solidFill>
                  <a:srgbClr val="7030A0"/>
                </a:solidFill>
                <a:latin typeface="HP001 4 hàng" pitchFamily="34" charset="-93"/>
                <a:ea typeface="+mn-ea"/>
                <a:cs typeface="Times New Roman" pitchFamily="18" charset="0"/>
              </a:rPr>
              <a:t>chắn</a:t>
            </a:r>
            <a:r>
              <a:rPr lang="en-US" sz="1800" b="1" kern="1200" dirty="0" smtClean="0">
                <a:solidFill>
                  <a:srgbClr val="7030A0"/>
                </a:solidFill>
                <a:latin typeface="HP001 4 hàng" pitchFamily="34" charset="-93"/>
                <a:ea typeface="+mn-ea"/>
                <a:cs typeface="Times New Roman" pitchFamily="18" charset="0"/>
              </a:rPr>
              <a:t> </a:t>
            </a:r>
            <a:r>
              <a:rPr lang="en-US" sz="1800" b="1" kern="1200" dirty="0" err="1" smtClean="0">
                <a:solidFill>
                  <a:srgbClr val="7030A0"/>
                </a:solidFill>
                <a:latin typeface="HP001 4 hàng" pitchFamily="34" charset="-93"/>
                <a:ea typeface="+mn-ea"/>
                <a:cs typeface="Times New Roman" pitchFamily="18" charset="0"/>
              </a:rPr>
              <a:t>để</a:t>
            </a:r>
            <a:r>
              <a:rPr lang="en-US" sz="1800" b="1" kern="1200" dirty="0" smtClean="0">
                <a:solidFill>
                  <a:srgbClr val="7030A0"/>
                </a:solidFill>
                <a:latin typeface="HP001 4 hàng" pitchFamily="34" charset="-93"/>
                <a:ea typeface="+mn-ea"/>
                <a:cs typeface="Times New Roman" pitchFamily="18" charset="0"/>
              </a:rPr>
              <a:t> </a:t>
            </a:r>
            <a:r>
              <a:rPr lang="en-US" sz="1800" b="1" kern="1200" dirty="0" err="1" smtClean="0">
                <a:solidFill>
                  <a:srgbClr val="7030A0"/>
                </a:solidFill>
                <a:latin typeface="HP001 4 hàng" pitchFamily="34" charset="-93"/>
                <a:ea typeface="+mn-ea"/>
                <a:cs typeface="Times New Roman" pitchFamily="18" charset="0"/>
              </a:rPr>
              <a:t>bảo</a:t>
            </a:r>
            <a:r>
              <a:rPr lang="en-US" sz="1800" b="1" kern="1200" dirty="0" smtClean="0">
                <a:solidFill>
                  <a:srgbClr val="7030A0"/>
                </a:solidFill>
                <a:latin typeface="HP001 4 hàng" pitchFamily="34" charset="-93"/>
                <a:ea typeface="+mn-ea"/>
                <a:cs typeface="Times New Roman" pitchFamily="18" charset="0"/>
              </a:rPr>
              <a:t> </a:t>
            </a:r>
            <a:r>
              <a:rPr lang="en-US" sz="1800" b="1" kern="1200" dirty="0" err="1" smtClean="0">
                <a:solidFill>
                  <a:srgbClr val="7030A0"/>
                </a:solidFill>
                <a:latin typeface="HP001 4 hàng" pitchFamily="34" charset="-93"/>
                <a:ea typeface="+mn-ea"/>
                <a:cs typeface="Times New Roman" pitchFamily="18" charset="0"/>
              </a:rPr>
              <a:t>vệ</a:t>
            </a:r>
            <a:r>
              <a:rPr lang="en-US" sz="1800" b="1" kern="1200" dirty="0" smtClean="0">
                <a:solidFill>
                  <a:srgbClr val="7030A0"/>
                </a:solidFill>
                <a:latin typeface="HP001 4 hàng" pitchFamily="34" charset="-93"/>
                <a:ea typeface="+mn-ea"/>
                <a:cs typeface="Times New Roman" pitchFamily="18" charset="0"/>
              </a:rPr>
              <a:t> </a:t>
            </a:r>
            <a:r>
              <a:rPr lang="en-US" sz="1800" b="1" kern="1200" dirty="0" err="1" smtClean="0">
                <a:solidFill>
                  <a:srgbClr val="7030A0"/>
                </a:solidFill>
                <a:latin typeface="HP001 4 hàng" pitchFamily="34" charset="-93"/>
                <a:ea typeface="+mn-ea"/>
                <a:cs typeface="Times New Roman" pitchFamily="18" charset="0"/>
              </a:rPr>
              <a:t>cây</a:t>
            </a:r>
            <a:r>
              <a:rPr lang="en-US" sz="1800" b="1" kern="1200" dirty="0" smtClean="0">
                <a:solidFill>
                  <a:srgbClr val="7030A0"/>
                </a:solidFill>
                <a:latin typeface="HP001 4 hàng" pitchFamily="34" charset="-93"/>
                <a:ea typeface="+mn-ea"/>
                <a:cs typeface="Times New Roman" pitchFamily="18" charset="0"/>
              </a:rPr>
              <a:t>.</a:t>
            </a:r>
            <a:endParaRPr lang="en-US" sz="1800" b="1" kern="1200" dirty="0">
              <a:solidFill>
                <a:srgbClr val="7030A0"/>
              </a:solidFill>
              <a:latin typeface="HP001 4 hàng" panose="020B0603050302020204" pitchFamily="34" charset="-93"/>
              <a:ea typeface="+mn-ea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384370" y="2582345"/>
            <a:ext cx="5379061" cy="4385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514350"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1800" b="1" kern="1200" dirty="0" err="1">
                <a:solidFill>
                  <a:srgbClr val="7030A0"/>
                </a:solidFill>
                <a:latin typeface="HP001 4 hàng" pitchFamily="34" charset="-93"/>
                <a:ea typeface="+mn-ea"/>
                <a:cs typeface="Times New Roman" pitchFamily="18" charset="0"/>
              </a:rPr>
              <a:t>x</a:t>
            </a:r>
            <a:r>
              <a:rPr lang="en-US" sz="1800" b="1" kern="1200" dirty="0" err="1" smtClean="0">
                <a:solidFill>
                  <a:srgbClr val="7030A0"/>
                </a:solidFill>
                <a:latin typeface="HP001 4 hàng" pitchFamily="34" charset="-93"/>
                <a:ea typeface="+mn-ea"/>
                <a:cs typeface="Times New Roman" pitchFamily="18" charset="0"/>
              </a:rPr>
              <a:t>anh</a:t>
            </a:r>
            <a:r>
              <a:rPr lang="en-US" sz="1800" b="1" kern="1200" dirty="0" smtClean="0">
                <a:solidFill>
                  <a:srgbClr val="7030A0"/>
                </a:solidFill>
                <a:latin typeface="HP001 4 hàng" pitchFamily="34" charset="-93"/>
                <a:ea typeface="+mn-ea"/>
                <a:cs typeface="Times New Roman" pitchFamily="18" charset="0"/>
              </a:rPr>
              <a:t>.</a:t>
            </a:r>
            <a:endParaRPr lang="en-US" sz="1800" b="1" kern="1200" dirty="0">
              <a:solidFill>
                <a:srgbClr val="7030A0"/>
              </a:solidFill>
              <a:latin typeface="HP001 4 hàng" panose="020B0603050302020204" pitchFamily="34" charset="-93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3565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7250" y="988516"/>
            <a:ext cx="5143500" cy="4022276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79478" y="1492151"/>
            <a:ext cx="4467657" cy="2239566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3574" y="1202830"/>
            <a:ext cx="1074954" cy="116021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36530" y="1152508"/>
            <a:ext cx="833903" cy="1029856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90200" y="3014306"/>
            <a:ext cx="3460343" cy="849749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 rot="6329695" flipH="1">
            <a:off x="4435876" y="2284371"/>
            <a:ext cx="712879" cy="486904"/>
            <a:chOff x="9015984" y="2528554"/>
            <a:chExt cx="2157344" cy="1473489"/>
          </a:xfrm>
        </p:grpSpPr>
        <p:sp>
          <p:nvSpPr>
            <p:cNvPr id="23" name="Freeform 166"/>
            <p:cNvSpPr/>
            <p:nvPr/>
          </p:nvSpPr>
          <p:spPr bwMode="auto">
            <a:xfrm>
              <a:off x="10132784" y="3116474"/>
              <a:ext cx="831450" cy="526422"/>
            </a:xfrm>
            <a:custGeom>
              <a:avLst/>
              <a:gdLst>
                <a:gd name="T0" fmla="*/ 10 w 143"/>
                <a:gd name="T1" fmla="*/ 90 h 90"/>
                <a:gd name="T2" fmla="*/ 10 w 143"/>
                <a:gd name="T3" fmla="*/ 90 h 90"/>
                <a:gd name="T4" fmla="*/ 143 w 143"/>
                <a:gd name="T5" fmla="*/ 18 h 90"/>
                <a:gd name="T6" fmla="*/ 130 w 143"/>
                <a:gd name="T7" fmla="*/ 0 h 90"/>
                <a:gd name="T8" fmla="*/ 0 w 143"/>
                <a:gd name="T9" fmla="*/ 77 h 90"/>
                <a:gd name="T10" fmla="*/ 10 w 143"/>
                <a:gd name="T11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3" h="90">
                  <a:moveTo>
                    <a:pt x="10" y="90"/>
                  </a:moveTo>
                  <a:cubicBezTo>
                    <a:pt x="10" y="90"/>
                    <a:pt x="10" y="90"/>
                    <a:pt x="10" y="90"/>
                  </a:cubicBezTo>
                  <a:cubicBezTo>
                    <a:pt x="52" y="61"/>
                    <a:pt x="98" y="41"/>
                    <a:pt x="143" y="18"/>
                  </a:cubicBezTo>
                  <a:cubicBezTo>
                    <a:pt x="138" y="12"/>
                    <a:pt x="134" y="7"/>
                    <a:pt x="130" y="0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4" y="79"/>
                    <a:pt x="8" y="83"/>
                    <a:pt x="10" y="9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38576" tIns="19288" rIns="38576" bIns="19288" numCol="1" anchor="t" anchorCtr="0" compatLnSpc="1"/>
            <a:lstStyle/>
            <a:p>
              <a:pPr defTabSz="685800">
                <a:buClrTx/>
                <a:defRPr/>
              </a:pPr>
              <a:endParaRPr lang="zh-CN" altLang="en-US" sz="1013" kern="1200">
                <a:solidFill>
                  <a:srgbClr val="5FA080"/>
                </a:solidFill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4" name="Freeform 167"/>
            <p:cNvSpPr/>
            <p:nvPr/>
          </p:nvSpPr>
          <p:spPr bwMode="auto">
            <a:xfrm>
              <a:off x="9933530" y="2779466"/>
              <a:ext cx="954446" cy="787173"/>
            </a:xfrm>
            <a:custGeom>
              <a:avLst/>
              <a:gdLst>
                <a:gd name="T0" fmla="*/ 164 w 164"/>
                <a:gd name="T1" fmla="*/ 58 h 135"/>
                <a:gd name="T2" fmla="*/ 140 w 164"/>
                <a:gd name="T3" fmla="*/ 0 h 135"/>
                <a:gd name="T4" fmla="*/ 9 w 164"/>
                <a:gd name="T5" fmla="*/ 77 h 135"/>
                <a:gd name="T6" fmla="*/ 5 w 164"/>
                <a:gd name="T7" fmla="*/ 120 h 135"/>
                <a:gd name="T8" fmla="*/ 34 w 164"/>
                <a:gd name="T9" fmla="*/ 135 h 135"/>
                <a:gd name="T10" fmla="*/ 164 w 164"/>
                <a:gd name="T11" fmla="*/ 5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4" h="135">
                  <a:moveTo>
                    <a:pt x="164" y="58"/>
                  </a:moveTo>
                  <a:cubicBezTo>
                    <a:pt x="154" y="40"/>
                    <a:pt x="146" y="20"/>
                    <a:pt x="140" y="0"/>
                  </a:cubicBezTo>
                  <a:cubicBezTo>
                    <a:pt x="9" y="77"/>
                    <a:pt x="9" y="77"/>
                    <a:pt x="9" y="77"/>
                  </a:cubicBezTo>
                  <a:cubicBezTo>
                    <a:pt x="13" y="92"/>
                    <a:pt x="0" y="109"/>
                    <a:pt x="5" y="120"/>
                  </a:cubicBezTo>
                  <a:cubicBezTo>
                    <a:pt x="10" y="129"/>
                    <a:pt x="24" y="128"/>
                    <a:pt x="34" y="135"/>
                  </a:cubicBezTo>
                  <a:cubicBezTo>
                    <a:pt x="164" y="58"/>
                    <a:pt x="164" y="58"/>
                    <a:pt x="164" y="58"/>
                  </a:cubicBezTo>
                </a:path>
              </a:pathLst>
            </a:custGeom>
            <a:solidFill>
              <a:srgbClr val="ECC6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38576" tIns="19288" rIns="38576" bIns="19288" numCol="1" anchor="t" anchorCtr="0" compatLnSpc="1"/>
            <a:lstStyle/>
            <a:p>
              <a:pPr defTabSz="685800">
                <a:buClrTx/>
                <a:defRPr/>
              </a:pPr>
              <a:endParaRPr lang="zh-CN" altLang="en-US" sz="1013" kern="1200">
                <a:solidFill>
                  <a:srgbClr val="5FA080"/>
                </a:solidFill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5" name="Freeform 168"/>
            <p:cNvSpPr/>
            <p:nvPr/>
          </p:nvSpPr>
          <p:spPr bwMode="auto">
            <a:xfrm>
              <a:off x="9618662" y="2570374"/>
              <a:ext cx="1129101" cy="656798"/>
            </a:xfrm>
            <a:custGeom>
              <a:avLst/>
              <a:gdLst>
                <a:gd name="T0" fmla="*/ 185 w 194"/>
                <a:gd name="T1" fmla="*/ 0 h 113"/>
                <a:gd name="T2" fmla="*/ 0 w 194"/>
                <a:gd name="T3" fmla="*/ 110 h 113"/>
                <a:gd name="T4" fmla="*/ 59 w 194"/>
                <a:gd name="T5" fmla="*/ 105 h 113"/>
                <a:gd name="T6" fmla="*/ 63 w 194"/>
                <a:gd name="T7" fmla="*/ 113 h 113"/>
                <a:gd name="T8" fmla="*/ 194 w 194"/>
                <a:gd name="T9" fmla="*/ 36 h 113"/>
                <a:gd name="T10" fmla="*/ 185 w 194"/>
                <a:gd name="T11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4" h="113">
                  <a:moveTo>
                    <a:pt x="185" y="0"/>
                  </a:moveTo>
                  <a:cubicBezTo>
                    <a:pt x="0" y="110"/>
                    <a:pt x="0" y="110"/>
                    <a:pt x="0" y="110"/>
                  </a:cubicBezTo>
                  <a:cubicBezTo>
                    <a:pt x="4" y="108"/>
                    <a:pt x="47" y="90"/>
                    <a:pt x="59" y="105"/>
                  </a:cubicBezTo>
                  <a:cubicBezTo>
                    <a:pt x="61" y="108"/>
                    <a:pt x="63" y="110"/>
                    <a:pt x="63" y="113"/>
                  </a:cubicBezTo>
                  <a:cubicBezTo>
                    <a:pt x="194" y="36"/>
                    <a:pt x="194" y="36"/>
                    <a:pt x="194" y="36"/>
                  </a:cubicBezTo>
                  <a:cubicBezTo>
                    <a:pt x="191" y="24"/>
                    <a:pt x="188" y="12"/>
                    <a:pt x="185" y="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38576" tIns="19288" rIns="38576" bIns="19288" numCol="1" anchor="t" anchorCtr="0" compatLnSpc="1"/>
            <a:lstStyle/>
            <a:p>
              <a:pPr defTabSz="685800">
                <a:buClrTx/>
                <a:defRPr/>
              </a:pPr>
              <a:endParaRPr lang="zh-CN" altLang="en-US" sz="1013" kern="1200">
                <a:solidFill>
                  <a:srgbClr val="5FA080"/>
                </a:solidFill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6" name="Freeform 169"/>
            <p:cNvSpPr/>
            <p:nvPr/>
          </p:nvSpPr>
          <p:spPr bwMode="auto">
            <a:xfrm>
              <a:off x="9200477" y="3094334"/>
              <a:ext cx="996266" cy="797012"/>
            </a:xfrm>
            <a:custGeom>
              <a:avLst/>
              <a:gdLst>
                <a:gd name="T0" fmla="*/ 170 w 171"/>
                <a:gd name="T1" fmla="*/ 94 h 137"/>
                <a:gd name="T2" fmla="*/ 159 w 171"/>
                <a:gd name="T3" fmla="*/ 102 h 137"/>
                <a:gd name="T4" fmla="*/ 170 w 171"/>
                <a:gd name="T5" fmla="*/ 94 h 137"/>
                <a:gd name="T6" fmla="*/ 170 w 171"/>
                <a:gd name="T7" fmla="*/ 94 h 137"/>
                <a:gd name="T8" fmla="*/ 160 w 171"/>
                <a:gd name="T9" fmla="*/ 81 h 137"/>
                <a:gd name="T10" fmla="*/ 131 w 171"/>
                <a:gd name="T11" fmla="*/ 66 h 137"/>
                <a:gd name="T12" fmla="*/ 135 w 171"/>
                <a:gd name="T13" fmla="*/ 23 h 137"/>
                <a:gd name="T14" fmla="*/ 131 w 171"/>
                <a:gd name="T15" fmla="*/ 15 h 137"/>
                <a:gd name="T16" fmla="*/ 72 w 171"/>
                <a:gd name="T17" fmla="*/ 20 h 137"/>
                <a:gd name="T18" fmla="*/ 72 w 171"/>
                <a:gd name="T19" fmla="*/ 20 h 137"/>
                <a:gd name="T20" fmla="*/ 0 w 171"/>
                <a:gd name="T21" fmla="*/ 114 h 137"/>
                <a:gd name="T22" fmla="*/ 17 w 171"/>
                <a:gd name="T23" fmla="*/ 137 h 137"/>
                <a:gd name="T24" fmla="*/ 171 w 171"/>
                <a:gd name="T25" fmla="*/ 97 h 137"/>
                <a:gd name="T26" fmla="*/ 170 w 171"/>
                <a:gd name="T27" fmla="*/ 94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1" h="137">
                  <a:moveTo>
                    <a:pt x="170" y="94"/>
                  </a:moveTo>
                  <a:cubicBezTo>
                    <a:pt x="166" y="97"/>
                    <a:pt x="163" y="99"/>
                    <a:pt x="159" y="102"/>
                  </a:cubicBezTo>
                  <a:cubicBezTo>
                    <a:pt x="163" y="99"/>
                    <a:pt x="166" y="97"/>
                    <a:pt x="170" y="94"/>
                  </a:cubicBezTo>
                  <a:cubicBezTo>
                    <a:pt x="170" y="94"/>
                    <a:pt x="170" y="94"/>
                    <a:pt x="170" y="94"/>
                  </a:cubicBezTo>
                  <a:cubicBezTo>
                    <a:pt x="168" y="87"/>
                    <a:pt x="164" y="83"/>
                    <a:pt x="160" y="81"/>
                  </a:cubicBezTo>
                  <a:cubicBezTo>
                    <a:pt x="150" y="74"/>
                    <a:pt x="136" y="75"/>
                    <a:pt x="131" y="66"/>
                  </a:cubicBezTo>
                  <a:cubicBezTo>
                    <a:pt x="126" y="55"/>
                    <a:pt x="139" y="38"/>
                    <a:pt x="135" y="23"/>
                  </a:cubicBezTo>
                  <a:cubicBezTo>
                    <a:pt x="135" y="20"/>
                    <a:pt x="133" y="18"/>
                    <a:pt x="131" y="15"/>
                  </a:cubicBezTo>
                  <a:cubicBezTo>
                    <a:pt x="119" y="0"/>
                    <a:pt x="76" y="18"/>
                    <a:pt x="72" y="20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0" y="114"/>
                    <a:pt x="12" y="121"/>
                    <a:pt x="17" y="137"/>
                  </a:cubicBezTo>
                  <a:cubicBezTo>
                    <a:pt x="69" y="125"/>
                    <a:pt x="126" y="124"/>
                    <a:pt x="171" y="97"/>
                  </a:cubicBezTo>
                  <a:cubicBezTo>
                    <a:pt x="171" y="96"/>
                    <a:pt x="171" y="95"/>
                    <a:pt x="170" y="94"/>
                  </a:cubicBezTo>
                </a:path>
              </a:pathLst>
            </a:custGeom>
            <a:solidFill>
              <a:srgbClr val="EAC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38576" tIns="19288" rIns="38576" bIns="19288" numCol="1" anchor="t" anchorCtr="0" compatLnSpc="1"/>
            <a:lstStyle/>
            <a:p>
              <a:pPr defTabSz="685800">
                <a:buClrTx/>
                <a:defRPr/>
              </a:pPr>
              <a:endParaRPr lang="zh-CN" altLang="en-US" sz="1013" kern="1200" dirty="0">
                <a:solidFill>
                  <a:srgbClr val="5FA080"/>
                </a:solidFill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7" name="Freeform 170"/>
            <p:cNvSpPr/>
            <p:nvPr/>
          </p:nvSpPr>
          <p:spPr bwMode="auto">
            <a:xfrm>
              <a:off x="9033203" y="3758510"/>
              <a:ext cx="265671" cy="221392"/>
            </a:xfrm>
            <a:custGeom>
              <a:avLst/>
              <a:gdLst>
                <a:gd name="T0" fmla="*/ 29 w 46"/>
                <a:gd name="T1" fmla="*/ 0 h 38"/>
                <a:gd name="T2" fmla="*/ 0 w 46"/>
                <a:gd name="T3" fmla="*/ 38 h 38"/>
                <a:gd name="T4" fmla="*/ 46 w 46"/>
                <a:gd name="T5" fmla="*/ 23 h 38"/>
                <a:gd name="T6" fmla="*/ 29 w 46"/>
                <a:gd name="T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38">
                  <a:moveTo>
                    <a:pt x="29" y="0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15" y="31"/>
                    <a:pt x="30" y="27"/>
                    <a:pt x="46" y="23"/>
                  </a:cubicBezTo>
                  <a:cubicBezTo>
                    <a:pt x="41" y="7"/>
                    <a:pt x="29" y="0"/>
                    <a:pt x="29" y="0"/>
                  </a:cubicBezTo>
                </a:path>
              </a:pathLst>
            </a:custGeom>
            <a:solidFill>
              <a:srgbClr val="1F1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38576" tIns="19288" rIns="38576" bIns="19288" numCol="1" anchor="t" anchorCtr="0" compatLnSpc="1"/>
            <a:lstStyle/>
            <a:p>
              <a:pPr defTabSz="685800">
                <a:buClrTx/>
                <a:defRPr/>
              </a:pPr>
              <a:endParaRPr lang="zh-CN" altLang="en-US" sz="1013" kern="1200">
                <a:solidFill>
                  <a:srgbClr val="5FA080"/>
                </a:solidFill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8" name="Freeform 175"/>
            <p:cNvSpPr/>
            <p:nvPr/>
          </p:nvSpPr>
          <p:spPr bwMode="auto">
            <a:xfrm>
              <a:off x="9945831" y="3030377"/>
              <a:ext cx="1227497" cy="890489"/>
            </a:xfrm>
            <a:custGeom>
              <a:avLst/>
              <a:gdLst>
                <a:gd name="T0" fmla="*/ 189 w 211"/>
                <a:gd name="T1" fmla="*/ 0 h 153"/>
                <a:gd name="T2" fmla="*/ 189 w 211"/>
                <a:gd name="T3" fmla="*/ 0 h 153"/>
                <a:gd name="T4" fmla="*/ 162 w 211"/>
                <a:gd name="T5" fmla="*/ 15 h 153"/>
                <a:gd name="T6" fmla="*/ 175 w 211"/>
                <a:gd name="T7" fmla="*/ 33 h 153"/>
                <a:gd name="T8" fmla="*/ 175 w 211"/>
                <a:gd name="T9" fmla="*/ 33 h 153"/>
                <a:gd name="T10" fmla="*/ 175 w 211"/>
                <a:gd name="T11" fmla="*/ 33 h 153"/>
                <a:gd name="T12" fmla="*/ 42 w 211"/>
                <a:gd name="T13" fmla="*/ 105 h 153"/>
                <a:gd name="T14" fmla="*/ 43 w 211"/>
                <a:gd name="T15" fmla="*/ 108 h 153"/>
                <a:gd name="T16" fmla="*/ 0 w 211"/>
                <a:gd name="T17" fmla="*/ 153 h 153"/>
                <a:gd name="T18" fmla="*/ 185 w 211"/>
                <a:gd name="T19" fmla="*/ 45 h 153"/>
                <a:gd name="T20" fmla="*/ 211 w 211"/>
                <a:gd name="T21" fmla="*/ 30 h 153"/>
                <a:gd name="T22" fmla="*/ 211 w 211"/>
                <a:gd name="T23" fmla="*/ 30 h 153"/>
                <a:gd name="T24" fmla="*/ 211 w 211"/>
                <a:gd name="T25" fmla="*/ 29 h 153"/>
                <a:gd name="T26" fmla="*/ 190 w 211"/>
                <a:gd name="T27" fmla="*/ 0 h 153"/>
                <a:gd name="T28" fmla="*/ 189 w 211"/>
                <a:gd name="T29" fmla="*/ 0 h 153"/>
                <a:gd name="T30" fmla="*/ 189 w 211"/>
                <a:gd name="T31" fmla="*/ 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11" h="153">
                  <a:moveTo>
                    <a:pt x="189" y="0"/>
                  </a:moveTo>
                  <a:cubicBezTo>
                    <a:pt x="189" y="0"/>
                    <a:pt x="189" y="0"/>
                    <a:pt x="189" y="0"/>
                  </a:cubicBezTo>
                  <a:cubicBezTo>
                    <a:pt x="162" y="15"/>
                    <a:pt x="162" y="15"/>
                    <a:pt x="162" y="15"/>
                  </a:cubicBezTo>
                  <a:cubicBezTo>
                    <a:pt x="166" y="22"/>
                    <a:pt x="170" y="27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30" y="56"/>
                    <a:pt x="84" y="76"/>
                    <a:pt x="42" y="105"/>
                  </a:cubicBezTo>
                  <a:cubicBezTo>
                    <a:pt x="43" y="106"/>
                    <a:pt x="43" y="107"/>
                    <a:pt x="43" y="108"/>
                  </a:cubicBezTo>
                  <a:cubicBezTo>
                    <a:pt x="43" y="125"/>
                    <a:pt x="6" y="149"/>
                    <a:pt x="0" y="153"/>
                  </a:cubicBezTo>
                  <a:cubicBezTo>
                    <a:pt x="185" y="45"/>
                    <a:pt x="185" y="45"/>
                    <a:pt x="185" y="45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29"/>
                    <a:pt x="211" y="29"/>
                    <a:pt x="211" y="29"/>
                  </a:cubicBezTo>
                  <a:cubicBezTo>
                    <a:pt x="204" y="20"/>
                    <a:pt x="196" y="10"/>
                    <a:pt x="190" y="0"/>
                  </a:cubicBezTo>
                  <a:cubicBezTo>
                    <a:pt x="189" y="0"/>
                    <a:pt x="189" y="0"/>
                    <a:pt x="189" y="0"/>
                  </a:cubicBezTo>
                  <a:cubicBezTo>
                    <a:pt x="189" y="0"/>
                    <a:pt x="189" y="0"/>
                    <a:pt x="189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38576" tIns="19288" rIns="38576" bIns="19288" numCol="1" anchor="t" anchorCtr="0" compatLnSpc="1"/>
            <a:lstStyle/>
            <a:p>
              <a:pPr defTabSz="685800">
                <a:buClrTx/>
                <a:defRPr/>
              </a:pPr>
              <a:endParaRPr lang="zh-CN" altLang="en-US" sz="1013" kern="1200">
                <a:solidFill>
                  <a:srgbClr val="5FA080"/>
                </a:solidFill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9" name="Freeform 176"/>
            <p:cNvSpPr/>
            <p:nvPr/>
          </p:nvSpPr>
          <p:spPr bwMode="auto">
            <a:xfrm>
              <a:off x="10747762" y="2720427"/>
              <a:ext cx="297650" cy="396047"/>
            </a:xfrm>
            <a:custGeom>
              <a:avLst/>
              <a:gdLst>
                <a:gd name="T0" fmla="*/ 18 w 51"/>
                <a:gd name="T1" fmla="*/ 0 h 68"/>
                <a:gd name="T2" fmla="*/ 18 w 51"/>
                <a:gd name="T3" fmla="*/ 0 h 68"/>
                <a:gd name="T4" fmla="*/ 0 w 51"/>
                <a:gd name="T5" fmla="*/ 10 h 68"/>
                <a:gd name="T6" fmla="*/ 0 w 51"/>
                <a:gd name="T7" fmla="*/ 10 h 68"/>
                <a:gd name="T8" fmla="*/ 24 w 51"/>
                <a:gd name="T9" fmla="*/ 68 h 68"/>
                <a:gd name="T10" fmla="*/ 24 w 51"/>
                <a:gd name="T11" fmla="*/ 68 h 68"/>
                <a:gd name="T12" fmla="*/ 51 w 51"/>
                <a:gd name="T13" fmla="*/ 53 h 68"/>
                <a:gd name="T14" fmla="*/ 18 w 51"/>
                <a:gd name="T15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" h="68"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6" y="30"/>
                    <a:pt x="14" y="50"/>
                    <a:pt x="24" y="68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51" y="53"/>
                    <a:pt x="51" y="53"/>
                    <a:pt x="51" y="53"/>
                  </a:cubicBezTo>
                  <a:cubicBezTo>
                    <a:pt x="38" y="35"/>
                    <a:pt x="27" y="17"/>
                    <a:pt x="18" y="0"/>
                  </a:cubicBezTo>
                </a:path>
              </a:pathLst>
            </a:custGeom>
            <a:solidFill>
              <a:srgbClr val="DCB4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38576" tIns="19288" rIns="38576" bIns="19288" numCol="1" anchor="t" anchorCtr="0" compatLnSpc="1"/>
            <a:lstStyle/>
            <a:p>
              <a:pPr defTabSz="685800">
                <a:buClrTx/>
                <a:defRPr/>
              </a:pPr>
              <a:endParaRPr lang="zh-CN" altLang="en-US" sz="1013" kern="1200">
                <a:solidFill>
                  <a:srgbClr val="5FA080"/>
                </a:solidFill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0" name="Freeform 177"/>
            <p:cNvSpPr/>
            <p:nvPr/>
          </p:nvSpPr>
          <p:spPr bwMode="auto">
            <a:xfrm>
              <a:off x="10696104" y="2528554"/>
              <a:ext cx="157435" cy="250912"/>
            </a:xfrm>
            <a:custGeom>
              <a:avLst/>
              <a:gdLst>
                <a:gd name="T0" fmla="*/ 11 w 27"/>
                <a:gd name="T1" fmla="*/ 0 h 43"/>
                <a:gd name="T2" fmla="*/ 11 w 27"/>
                <a:gd name="T3" fmla="*/ 0 h 43"/>
                <a:gd name="T4" fmla="*/ 0 w 27"/>
                <a:gd name="T5" fmla="*/ 7 h 43"/>
                <a:gd name="T6" fmla="*/ 9 w 27"/>
                <a:gd name="T7" fmla="*/ 43 h 43"/>
                <a:gd name="T8" fmla="*/ 27 w 27"/>
                <a:gd name="T9" fmla="*/ 33 h 43"/>
                <a:gd name="T10" fmla="*/ 11 w 27"/>
                <a:gd name="T1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43">
                  <a:moveTo>
                    <a:pt x="11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3" y="19"/>
                    <a:pt x="6" y="31"/>
                    <a:pt x="9" y="43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1" y="22"/>
                    <a:pt x="15" y="11"/>
                    <a:pt x="11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38576" tIns="19288" rIns="38576" bIns="19288" numCol="1" anchor="t" anchorCtr="0" compatLnSpc="1"/>
            <a:lstStyle/>
            <a:p>
              <a:pPr defTabSz="685800">
                <a:buClrTx/>
                <a:defRPr/>
              </a:pPr>
              <a:endParaRPr lang="zh-CN" altLang="en-US" sz="1013" kern="1200">
                <a:solidFill>
                  <a:srgbClr val="5FA080"/>
                </a:solidFill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1" name="Freeform 178"/>
            <p:cNvSpPr/>
            <p:nvPr/>
          </p:nvSpPr>
          <p:spPr bwMode="auto">
            <a:xfrm>
              <a:off x="9298873" y="3642896"/>
              <a:ext cx="897869" cy="337009"/>
            </a:xfrm>
            <a:custGeom>
              <a:avLst/>
              <a:gdLst>
                <a:gd name="T0" fmla="*/ 153 w 154"/>
                <a:gd name="T1" fmla="*/ 0 h 58"/>
                <a:gd name="T2" fmla="*/ 153 w 154"/>
                <a:gd name="T3" fmla="*/ 0 h 58"/>
                <a:gd name="T4" fmla="*/ 154 w 154"/>
                <a:gd name="T5" fmla="*/ 3 h 58"/>
                <a:gd name="T6" fmla="*/ 154 w 154"/>
                <a:gd name="T7" fmla="*/ 3 h 58"/>
                <a:gd name="T8" fmla="*/ 154 w 154"/>
                <a:gd name="T9" fmla="*/ 3 h 58"/>
                <a:gd name="T10" fmla="*/ 0 w 154"/>
                <a:gd name="T11" fmla="*/ 43 h 58"/>
                <a:gd name="T12" fmla="*/ 3 w 154"/>
                <a:gd name="T13" fmla="*/ 58 h 58"/>
                <a:gd name="T14" fmla="*/ 3 w 154"/>
                <a:gd name="T15" fmla="*/ 58 h 58"/>
                <a:gd name="T16" fmla="*/ 110 w 154"/>
                <a:gd name="T17" fmla="*/ 49 h 58"/>
                <a:gd name="T18" fmla="*/ 111 w 154"/>
                <a:gd name="T19" fmla="*/ 48 h 58"/>
                <a:gd name="T20" fmla="*/ 111 w 154"/>
                <a:gd name="T21" fmla="*/ 48 h 58"/>
                <a:gd name="T22" fmla="*/ 154 w 154"/>
                <a:gd name="T23" fmla="*/ 3 h 58"/>
                <a:gd name="T24" fmla="*/ 153 w 154"/>
                <a:gd name="T25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58">
                  <a:moveTo>
                    <a:pt x="153" y="0"/>
                  </a:moveTo>
                  <a:cubicBezTo>
                    <a:pt x="153" y="0"/>
                    <a:pt x="153" y="0"/>
                    <a:pt x="153" y="0"/>
                  </a:cubicBezTo>
                  <a:cubicBezTo>
                    <a:pt x="154" y="1"/>
                    <a:pt x="154" y="2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09" y="30"/>
                    <a:pt x="53" y="31"/>
                    <a:pt x="0" y="43"/>
                  </a:cubicBezTo>
                  <a:cubicBezTo>
                    <a:pt x="2" y="47"/>
                    <a:pt x="3" y="52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110" y="49"/>
                    <a:pt x="110" y="49"/>
                    <a:pt x="110" y="49"/>
                  </a:cubicBezTo>
                  <a:cubicBezTo>
                    <a:pt x="110" y="49"/>
                    <a:pt x="110" y="49"/>
                    <a:pt x="111" y="48"/>
                  </a:cubicBezTo>
                  <a:cubicBezTo>
                    <a:pt x="111" y="48"/>
                    <a:pt x="111" y="48"/>
                    <a:pt x="111" y="48"/>
                  </a:cubicBezTo>
                  <a:cubicBezTo>
                    <a:pt x="117" y="44"/>
                    <a:pt x="154" y="20"/>
                    <a:pt x="154" y="3"/>
                  </a:cubicBezTo>
                  <a:cubicBezTo>
                    <a:pt x="154" y="2"/>
                    <a:pt x="154" y="1"/>
                    <a:pt x="153" y="0"/>
                  </a:cubicBezTo>
                </a:path>
              </a:pathLst>
            </a:custGeom>
            <a:solidFill>
              <a:srgbClr val="DAB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38576" tIns="19288" rIns="38576" bIns="19288" numCol="1" anchor="t" anchorCtr="0" compatLnSpc="1"/>
            <a:lstStyle/>
            <a:p>
              <a:pPr defTabSz="685800">
                <a:buClrTx/>
                <a:defRPr/>
              </a:pPr>
              <a:endParaRPr lang="zh-CN" altLang="en-US" sz="1013" kern="1200">
                <a:solidFill>
                  <a:srgbClr val="5FA080"/>
                </a:solidFill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2" name="Freeform 179"/>
            <p:cNvSpPr/>
            <p:nvPr/>
          </p:nvSpPr>
          <p:spPr bwMode="auto">
            <a:xfrm>
              <a:off x="9015984" y="3891346"/>
              <a:ext cx="302571" cy="110697"/>
            </a:xfrm>
            <a:custGeom>
              <a:avLst/>
              <a:gdLst>
                <a:gd name="T0" fmla="*/ 49 w 52"/>
                <a:gd name="T1" fmla="*/ 0 h 19"/>
                <a:gd name="T2" fmla="*/ 49 w 52"/>
                <a:gd name="T3" fmla="*/ 0 h 19"/>
                <a:gd name="T4" fmla="*/ 49 w 52"/>
                <a:gd name="T5" fmla="*/ 0 h 19"/>
                <a:gd name="T6" fmla="*/ 3 w 52"/>
                <a:gd name="T7" fmla="*/ 15 h 19"/>
                <a:gd name="T8" fmla="*/ 0 w 52"/>
                <a:gd name="T9" fmla="*/ 19 h 19"/>
                <a:gd name="T10" fmla="*/ 52 w 52"/>
                <a:gd name="T11" fmla="*/ 15 h 19"/>
                <a:gd name="T12" fmla="*/ 49 w 52"/>
                <a:gd name="T13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19">
                  <a:moveTo>
                    <a:pt x="49" y="0"/>
                  </a:moveTo>
                  <a:cubicBezTo>
                    <a:pt x="49" y="0"/>
                    <a:pt x="49" y="0"/>
                    <a:pt x="49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33" y="4"/>
                    <a:pt x="18" y="8"/>
                    <a:pt x="3" y="15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52" y="15"/>
                    <a:pt x="52" y="15"/>
                    <a:pt x="52" y="15"/>
                  </a:cubicBezTo>
                  <a:cubicBezTo>
                    <a:pt x="52" y="9"/>
                    <a:pt x="51" y="4"/>
                    <a:pt x="49" y="0"/>
                  </a:cubicBezTo>
                </a:path>
              </a:pathLst>
            </a:custGeom>
            <a:solidFill>
              <a:srgbClr val="1D1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38576" tIns="19288" rIns="38576" bIns="19288" numCol="1" anchor="t" anchorCtr="0" compatLnSpc="1"/>
            <a:lstStyle/>
            <a:p>
              <a:pPr defTabSz="685800">
                <a:buClrTx/>
                <a:defRPr/>
              </a:pPr>
              <a:endParaRPr lang="zh-CN" altLang="en-US" sz="1013" kern="1200">
                <a:solidFill>
                  <a:srgbClr val="5FA080"/>
                </a:solidFill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33" name="文本框 32"/>
          <p:cNvSpPr txBox="1"/>
          <p:nvPr/>
        </p:nvSpPr>
        <p:spPr>
          <a:xfrm>
            <a:off x="1930594" y="2104522"/>
            <a:ext cx="2639863" cy="840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 defTabSz="257175">
              <a:buClrTx/>
              <a:defRPr/>
            </a:pPr>
            <a:r>
              <a:rPr lang="en-US" altLang="zh-CN" sz="4050" b="1" kern="120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Khởi động</a:t>
            </a:r>
            <a:endParaRPr lang="en-US" altLang="zh-CN" sz="4050" b="1" kern="1200" dirty="0">
              <a:ln w="0"/>
              <a:solidFill>
                <a:srgbClr val="4472C4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5026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m Yêu Cây Xanh - Bài hát thiếu nhi vui nhộn cho trẻ mầm no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808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C1327C9E-DC85-E24B-8C26-43F853D7CE7C}"/>
              </a:ext>
            </a:extLst>
          </p:cNvPr>
          <p:cNvGrpSpPr/>
          <p:nvPr/>
        </p:nvGrpSpPr>
        <p:grpSpPr>
          <a:xfrm>
            <a:off x="4252957" y="943794"/>
            <a:ext cx="2942667" cy="2961864"/>
            <a:chOff x="4252957" y="1153889"/>
            <a:chExt cx="2942667" cy="2961864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29FF4145-6D02-FD4E-8C5A-63E0F565D647}"/>
                </a:ext>
              </a:extLst>
            </p:cNvPr>
            <p:cNvSpPr/>
            <p:nvPr/>
          </p:nvSpPr>
          <p:spPr>
            <a:xfrm>
              <a:off x="4408868" y="3336782"/>
              <a:ext cx="2449132" cy="652829"/>
            </a:xfrm>
            <a:prstGeom prst="ellipse">
              <a:avLst/>
            </a:prstGeom>
            <a:solidFill>
              <a:srgbClr val="BEE7FB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pic>
          <p:nvPicPr>
            <p:cNvPr id="1026" name="Picture 2" descr="Hình ảnh Mẫu Sen Sen Sen Sen Sen Vector, Sen Miễn Phí, Hoa, Lá Sen Vector  và PNG với nền trong suốt để tải xuống miễn phí">
              <a:extLst>
                <a:ext uri="{FF2B5EF4-FFF2-40B4-BE49-F238E27FC236}">
                  <a16:creationId xmlns:a16="http://schemas.microsoft.com/office/drawing/2014/main" id="{BD5314C5-FCD2-6840-A57F-93563526CE7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52957" y="1153889"/>
              <a:ext cx="2942667" cy="29618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1140E177-70F0-4448-85FE-DA7F0F776ACE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578" y="432728"/>
            <a:ext cx="352093" cy="35209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5D29BEC-04F4-6A40-90D7-EEE793C9FEE0}"/>
              </a:ext>
            </a:extLst>
          </p:cNvPr>
          <p:cNvSpPr txBox="1"/>
          <p:nvPr/>
        </p:nvSpPr>
        <p:spPr>
          <a:xfrm>
            <a:off x="733090" y="369496"/>
            <a:ext cx="5311568" cy="494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000" b="1" i="0" u="none" strike="noStrike" kern="0" cap="none" spc="0" normalizeH="0" baseline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Chọn </a:t>
            </a:r>
            <a:r>
              <a:rPr kumimoji="0" lang="vi-VN" sz="2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ng </a:t>
            </a:r>
            <a:r>
              <a:rPr kumimoji="0" lang="vi-VN" sz="2000" b="1" i="0" u="none" strike="noStrike" kern="0" cap="none" spc="0" normalizeH="0" baseline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hoặc </a:t>
            </a:r>
            <a:r>
              <a:rPr kumimoji="0" lang="vi-VN" sz="2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ngh</a:t>
            </a:r>
            <a:r>
              <a:rPr kumimoji="0" lang="vi-VN" sz="2000" b="1" i="0" u="none" strike="noStrike" kern="0" cap="none" spc="0" normalizeH="0" baseline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thay cho ô vuông.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D0F5C1CE-5D69-A34F-A998-7A729CD09BF1}"/>
              </a:ext>
            </a:extLst>
          </p:cNvPr>
          <p:cNvGrpSpPr/>
          <p:nvPr/>
        </p:nvGrpSpPr>
        <p:grpSpPr>
          <a:xfrm>
            <a:off x="417078" y="1133482"/>
            <a:ext cx="5311568" cy="3066224"/>
            <a:chOff x="-528710" y="1557041"/>
            <a:chExt cx="5311568" cy="3066224"/>
          </a:xfrm>
          <a:noFill/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F3A00893-BE8B-5B41-BEEC-11F2E7ED6F7E}"/>
                </a:ext>
              </a:extLst>
            </p:cNvPr>
            <p:cNvSpPr/>
            <p:nvPr/>
          </p:nvSpPr>
          <p:spPr>
            <a:xfrm>
              <a:off x="-528710" y="1557041"/>
              <a:ext cx="5311568" cy="3066224"/>
            </a:xfrm>
            <a:prstGeom prst="rect">
              <a:avLst/>
            </a:prstGeom>
            <a:grpFill/>
            <a:ln w="19050">
              <a:noFill/>
              <a:extLst>
                <a:ext uri="{C807C97D-BFC1-408E-A445-0C87EB9F89A2}">
                  <ask:lineSketchStyleProps xmlns="" xmlns:ask="http://schemas.microsoft.com/office/drawing/2018/sketchyshapes" sd="86837363">
                    <a:custGeom>
                      <a:avLst/>
                      <a:gdLst>
                        <a:gd name="connsiteX0" fmla="*/ 0 w 5311568"/>
                        <a:gd name="connsiteY0" fmla="*/ 0 h 3066224"/>
                        <a:gd name="connsiteX1" fmla="*/ 5311568 w 5311568"/>
                        <a:gd name="connsiteY1" fmla="*/ 0 h 3066224"/>
                        <a:gd name="connsiteX2" fmla="*/ 5311568 w 5311568"/>
                        <a:gd name="connsiteY2" fmla="*/ 3066224 h 3066224"/>
                        <a:gd name="connsiteX3" fmla="*/ 0 w 5311568"/>
                        <a:gd name="connsiteY3" fmla="*/ 3066224 h 3066224"/>
                        <a:gd name="connsiteX4" fmla="*/ 0 w 5311568"/>
                        <a:gd name="connsiteY4" fmla="*/ 0 h 306622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5311568" h="3066224" fill="none" extrusionOk="0">
                          <a:moveTo>
                            <a:pt x="0" y="0"/>
                          </a:moveTo>
                          <a:cubicBezTo>
                            <a:pt x="1222096" y="106216"/>
                            <a:pt x="4711211" y="-142119"/>
                            <a:pt x="5311568" y="0"/>
                          </a:cubicBezTo>
                          <a:cubicBezTo>
                            <a:pt x="5311057" y="1098859"/>
                            <a:pt x="5310798" y="1749720"/>
                            <a:pt x="5311568" y="3066224"/>
                          </a:cubicBezTo>
                          <a:cubicBezTo>
                            <a:pt x="3620501" y="3036996"/>
                            <a:pt x="892547" y="3050530"/>
                            <a:pt x="0" y="3066224"/>
                          </a:cubicBezTo>
                          <a:cubicBezTo>
                            <a:pt x="-56229" y="2395705"/>
                            <a:pt x="-65128" y="830806"/>
                            <a:pt x="0" y="0"/>
                          </a:cubicBezTo>
                          <a:close/>
                        </a:path>
                        <a:path w="5311568" h="3066224" stroke="0" extrusionOk="0">
                          <a:moveTo>
                            <a:pt x="0" y="0"/>
                          </a:moveTo>
                          <a:cubicBezTo>
                            <a:pt x="2146832" y="-71603"/>
                            <a:pt x="4243858" y="126493"/>
                            <a:pt x="5311568" y="0"/>
                          </a:cubicBezTo>
                          <a:cubicBezTo>
                            <a:pt x="5222378" y="854751"/>
                            <a:pt x="5467352" y="2644159"/>
                            <a:pt x="5311568" y="3066224"/>
                          </a:cubicBezTo>
                          <a:cubicBezTo>
                            <a:pt x="3654653" y="3111068"/>
                            <a:pt x="1916940" y="2909337"/>
                            <a:pt x="0" y="3066224"/>
                          </a:cubicBezTo>
                          <a:cubicBezTo>
                            <a:pt x="-31925" y="2026275"/>
                            <a:pt x="67210" y="1035094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wrap="square" anchor="b">
              <a:spAutoFit/>
            </a:bodyPr>
            <a:lstStyle/>
            <a:p>
              <a:pPr lvl="0">
                <a:lnSpc>
                  <a:spcPct val="200000"/>
                </a:lnSpc>
                <a:defRPr/>
              </a:pPr>
              <a:r>
                <a:rPr lang="vi-VN" sz="2000" dirty="0"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Cuốc con về                   hè</a:t>
              </a:r>
            </a:p>
            <a:p>
              <a:pPr lvl="0">
                <a:lnSpc>
                  <a:spcPct val="200000"/>
                </a:lnSpc>
                <a:defRPr/>
              </a:pPr>
              <a:r>
                <a:rPr lang="vi-VN" sz="2000" dirty="0"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Trong đầm sen bát  </a:t>
              </a:r>
            </a:p>
            <a:p>
              <a:pPr lvl="0">
                <a:lnSpc>
                  <a:spcPct val="200000"/>
                </a:lnSpc>
                <a:defRPr/>
              </a:pPr>
              <a:r>
                <a:rPr lang="vi-VN" sz="2000" dirty="0"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Lá xanh xoè ô che</a:t>
              </a:r>
            </a:p>
            <a:p>
              <a:pPr lvl="0">
                <a:lnSpc>
                  <a:spcPct val="200000"/>
                </a:lnSpc>
                <a:defRPr/>
              </a:pPr>
              <a:r>
                <a:rPr lang="vi-VN" sz="2000" dirty="0"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Hoa đưa hương ngào ngạt</a:t>
              </a:r>
              <a:r>
                <a:rPr kumimoji="0" lang="vi-VN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.</a:t>
              </a:r>
            </a:p>
            <a:p>
              <a:pPr marL="0" marR="0" lvl="0" indent="0" algn="r" defTabSz="914400" rtl="0" eaLnBrk="1" fontAlgn="auto" latinLnBrk="0" hangingPunct="1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en-VN" sz="2000" dirty="0">
                  <a:latin typeface="UTM Avo" panose="02040603050506020204" pitchFamily="18" charset="0"/>
                  <a:ea typeface="Calibri" panose="020F0502020204030204" pitchFamily="34" charset="0"/>
                </a:rPr>
                <a:t>(Nguyễn Văn Chương)</a:t>
              </a:r>
              <a:endParaRPr kumimoji="0" lang="vi-VN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1FFB1E92-CFF9-E147-B911-E623B6E48522}"/>
                </a:ext>
              </a:extLst>
            </p:cNvPr>
            <p:cNvSpPr/>
            <p:nvPr/>
          </p:nvSpPr>
          <p:spPr>
            <a:xfrm>
              <a:off x="1174678" y="1739311"/>
              <a:ext cx="1173449" cy="363894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VN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B8600C9E-429F-0547-A61E-1698C59A51EA}"/>
                </a:ext>
              </a:extLst>
            </p:cNvPr>
            <p:cNvSpPr/>
            <p:nvPr/>
          </p:nvSpPr>
          <p:spPr>
            <a:xfrm>
              <a:off x="1731218" y="2329178"/>
              <a:ext cx="1173449" cy="363894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VN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0575EFEA-A3F3-C84B-B2F5-8FEE838EED2B}"/>
              </a:ext>
            </a:extLst>
          </p:cNvPr>
          <p:cNvSpPr/>
          <p:nvPr/>
        </p:nvSpPr>
        <p:spPr>
          <a:xfrm>
            <a:off x="1847735" y="1228355"/>
            <a:ext cx="127586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nghỉ</a:t>
            </a:r>
            <a:endParaRPr kumimoji="0" lang="en-VN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cs typeface="Arial"/>
              <a:sym typeface="Arial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F0764737-0A8E-7740-B92E-A5CA1D85AC22}"/>
              </a:ext>
            </a:extLst>
          </p:cNvPr>
          <p:cNvSpPr/>
          <p:nvPr/>
        </p:nvSpPr>
        <p:spPr>
          <a:xfrm>
            <a:off x="2677006" y="1807848"/>
            <a:ext cx="89319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VN" sz="2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ngát</a:t>
            </a:r>
          </a:p>
        </p:txBody>
      </p:sp>
    </p:spTree>
    <p:extLst>
      <p:ext uri="{BB962C8B-B14F-4D97-AF65-F5344CB8AC3E}">
        <p14:creationId xmlns:p14="http://schemas.microsoft.com/office/powerpoint/2010/main" val="2394613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4" grpId="0"/>
      <p:bldP spid="2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B7F940E-EC3B-C04B-BF84-A079CC797EAB}"/>
              </a:ext>
            </a:extLst>
          </p:cNvPr>
          <p:cNvSpPr txBox="1"/>
          <p:nvPr/>
        </p:nvSpPr>
        <p:spPr>
          <a:xfrm>
            <a:off x="922978" y="445748"/>
            <a:ext cx="5311568" cy="4539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800" b="1" dirty="0">
                <a:solidFill>
                  <a:srgbClr val="17479D"/>
                </a:solidFill>
                <a:latin typeface="UTM Avo" panose="02040603050506020204" pitchFamily="18" charset="0"/>
              </a:rPr>
              <a:t>Chọn a hoặc b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16E4CC9-2E21-4D4E-BF68-176C6694A1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321" y="507635"/>
            <a:ext cx="353714" cy="35371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A5991B2-32D7-2D4C-B927-082A670A87A4}"/>
              </a:ext>
            </a:extLst>
          </p:cNvPr>
          <p:cNvSpPr txBox="1"/>
          <p:nvPr/>
        </p:nvSpPr>
        <p:spPr>
          <a:xfrm>
            <a:off x="765178" y="961542"/>
            <a:ext cx="4801663" cy="4931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a) </a:t>
            </a:r>
            <a:r>
              <a:rPr lang="vi-VN" sz="1800" dirty="0">
                <a:latin typeface="UTM Avo" panose="02040603050506020204" pitchFamily="18" charset="0"/>
              </a:rPr>
              <a:t>Chọn </a:t>
            </a:r>
            <a:r>
              <a:rPr lang="vi-VN" sz="2000" b="1" dirty="0">
                <a:solidFill>
                  <a:srgbClr val="FF0000"/>
                </a:solidFill>
                <a:latin typeface="UTM Avo" panose="02040603050506020204" pitchFamily="18" charset="0"/>
              </a:rPr>
              <a:t>r</a:t>
            </a:r>
            <a:r>
              <a:rPr lang="vi-VN" sz="2000" dirty="0">
                <a:latin typeface="UTM Avo" panose="02040603050506020204" pitchFamily="18" charset="0"/>
              </a:rPr>
              <a:t>, </a:t>
            </a:r>
            <a:r>
              <a:rPr lang="vi-VN" sz="2000" b="1" dirty="0">
                <a:solidFill>
                  <a:srgbClr val="FF0000"/>
                </a:solidFill>
                <a:latin typeface="UTM Avo" panose="02040603050506020204" pitchFamily="18" charset="0"/>
              </a:rPr>
              <a:t>d</a:t>
            </a:r>
            <a:r>
              <a:rPr lang="vi-VN" sz="2000" dirty="0">
                <a:latin typeface="UTM Avo" panose="02040603050506020204" pitchFamily="18" charset="0"/>
              </a:rPr>
              <a:t> </a:t>
            </a:r>
            <a:r>
              <a:rPr lang="vi-VN" sz="1800" dirty="0">
                <a:latin typeface="UTM Avo" panose="02040603050506020204" pitchFamily="18" charset="0"/>
              </a:rPr>
              <a:t>hoặc </a:t>
            </a:r>
            <a:r>
              <a:rPr lang="vi-VN" sz="2000" b="1" dirty="0">
                <a:solidFill>
                  <a:srgbClr val="FF0000"/>
                </a:solidFill>
                <a:latin typeface="UTM Avo" panose="02040603050506020204" pitchFamily="18" charset="0"/>
              </a:rPr>
              <a:t>gi</a:t>
            </a:r>
            <a:r>
              <a:rPr lang="vi-VN" sz="1800" dirty="0">
                <a:latin typeface="UTM Avo" panose="02040603050506020204" pitchFamily="18" charset="0"/>
              </a:rPr>
              <a:t> thay cho ô vuông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7F3FAC21-B224-DC48-9C2F-3D971B7C3D60}"/>
              </a:ext>
            </a:extLst>
          </p:cNvPr>
          <p:cNvGrpSpPr/>
          <p:nvPr/>
        </p:nvGrpSpPr>
        <p:grpSpPr>
          <a:xfrm>
            <a:off x="1344110" y="1720042"/>
            <a:ext cx="4697874" cy="2343398"/>
            <a:chOff x="1344110" y="1720042"/>
            <a:chExt cx="4697874" cy="2343398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795184D0-493B-9D40-A318-071FD9BE94D2}"/>
                </a:ext>
              </a:extLst>
            </p:cNvPr>
            <p:cNvSpPr/>
            <p:nvPr/>
          </p:nvSpPr>
          <p:spPr>
            <a:xfrm>
              <a:off x="1344110" y="1720042"/>
              <a:ext cx="4697874" cy="23433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2000" dirty="0">
                  <a:latin typeface="UTM Avo" panose="02040603050506020204" pitchFamily="18" charset="0"/>
                  <a:ea typeface="Calibri" panose="020F0502020204030204" pitchFamily="34" charset="0"/>
                </a:rPr>
                <a:t>Mưa               ăng trên đồng</a:t>
              </a:r>
              <a:endParaRPr lang="en-VN" sz="2000" dirty="0">
                <a:latin typeface="Times New Roman" panose="02020603050405020304" pitchFamily="18" charset="0"/>
                <a:ea typeface="Calibri" panose="020F0502020204030204" pitchFamily="34" charset="0"/>
              </a:endParaRPr>
            </a:p>
            <a:p>
              <a:pPr>
                <a:lnSpc>
                  <a:spcPct val="150000"/>
                </a:lnSpc>
              </a:pPr>
              <a:r>
                <a:rPr lang="vi-VN" sz="2000" dirty="0">
                  <a:latin typeface="UTM Avo" panose="02040603050506020204" pitchFamily="18" charset="0"/>
                  <a:ea typeface="Calibri" panose="020F0502020204030204" pitchFamily="34" charset="0"/>
                </a:rPr>
                <a:t>Uốn mềm ngọn lúa</a:t>
              </a:r>
              <a:endParaRPr lang="en-VN" sz="2000" dirty="0">
                <a:latin typeface="Times New Roman" panose="02020603050405020304" pitchFamily="18" charset="0"/>
                <a:ea typeface="Calibri" panose="020F0502020204030204" pitchFamily="34" charset="0"/>
              </a:endParaRPr>
            </a:p>
            <a:p>
              <a:pPr>
                <a:lnSpc>
                  <a:spcPct val="150000"/>
                </a:lnSpc>
              </a:pPr>
              <a:r>
                <a:rPr lang="vi-VN" sz="2000" dirty="0">
                  <a:latin typeface="UTM Avo" panose="02040603050506020204" pitchFamily="18" charset="0"/>
                  <a:ea typeface="Calibri" panose="020F0502020204030204" pitchFamily="34" charset="0"/>
                </a:rPr>
                <a:t>Hoa xoan theo               ó</a:t>
              </a:r>
              <a:endParaRPr lang="en-VN" sz="2000" dirty="0">
                <a:latin typeface="Times New Roman" panose="02020603050405020304" pitchFamily="18" charset="0"/>
                <a:ea typeface="Calibri" panose="020F0502020204030204" pitchFamily="34" charset="0"/>
              </a:endParaRPr>
            </a:p>
            <a:p>
              <a:pPr>
                <a:lnSpc>
                  <a:spcPct val="150000"/>
                </a:lnSpc>
              </a:pPr>
              <a:r>
                <a:rPr lang="vi-VN" sz="2000" dirty="0">
                  <a:latin typeface="UTM Avo" panose="02040603050506020204" pitchFamily="18" charset="0"/>
                  <a:ea typeface="Calibri" panose="020F0502020204030204" pitchFamily="34" charset="0"/>
                </a:rPr>
                <a:t>             ải tím mặt đường.</a:t>
              </a:r>
              <a:endParaRPr lang="en-VN" sz="2000" dirty="0">
                <a:latin typeface="Times New Roman" panose="02020603050405020304" pitchFamily="18" charset="0"/>
                <a:ea typeface="Calibri" panose="020F0502020204030204" pitchFamily="34" charset="0"/>
              </a:endParaRPr>
            </a:p>
            <a:p>
              <a:pPr algn="r">
                <a:lnSpc>
                  <a:spcPct val="150000"/>
                </a:lnSpc>
              </a:pPr>
              <a:r>
                <a:rPr lang="vi-VN" sz="2000" dirty="0">
                  <a:latin typeface="UTM Avo" panose="02040603050506020204" pitchFamily="18" charset="0"/>
                  <a:ea typeface="Calibri" panose="020F0502020204030204" pitchFamily="34" charset="0"/>
                </a:rPr>
                <a:t>	(Theo Nguyễn Bao)</a:t>
              </a:r>
              <a:endParaRPr lang="en-VN" sz="2000" dirty="0">
                <a:latin typeface="Times New Roman" panose="02020603050405020304" pitchFamily="18" charset="0"/>
                <a:ea typeface="Calibri" panose="020F0502020204030204" pitchFamily="34" charset="0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54D5556E-C388-9B4C-878F-C7558BC40DCC}"/>
                </a:ext>
              </a:extLst>
            </p:cNvPr>
            <p:cNvSpPr/>
            <p:nvPr/>
          </p:nvSpPr>
          <p:spPr>
            <a:xfrm>
              <a:off x="2448477" y="1897872"/>
              <a:ext cx="717532" cy="28925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VN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2035F31D-A660-EC4F-A857-E45C695F9CB5}"/>
                </a:ext>
              </a:extLst>
            </p:cNvPr>
            <p:cNvSpPr/>
            <p:nvPr/>
          </p:nvSpPr>
          <p:spPr>
            <a:xfrm>
              <a:off x="3166009" y="2756094"/>
              <a:ext cx="881630" cy="363894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VN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430764F5-1AB2-3F4F-A869-7A3C3A574181}"/>
                </a:ext>
              </a:extLst>
            </p:cNvPr>
            <p:cNvSpPr/>
            <p:nvPr/>
          </p:nvSpPr>
          <p:spPr>
            <a:xfrm>
              <a:off x="1448863" y="3209475"/>
              <a:ext cx="881630" cy="363894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VN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  <p:pic>
        <p:nvPicPr>
          <p:cNvPr id="19" name="Picture 2" descr="Lúa Vàng Hình ảnh | Định dạng hình ảnh PNG 400280211| vn.lovepik.com">
            <a:extLst>
              <a:ext uri="{FF2B5EF4-FFF2-40B4-BE49-F238E27FC236}">
                <a16:creationId xmlns:a16="http://schemas.microsoft.com/office/drawing/2014/main" id="{FE247E19-03EE-0147-869A-88D815E3722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645" b="89848" l="74070" r="98256">
                        <a14:foregroundMark x1="80397" y1="75635" x2="84186" y2="69797"/>
                        <a14:foregroundMark x1="74302" y1="85025" x2="80397" y2="75635"/>
                        <a14:foregroundMark x1="84535" y1="68020" x2="84535" y2="68020"/>
                        <a14:foregroundMark x1="85698" y1="68020" x2="85698" y2="68020"/>
                        <a14:foregroundMark x1="86628" y1="68020" x2="86628" y2="68020"/>
                        <a14:foregroundMark x1="91266" y1="73149" x2="95581" y2="78173"/>
                        <a14:foregroundMark x1="86860" y1="68020" x2="87725" y2="69026"/>
                        <a14:foregroundMark x1="97674" y1="81472" x2="97674" y2="81472"/>
                        <a14:foregroundMark x1="97674" y1="81472" x2="97674" y2="63959"/>
                        <a14:foregroundMark x1="97674" y1="69289" x2="98140" y2="84772"/>
                        <a14:foregroundMark x1="98140" y1="84772" x2="98256" y2="85025"/>
                        <a14:foregroundMark x1="98256" y1="84518" x2="98256" y2="84518"/>
                        <a14:foregroundMark x1="89070" y1="48985" x2="85349" y2="47208"/>
                        <a14:foregroundMark x1="83140" y1="46701" x2="85814" y2="46954"/>
                        <a14:foregroundMark x1="90698" y1="28173" x2="96047" y2="40609"/>
                        <a14:foregroundMark x1="96047" y1="40609" x2="98023" y2="53046"/>
                        <a14:foregroundMark x1="89419" y1="25635" x2="89419" y2="25635"/>
                        <a14:foregroundMark x1="89419" y1="24873" x2="89419" y2="24873"/>
                        <a14:backgroundMark x1="80116" y1="75635" x2="80116" y2="75635"/>
                        <a14:backgroundMark x1="89651" y1="70305" x2="89651" y2="70305"/>
                        <a14:backgroundMark x1="89651" y1="70305" x2="90698" y2="73858"/>
                        <a14:backgroundMark x1="89070" y1="71574" x2="89651" y2="70812"/>
                        <a14:backgroundMark x1="89651" y1="70305" x2="87791" y2="692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1545"/>
          <a:stretch/>
        </p:blipFill>
        <p:spPr bwMode="auto">
          <a:xfrm>
            <a:off x="5566841" y="-489696"/>
            <a:ext cx="1360449" cy="2190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Painted Transparent Large Purple Flower Clipsrt​ | Gallery Yopriceville -  High-Quality Images and Transparent PNG Free Clipart">
            <a:extLst>
              <a:ext uri="{FF2B5EF4-FFF2-40B4-BE49-F238E27FC236}">
                <a16:creationId xmlns:a16="http://schemas.microsoft.com/office/drawing/2014/main" id="{468D9E63-94C6-354F-874E-291247AEC5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80916" y="3723395"/>
            <a:ext cx="2070594" cy="1454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1462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94E123E-802F-634C-BDB8-04C4E9E2376F}"/>
              </a:ext>
            </a:extLst>
          </p:cNvPr>
          <p:cNvSpPr txBox="1"/>
          <p:nvPr/>
        </p:nvSpPr>
        <p:spPr>
          <a:xfrm>
            <a:off x="599064" y="518441"/>
            <a:ext cx="6010080" cy="4550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b) </a:t>
            </a:r>
            <a:r>
              <a:rPr lang="vi-VN" sz="1800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Chọn tiếng trong hoặc đơn thay cho ô vuông.</a:t>
            </a:r>
            <a:r>
              <a:rPr lang="en-VN" sz="1800" dirty="0"/>
              <a:t> </a:t>
            </a:r>
            <a:endParaRPr lang="vi-VN" sz="1800" dirty="0">
              <a:latin typeface="UTM Avo" panose="02040603050506020204" pitchFamily="18" charset="0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5601F4A3-4F26-2843-A429-296FF2C55FA3}"/>
              </a:ext>
            </a:extLst>
          </p:cNvPr>
          <p:cNvGrpSpPr/>
          <p:nvPr/>
        </p:nvGrpSpPr>
        <p:grpSpPr>
          <a:xfrm>
            <a:off x="345209" y="1164453"/>
            <a:ext cx="6148189" cy="3322833"/>
            <a:chOff x="345209" y="1164453"/>
            <a:chExt cx="6148189" cy="3322833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EB2CFFF4-6CDF-804E-84CC-5E12102AEB29}"/>
                </a:ext>
              </a:extLst>
            </p:cNvPr>
            <p:cNvSpPr/>
            <p:nvPr/>
          </p:nvSpPr>
          <p:spPr>
            <a:xfrm>
              <a:off x="345209" y="1164453"/>
              <a:ext cx="6148189" cy="332283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200000"/>
                </a:lnSpc>
              </a:pPr>
              <a:r>
                <a:rPr lang="vi-VN" sz="1800" dirty="0">
                  <a:latin typeface="UTM Avo" panose="02040603050506020204" pitchFamily="18" charset="0"/>
                  <a:ea typeface="Calibri" panose="020F0502020204030204" pitchFamily="34" charset="0"/>
                </a:rPr>
                <a:t>- Vườn cây tươi tốt nhờ công (sức/sứt)     lao động của cô bác nông dân.</a:t>
              </a:r>
            </a:p>
            <a:p>
              <a:pPr algn="just">
                <a:lnSpc>
                  <a:spcPct val="200000"/>
                </a:lnSpc>
              </a:pPr>
              <a:r>
                <a:rPr lang="vi-VN" sz="1800" dirty="0">
                  <a:latin typeface="UTM Avo" panose="02040603050506020204" pitchFamily="18" charset="0"/>
                  <a:ea typeface="Calibri" panose="020F0502020204030204" pitchFamily="34" charset="0"/>
                </a:rPr>
                <a:t>- Đầu xuân, dân làng nô (nức/nứt)    ra đồng để trồng cây.</a:t>
              </a:r>
            </a:p>
            <a:p>
              <a:pPr algn="just">
                <a:lnSpc>
                  <a:spcPct val="200000"/>
                </a:lnSpc>
              </a:pPr>
              <a:r>
                <a:rPr lang="vi-VN" sz="1800" dirty="0">
                  <a:latin typeface="UTM Avo" panose="02040603050506020204" pitchFamily="18" charset="0"/>
                  <a:ea typeface="Calibri" panose="020F0502020204030204" pitchFamily="34" charset="0"/>
                </a:rPr>
                <a:t>- Nhiều loại củ, quả được dùng để làm (mức/ mứt)     </a:t>
              </a:r>
              <a:r>
                <a:rPr lang="vi-VN" sz="1800" dirty="0">
                  <a:solidFill>
                    <a:schemeClr val="accent2"/>
                  </a:solidFill>
                  <a:latin typeface="UTM Avo" panose="02040603050506020204" pitchFamily="18" charset="0"/>
                  <a:ea typeface="Calibri" panose="020F0502020204030204" pitchFamily="34" charset="0"/>
                </a:rPr>
                <a:t>mứt  </a:t>
              </a:r>
              <a:r>
                <a:rPr lang="vi-VN" sz="1800" dirty="0">
                  <a:latin typeface="UTM Avo" panose="02040603050506020204" pitchFamily="18" charset="0"/>
                  <a:ea typeface="Calibri" panose="020F0502020204030204" pitchFamily="34" charset="0"/>
                </a:rPr>
                <a:t>Tết.</a:t>
              </a:r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148F3750-6CE3-6D4B-B217-99E7D82E8272}"/>
                </a:ext>
              </a:extLst>
            </p:cNvPr>
            <p:cNvGrpSpPr/>
            <p:nvPr/>
          </p:nvGrpSpPr>
          <p:grpSpPr>
            <a:xfrm>
              <a:off x="4177054" y="1372833"/>
              <a:ext cx="406521" cy="363894"/>
              <a:chOff x="3981271" y="1381798"/>
              <a:chExt cx="406521" cy="363894"/>
            </a:xfrm>
          </p:grpSpPr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B99530AD-C991-3249-918B-57A047968928}"/>
                  </a:ext>
                </a:extLst>
              </p:cNvPr>
              <p:cNvSpPr/>
              <p:nvPr/>
            </p:nvSpPr>
            <p:spPr>
              <a:xfrm>
                <a:off x="3981271" y="1381798"/>
                <a:ext cx="406521" cy="363894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b"/>
              <a:lstStyle/>
              <a:p>
                <a:pPr marL="0" marR="0" lvl="0" indent="0" algn="ctr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VN" sz="1400" b="0" i="0" u="none" strike="noStrike" kern="0" cap="none" spc="0" normalizeH="0" baseline="0" noProof="0">
                  <a:ln>
                    <a:noFill/>
                  </a:ln>
                  <a:solidFill>
                    <a:srgbClr val="BAE5E4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endParaRPr>
              </a:p>
            </p:txBody>
          </p:sp>
          <p:cxnSp>
            <p:nvCxnSpPr>
              <p:cNvPr id="10" name="Straight Connector 9">
                <a:extLst>
                  <a:ext uri="{FF2B5EF4-FFF2-40B4-BE49-F238E27FC236}">
                    <a16:creationId xmlns:a16="http://schemas.microsoft.com/office/drawing/2014/main" id="{C2118E12-C4FE-7145-AF06-8D0DC451BF25}"/>
                  </a:ext>
                </a:extLst>
              </p:cNvPr>
              <p:cNvCxnSpPr>
                <a:stCxn id="6" idx="0"/>
                <a:endCxn id="6" idx="1"/>
              </p:cNvCxnSpPr>
              <p:nvPr/>
            </p:nvCxnSpPr>
            <p:spPr>
              <a:xfrm flipH="1">
                <a:off x="3981271" y="1381798"/>
                <a:ext cx="203261" cy="181947"/>
              </a:xfrm>
              <a:prstGeom prst="line">
                <a:avLst/>
              </a:prstGeom>
              <a:ln w="190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10">
                <a:extLst>
                  <a:ext uri="{FF2B5EF4-FFF2-40B4-BE49-F238E27FC236}">
                    <a16:creationId xmlns:a16="http://schemas.microsoft.com/office/drawing/2014/main" id="{A443BE29-D52D-544B-98DA-183FBF38CEE4}"/>
                  </a:ext>
                </a:extLst>
              </p:cNvPr>
              <p:cNvCxnSpPr/>
              <p:nvPr/>
            </p:nvCxnSpPr>
            <p:spPr>
              <a:xfrm flipH="1">
                <a:off x="4151223" y="1563745"/>
                <a:ext cx="169953" cy="181947"/>
              </a:xfrm>
              <a:prstGeom prst="line">
                <a:avLst/>
              </a:prstGeom>
              <a:ln w="190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11">
                <a:extLst>
                  <a:ext uri="{FF2B5EF4-FFF2-40B4-BE49-F238E27FC236}">
                    <a16:creationId xmlns:a16="http://schemas.microsoft.com/office/drawing/2014/main" id="{1DBC3CDA-7840-DD4B-98A7-29FB95721EC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987010" y="1387945"/>
                <a:ext cx="334167" cy="357747"/>
              </a:xfrm>
              <a:prstGeom prst="line">
                <a:avLst/>
              </a:prstGeom>
              <a:ln w="190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670642A1-42AA-354A-825B-2AA8ED02B76F}"/>
                </a:ext>
              </a:extLst>
            </p:cNvPr>
            <p:cNvGrpSpPr/>
            <p:nvPr/>
          </p:nvGrpSpPr>
          <p:grpSpPr>
            <a:xfrm>
              <a:off x="4666009" y="2461975"/>
              <a:ext cx="339906" cy="363894"/>
              <a:chOff x="4750987" y="1350738"/>
              <a:chExt cx="339906" cy="363894"/>
            </a:xfrm>
          </p:grpSpPr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7BED93EE-2C70-6B42-A390-638439785432}"/>
                  </a:ext>
                </a:extLst>
              </p:cNvPr>
              <p:cNvSpPr/>
              <p:nvPr/>
            </p:nvSpPr>
            <p:spPr>
              <a:xfrm>
                <a:off x="4750987" y="1350738"/>
                <a:ext cx="339905" cy="363894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b"/>
              <a:lstStyle/>
              <a:p>
                <a:pPr marL="0" marR="0" lvl="0" indent="0" algn="ctr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VN" sz="1400" b="0" i="0" u="none" strike="noStrike" kern="0" cap="none" spc="0" normalizeH="0" baseline="0" noProof="0">
                  <a:ln>
                    <a:noFill/>
                  </a:ln>
                  <a:solidFill>
                    <a:srgbClr val="BAE5E4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endParaRPr>
              </a:p>
            </p:txBody>
          </p:sp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E6AEE41E-5E13-464C-9312-F87D597DB26F}"/>
                  </a:ext>
                </a:extLst>
              </p:cNvPr>
              <p:cNvCxnSpPr>
                <a:stCxn id="17" idx="0"/>
                <a:endCxn id="17" idx="1"/>
              </p:cNvCxnSpPr>
              <p:nvPr/>
            </p:nvCxnSpPr>
            <p:spPr>
              <a:xfrm flipH="1">
                <a:off x="4750987" y="1350738"/>
                <a:ext cx="169953" cy="181947"/>
              </a:xfrm>
              <a:prstGeom prst="line">
                <a:avLst/>
              </a:prstGeom>
              <a:ln w="190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CE4ED2EC-7C60-174A-9F44-BC8E70016248}"/>
                  </a:ext>
                </a:extLst>
              </p:cNvPr>
              <p:cNvCxnSpPr/>
              <p:nvPr/>
            </p:nvCxnSpPr>
            <p:spPr>
              <a:xfrm flipH="1">
                <a:off x="4920939" y="1532685"/>
                <a:ext cx="169953" cy="181947"/>
              </a:xfrm>
              <a:prstGeom prst="line">
                <a:avLst/>
              </a:prstGeom>
              <a:ln w="190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4B0061FA-01DF-784C-8DE1-950A6C0A994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756726" y="1356885"/>
                <a:ext cx="334167" cy="357747"/>
              </a:xfrm>
              <a:prstGeom prst="line">
                <a:avLst/>
              </a:prstGeom>
              <a:ln w="190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153996AA-C9BB-A944-8661-F8801A7992D4}"/>
                </a:ext>
              </a:extLst>
            </p:cNvPr>
            <p:cNvGrpSpPr/>
            <p:nvPr/>
          </p:nvGrpSpPr>
          <p:grpSpPr>
            <a:xfrm>
              <a:off x="594889" y="4042707"/>
              <a:ext cx="339906" cy="363894"/>
              <a:chOff x="4750987" y="1350738"/>
              <a:chExt cx="339906" cy="363894"/>
            </a:xfrm>
          </p:grpSpPr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FD95A5A9-F14B-DF4E-AD84-C31B14F84413}"/>
                  </a:ext>
                </a:extLst>
              </p:cNvPr>
              <p:cNvSpPr/>
              <p:nvPr/>
            </p:nvSpPr>
            <p:spPr>
              <a:xfrm>
                <a:off x="4750987" y="1350738"/>
                <a:ext cx="339905" cy="363894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b"/>
              <a:lstStyle/>
              <a:p>
                <a:pPr marL="0" marR="0" lvl="0" indent="0" algn="ctr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VN" sz="1400" b="0" i="0" u="none" strike="noStrike" kern="0" cap="none" spc="0" normalizeH="0" baseline="0" noProof="0">
                  <a:ln>
                    <a:noFill/>
                  </a:ln>
                  <a:solidFill>
                    <a:srgbClr val="BAE5E4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endParaRPr>
              </a:p>
            </p:txBody>
          </p:sp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12800477-3776-C046-948F-EBE0D15E29BC}"/>
                  </a:ext>
                </a:extLst>
              </p:cNvPr>
              <p:cNvCxnSpPr>
                <a:stCxn id="22" idx="0"/>
                <a:endCxn id="22" idx="1"/>
              </p:cNvCxnSpPr>
              <p:nvPr/>
            </p:nvCxnSpPr>
            <p:spPr>
              <a:xfrm flipH="1">
                <a:off x="4750987" y="1350738"/>
                <a:ext cx="169953" cy="181947"/>
              </a:xfrm>
              <a:prstGeom prst="line">
                <a:avLst/>
              </a:prstGeom>
              <a:ln w="190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090F602F-43BE-E24D-807C-1B18E08CBA63}"/>
                  </a:ext>
                </a:extLst>
              </p:cNvPr>
              <p:cNvCxnSpPr/>
              <p:nvPr/>
            </p:nvCxnSpPr>
            <p:spPr>
              <a:xfrm flipH="1">
                <a:off x="4920939" y="1532685"/>
                <a:ext cx="169953" cy="181947"/>
              </a:xfrm>
              <a:prstGeom prst="line">
                <a:avLst/>
              </a:prstGeom>
              <a:ln w="190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1BD2D8EE-5712-1A4F-948C-0C4291DEF59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756726" y="1356885"/>
                <a:ext cx="334167" cy="357747"/>
              </a:xfrm>
              <a:prstGeom prst="line">
                <a:avLst/>
              </a:prstGeom>
              <a:ln w="190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</p:grpSp>
      <p:sp>
        <p:nvSpPr>
          <p:cNvPr id="27" name="Oval 26">
            <a:extLst>
              <a:ext uri="{FF2B5EF4-FFF2-40B4-BE49-F238E27FC236}">
                <a16:creationId xmlns:a16="http://schemas.microsoft.com/office/drawing/2014/main" id="{835C70B7-6DB3-CD46-BFD8-F5CFA89FC699}"/>
              </a:ext>
            </a:extLst>
          </p:cNvPr>
          <p:cNvSpPr/>
          <p:nvPr/>
        </p:nvSpPr>
        <p:spPr>
          <a:xfrm>
            <a:off x="3289335" y="1346670"/>
            <a:ext cx="493059" cy="40341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8CADC005-E5E7-7A44-A59F-518A7730CDD9}"/>
              </a:ext>
            </a:extLst>
          </p:cNvPr>
          <p:cNvSpPr/>
          <p:nvPr/>
        </p:nvSpPr>
        <p:spPr>
          <a:xfrm>
            <a:off x="3498252" y="2422457"/>
            <a:ext cx="596602" cy="40341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4A7AD4B2-3B9E-274C-932B-B0F20F5B4A52}"/>
              </a:ext>
            </a:extLst>
          </p:cNvPr>
          <p:cNvSpPr/>
          <p:nvPr/>
        </p:nvSpPr>
        <p:spPr>
          <a:xfrm>
            <a:off x="5772352" y="3530810"/>
            <a:ext cx="656262" cy="40341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122517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7" grpId="0" animBg="1"/>
      <p:bldP spid="28" grpId="0" animBg="1"/>
      <p:bldP spid="2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95E2A01A-37E7-4E49-A4B0-0BE4C4D94941}"/>
              </a:ext>
            </a:extLst>
          </p:cNvPr>
          <p:cNvGrpSpPr/>
          <p:nvPr/>
        </p:nvGrpSpPr>
        <p:grpSpPr>
          <a:xfrm>
            <a:off x="931611" y="1390819"/>
            <a:ext cx="4405927" cy="3318271"/>
            <a:chOff x="1417547" y="1264224"/>
            <a:chExt cx="4405927" cy="3318271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A5687987-9381-4BDA-8E8A-5CD79A8EE47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flipH="1">
              <a:off x="1417547" y="1264224"/>
              <a:ext cx="4405927" cy="3318271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FF041EC8-55B2-4FCF-BB45-E1C5B0EA5B49}"/>
                </a:ext>
              </a:extLst>
            </p:cNvPr>
            <p:cNvSpPr txBox="1"/>
            <p:nvPr/>
          </p:nvSpPr>
          <p:spPr>
            <a:xfrm>
              <a:off x="1997286" y="3255980"/>
              <a:ext cx="3409987" cy="6547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2800" b="1">
                  <a:solidFill>
                    <a:srgbClr val="17479D"/>
                  </a:solidFill>
                  <a:latin typeface="UTM Avo" panose="02040603050506020204" pitchFamily="18" charset="0"/>
                </a:rPr>
                <a:t>LUYỆN TỪ VÀ CÂU</a:t>
              </a:r>
              <a:endParaRPr lang="en-US" sz="2800" b="1" dirty="0">
                <a:solidFill>
                  <a:srgbClr val="17479D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572C51F-CECB-48A7-8A70-7BA2BE8A7350}"/>
                </a:ext>
              </a:extLst>
            </p:cNvPr>
            <p:cNvSpPr txBox="1"/>
            <p:nvPr/>
          </p:nvSpPr>
          <p:spPr>
            <a:xfrm>
              <a:off x="2366264" y="2595991"/>
              <a:ext cx="3041009" cy="6599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2800" b="1" dirty="0">
                  <a:solidFill>
                    <a:schemeClr val="accent1">
                      <a:lumMod val="50000"/>
                    </a:schemeClr>
                  </a:solidFill>
                  <a:latin typeface="UTM Avo" panose="02040603050506020204" pitchFamily="18" charset="0"/>
                </a:rPr>
                <a:t>TIẾT 4</a:t>
              </a:r>
              <a:endParaRPr lang="en-US" sz="28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endParaRPr>
            </a:p>
          </p:txBody>
        </p:sp>
      </p:grpSp>
      <p:pic>
        <p:nvPicPr>
          <p:cNvPr id="1026" name="Picture 2">
            <a:extLst>
              <a:ext uri="{FF2B5EF4-FFF2-40B4-BE49-F238E27FC236}">
                <a16:creationId xmlns:a16="http://schemas.microsoft.com/office/drawing/2014/main" id="{166231DB-40FF-4C3A-B8D2-2317012A90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5695" y="3157026"/>
            <a:ext cx="1760560" cy="176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5ABE493B-C361-D140-AF6F-789172AC0776}"/>
              </a:ext>
            </a:extLst>
          </p:cNvPr>
          <p:cNvSpPr txBox="1"/>
          <p:nvPr/>
        </p:nvSpPr>
        <p:spPr>
          <a:xfrm>
            <a:off x="1534330" y="469343"/>
            <a:ext cx="462026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 dirty="0">
                <a:solidFill>
                  <a:schemeClr val="accent2"/>
                </a:solidFill>
                <a:latin typeface="UTM Cookies" panose="02040603050506020204" pitchFamily="18" charset="0"/>
              </a:rPr>
              <a:t>MÙA VÀNG</a:t>
            </a:r>
            <a:endParaRPr lang="en-US" sz="4400" dirty="0">
              <a:solidFill>
                <a:schemeClr val="accent2"/>
              </a:solidFill>
              <a:latin typeface="UTM Cookies" panose="02040603050506020204" pitchFamily="18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78D2033A-B95D-044E-8D6F-2A9B3A36C44A}"/>
              </a:ext>
            </a:extLst>
          </p:cNvPr>
          <p:cNvGrpSpPr/>
          <p:nvPr/>
        </p:nvGrpSpPr>
        <p:grpSpPr>
          <a:xfrm>
            <a:off x="386192" y="578414"/>
            <a:ext cx="1631953" cy="733740"/>
            <a:chOff x="360464" y="617893"/>
            <a:chExt cx="1631953" cy="733740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23E092A3-81CB-744F-BCEF-B9B8271992C6}"/>
                </a:ext>
              </a:extLst>
            </p:cNvPr>
            <p:cNvSpPr txBox="1"/>
            <p:nvPr/>
          </p:nvSpPr>
          <p:spPr>
            <a:xfrm>
              <a:off x="378770" y="617893"/>
              <a:ext cx="161364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solidFill>
                    <a:schemeClr val="accent1">
                      <a:lumMod val="50000"/>
                    </a:schemeClr>
                  </a:solidFill>
                  <a:latin typeface="UTM Cookies" panose="02040603050506020204" pitchFamily="18" charset="0"/>
                </a:rPr>
                <a:t>BÀI</a:t>
              </a:r>
              <a:r>
                <a:rPr lang="en-US" sz="1800" dirty="0">
                  <a:solidFill>
                    <a:schemeClr val="accent1">
                      <a:lumMod val="50000"/>
                    </a:schemeClr>
                  </a:solidFill>
                  <a:latin typeface="UTM Cookies" panose="02040603050506020204" pitchFamily="18" charset="0"/>
                </a:rPr>
                <a:t> </a:t>
              </a:r>
              <a:r>
                <a:rPr lang="en-US" sz="4000" dirty="0">
                  <a:solidFill>
                    <a:schemeClr val="accent1">
                      <a:lumMod val="50000"/>
                    </a:schemeClr>
                  </a:solidFill>
                  <a:latin typeface="UTM Cookies" panose="02040603050506020204" pitchFamily="18" charset="0"/>
                </a:rPr>
                <a:t>6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E7852C75-953D-2C4B-B8AF-7B036E84DE61}"/>
                </a:ext>
              </a:extLst>
            </p:cNvPr>
            <p:cNvSpPr txBox="1"/>
            <p:nvPr/>
          </p:nvSpPr>
          <p:spPr>
            <a:xfrm>
              <a:off x="360464" y="643747"/>
              <a:ext cx="161364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solidFill>
                    <a:schemeClr val="accent1"/>
                  </a:solidFill>
                  <a:latin typeface="UTM Cookies" panose="02040603050506020204" pitchFamily="18" charset="0"/>
                </a:rPr>
                <a:t>BÀI</a:t>
              </a:r>
              <a:r>
                <a:rPr lang="en-US" sz="1800" dirty="0">
                  <a:solidFill>
                    <a:schemeClr val="accent1"/>
                  </a:solidFill>
                  <a:latin typeface="UTM Cookies" panose="02040603050506020204" pitchFamily="18" charset="0"/>
                </a:rPr>
                <a:t> </a:t>
              </a:r>
              <a:r>
                <a:rPr lang="en-US" sz="4000" dirty="0">
                  <a:solidFill>
                    <a:schemeClr val="accent1"/>
                  </a:solidFill>
                  <a:latin typeface="UTM Cookies" panose="02040603050506020204" pitchFamily="18" charset="0"/>
                </a:rPr>
                <a:t>6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88333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>
            <a:extLst>
              <a:ext uri="{FF2B5EF4-FFF2-40B4-BE49-F238E27FC236}">
                <a16:creationId xmlns:a16="http://schemas.microsoft.com/office/drawing/2014/main" id="{950C902B-43A1-4FFF-8147-8E8C5CEBAFB1}"/>
              </a:ext>
            </a:extLst>
          </p:cNvPr>
          <p:cNvSpPr txBox="1"/>
          <p:nvPr/>
        </p:nvSpPr>
        <p:spPr>
          <a:xfrm>
            <a:off x="339579" y="196963"/>
            <a:ext cx="6178841" cy="8694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800" b="1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1. </a:t>
            </a:r>
            <a:r>
              <a:rPr lang="vi-VN" sz="1800" b="1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Kể tên các loại cây lương thực, cây ăn quả mà em biết:</a:t>
            </a:r>
            <a:endParaRPr lang="en-US" sz="1800" b="1" dirty="0">
              <a:solidFill>
                <a:schemeClr val="accent4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F3FC9CB-4E87-B846-88A1-228EF63BDFAE}"/>
              </a:ext>
            </a:extLst>
          </p:cNvPr>
          <p:cNvSpPr txBox="1"/>
          <p:nvPr/>
        </p:nvSpPr>
        <p:spPr>
          <a:xfrm>
            <a:off x="1465192" y="4446252"/>
            <a:ext cx="1229245" cy="415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1600" dirty="0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M: </a:t>
            </a:r>
            <a:r>
              <a:rPr lang="vi-VN" sz="1600" dirty="0">
                <a:latin typeface="UTM Avo" panose="02040603050506020204" pitchFamily="18" charset="0"/>
                <a:ea typeface="Calibri" panose="020F0502020204030204" pitchFamily="34" charset="0"/>
              </a:rPr>
              <a:t>cây lúa</a:t>
            </a:r>
            <a:endParaRPr lang="en-VN" sz="1600" dirty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E43A13C-C239-5843-A242-BCF164671407}"/>
              </a:ext>
            </a:extLst>
          </p:cNvPr>
          <p:cNvSpPr txBox="1"/>
          <p:nvPr/>
        </p:nvSpPr>
        <p:spPr>
          <a:xfrm>
            <a:off x="4042620" y="4456455"/>
            <a:ext cx="1507151" cy="415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1600" dirty="0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M: </a:t>
            </a:r>
            <a:r>
              <a:rPr lang="vi-VN" sz="1600" dirty="0">
                <a:latin typeface="UTM Avo" panose="02040603050506020204" pitchFamily="18" charset="0"/>
                <a:ea typeface="Calibri" panose="020F0502020204030204" pitchFamily="34" charset="0"/>
              </a:rPr>
              <a:t>cây hồng</a:t>
            </a:r>
            <a:endParaRPr lang="en-VN" sz="1600" dirty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967FCC6-ECE2-C64B-BB0A-9E628028D26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3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997" t="1394" r="1997"/>
          <a:stretch/>
        </p:blipFill>
        <p:spPr>
          <a:xfrm>
            <a:off x="1080250" y="1066368"/>
            <a:ext cx="1999130" cy="3376142"/>
          </a:xfrm>
          <a:prstGeom prst="roundRect">
            <a:avLst>
              <a:gd name="adj" fmla="val 18386"/>
            </a:avLst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FEB815C-3A3E-1449-A1FA-3761968B5AE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9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3715" t="1917"/>
          <a:stretch/>
        </p:blipFill>
        <p:spPr>
          <a:xfrm>
            <a:off x="3782183" y="1066368"/>
            <a:ext cx="2028026" cy="3376142"/>
          </a:xfrm>
          <a:prstGeom prst="round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15B1A6A-2D3D-B742-8D22-8CC24BAEA377}"/>
              </a:ext>
            </a:extLst>
          </p:cNvPr>
          <p:cNvSpPr txBox="1"/>
          <p:nvPr/>
        </p:nvSpPr>
        <p:spPr>
          <a:xfrm>
            <a:off x="3675529" y="1586811"/>
            <a:ext cx="2465295" cy="23352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VN" sz="2000" dirty="0">
                <a:solidFill>
                  <a:srgbClr val="FF0000"/>
                </a:solidFill>
                <a:latin typeface="UTM Avo" panose="02040603050506020204" pitchFamily="18" charset="0"/>
              </a:rPr>
              <a:t>cây ngô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0000"/>
                </a:solidFill>
                <a:latin typeface="UTM Avo" panose="02040603050506020204" pitchFamily="18" charset="0"/>
              </a:rPr>
              <a:t>k</a:t>
            </a:r>
            <a:r>
              <a:rPr lang="en-VN" sz="2000" dirty="0">
                <a:solidFill>
                  <a:srgbClr val="FF0000"/>
                </a:solidFill>
                <a:latin typeface="UTM Avo" panose="02040603050506020204" pitchFamily="18" charset="0"/>
              </a:rPr>
              <a:t>hoai lang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0000"/>
                </a:solidFill>
                <a:latin typeface="UTM Avo" panose="02040603050506020204" pitchFamily="18" charset="0"/>
              </a:rPr>
              <a:t>k</a:t>
            </a:r>
            <a:r>
              <a:rPr lang="en-VN" sz="2000" dirty="0">
                <a:solidFill>
                  <a:srgbClr val="FF0000"/>
                </a:solidFill>
                <a:latin typeface="UTM Avo" panose="02040603050506020204" pitchFamily="18" charset="0"/>
              </a:rPr>
              <a:t>hoai tây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0000"/>
                </a:solidFill>
                <a:latin typeface="UTM Avo" panose="02040603050506020204" pitchFamily="18" charset="0"/>
              </a:rPr>
              <a:t>k</a:t>
            </a:r>
            <a:r>
              <a:rPr lang="en-VN" sz="2000" dirty="0">
                <a:solidFill>
                  <a:srgbClr val="FF0000"/>
                </a:solidFill>
                <a:latin typeface="UTM Avo" panose="02040603050506020204" pitchFamily="18" charset="0"/>
              </a:rPr>
              <a:t>hoai sọ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0000"/>
                </a:solidFill>
                <a:latin typeface="UTM Avo" panose="02040603050506020204" pitchFamily="18" charset="0"/>
              </a:rPr>
              <a:t>c</a:t>
            </a:r>
            <a:r>
              <a:rPr lang="en-VN" sz="2000" dirty="0">
                <a:solidFill>
                  <a:srgbClr val="FF0000"/>
                </a:solidFill>
                <a:latin typeface="UTM Avo" panose="02040603050506020204" pitchFamily="18" charset="0"/>
              </a:rPr>
              <a:t>ây sắn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8EFBAD2-E878-F544-B142-C02BD3AB1FA5}"/>
              </a:ext>
            </a:extLst>
          </p:cNvPr>
          <p:cNvSpPr txBox="1"/>
          <p:nvPr/>
        </p:nvSpPr>
        <p:spPr>
          <a:xfrm>
            <a:off x="1080250" y="1586811"/>
            <a:ext cx="2465295" cy="23352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VN" sz="2000" dirty="0">
                <a:solidFill>
                  <a:srgbClr val="FF0000"/>
                </a:solidFill>
                <a:latin typeface="UTM Avo" panose="02040603050506020204" pitchFamily="18" charset="0"/>
              </a:rPr>
              <a:t>cây cam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2000" dirty="0">
                <a:solidFill>
                  <a:srgbClr val="FF0000"/>
                </a:solidFill>
                <a:latin typeface="UTM Avo" panose="02040603050506020204" pitchFamily="18" charset="0"/>
              </a:rPr>
              <a:t>cây thanh long</a:t>
            </a:r>
            <a:endParaRPr lang="en-VN" sz="2000" dirty="0">
              <a:solidFill>
                <a:srgbClr val="FF0000"/>
              </a:solidFill>
              <a:latin typeface="UTM Avo" panose="02040603050506020204" pitchFamily="18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2000" dirty="0">
                <a:solidFill>
                  <a:srgbClr val="FF0000"/>
                </a:solidFill>
                <a:latin typeface="UTM Avo" panose="02040603050506020204" pitchFamily="18" charset="0"/>
              </a:rPr>
              <a:t>cây ổi</a:t>
            </a:r>
            <a:endParaRPr lang="en-VN" sz="2000" dirty="0">
              <a:solidFill>
                <a:srgbClr val="FF0000"/>
              </a:solidFill>
              <a:latin typeface="UTM Avo" panose="02040603050506020204" pitchFamily="18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 err="1">
                <a:solidFill>
                  <a:srgbClr val="FF0000"/>
                </a:solidFill>
                <a:latin typeface="UTM Avo" panose="02040603050506020204" pitchFamily="18" charset="0"/>
              </a:rPr>
              <a:t>cây</a:t>
            </a:r>
            <a:r>
              <a:rPr lang="en-US" sz="20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UTM Avo" panose="02040603050506020204" pitchFamily="18" charset="0"/>
              </a:rPr>
              <a:t>nhãn</a:t>
            </a:r>
            <a:endParaRPr lang="en-VN" sz="2000" dirty="0">
              <a:solidFill>
                <a:srgbClr val="FF0000"/>
              </a:solidFill>
              <a:latin typeface="UTM Avo" panose="02040603050506020204" pitchFamily="18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0000"/>
                </a:solidFill>
                <a:latin typeface="UTM Avo" panose="02040603050506020204" pitchFamily="18" charset="0"/>
              </a:rPr>
              <a:t>c</a:t>
            </a:r>
            <a:r>
              <a:rPr lang="en-VN" sz="2000" dirty="0">
                <a:solidFill>
                  <a:srgbClr val="FF0000"/>
                </a:solidFill>
                <a:latin typeface="UTM Avo" panose="02040603050506020204" pitchFamily="18" charset="0"/>
              </a:rPr>
              <a:t>ây xoài</a:t>
            </a:r>
          </a:p>
        </p:txBody>
      </p:sp>
    </p:spTree>
    <p:extLst>
      <p:ext uri="{BB962C8B-B14F-4D97-AF65-F5344CB8AC3E}">
        <p14:creationId xmlns:p14="http://schemas.microsoft.com/office/powerpoint/2010/main" val="4256478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3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1"/>
      <p:bldP spid="14" grpId="2"/>
      <p:bldP spid="20" grpId="1"/>
      <p:bldP spid="10" grpId="0" build="p"/>
      <p:bldP spid="10" grpId="1" build="p"/>
      <p:bldP spid="30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>
            <a:extLst>
              <a:ext uri="{FF2B5EF4-FFF2-40B4-BE49-F238E27FC236}">
                <a16:creationId xmlns:a16="http://schemas.microsoft.com/office/drawing/2014/main" id="{7E5545A2-C7B4-8B40-804E-940F820A0F66}"/>
              </a:ext>
            </a:extLst>
          </p:cNvPr>
          <p:cNvSpPr txBox="1"/>
          <p:nvPr/>
        </p:nvSpPr>
        <p:spPr>
          <a:xfrm>
            <a:off x="339579" y="196963"/>
            <a:ext cx="6178841" cy="4539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800" b="1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2. </a:t>
            </a:r>
            <a:r>
              <a:rPr lang="vi-VN" sz="1800" b="1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Tìm từ ngữ chỉ hoạt động chăm sóc cây.</a:t>
            </a: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805D6FEB-74D2-6746-B0A7-581154045615}"/>
              </a:ext>
            </a:extLst>
          </p:cNvPr>
          <p:cNvSpPr/>
          <p:nvPr/>
        </p:nvSpPr>
        <p:spPr>
          <a:xfrm>
            <a:off x="760396" y="1318661"/>
            <a:ext cx="1876926" cy="654518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 w="28575">
            <a:extLst>
              <a:ext uri="{C807C97D-BFC1-408E-A445-0C87EB9F89A2}">
                <ask:lineSketchStyleProps xmlns="" xmlns:ask="http://schemas.microsoft.com/office/drawing/2018/sketchyshapes"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dirty="0">
                <a:solidFill>
                  <a:schemeClr val="tx1"/>
                </a:solidFill>
                <a:latin typeface="UTM Avo" panose="02040603050506020204" pitchFamily="18" charset="0"/>
              </a:rPr>
              <a:t>tưới nước</a:t>
            </a:r>
            <a:endParaRPr lang="en-VN" sz="2000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B2C1D4F0-4F0E-844F-93B3-C444FF041FDF}"/>
              </a:ext>
            </a:extLst>
          </p:cNvPr>
          <p:cNvSpPr/>
          <p:nvPr/>
        </p:nvSpPr>
        <p:spPr>
          <a:xfrm>
            <a:off x="4053829" y="1318661"/>
            <a:ext cx="1876926" cy="654518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accent6">
                <a:lumMod val="75000"/>
              </a:schemeClr>
            </a:solidFill>
            <a:extLst>
              <a:ext uri="{C807C97D-BFC1-408E-A445-0C87EB9F89A2}">
                <ask:lineSketchStyleProps xmlns="" xmlns:ask="http://schemas.microsoft.com/office/drawing/2018/sketchyshapes"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dirty="0">
                <a:solidFill>
                  <a:schemeClr val="tx1"/>
                </a:solidFill>
                <a:latin typeface="UTM Avo" panose="02040603050506020204" pitchFamily="18" charset="0"/>
              </a:rPr>
              <a:t>bón phân</a:t>
            </a:r>
            <a:endParaRPr lang="en-VN" sz="2000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91012A4F-8BF9-2D40-AA0D-4EA14A5A9487}"/>
              </a:ext>
            </a:extLst>
          </p:cNvPr>
          <p:cNvSpPr/>
          <p:nvPr/>
        </p:nvSpPr>
        <p:spPr>
          <a:xfrm>
            <a:off x="2490537" y="2529487"/>
            <a:ext cx="1876926" cy="654518"/>
          </a:xfrm>
          <a:prstGeom prst="roundRect">
            <a:avLst/>
          </a:prstGeom>
          <a:solidFill>
            <a:schemeClr val="accent4"/>
          </a:solidFill>
          <a:ln w="19050">
            <a:solidFill>
              <a:srgbClr val="002060"/>
            </a:solidFill>
            <a:prstDash val="solid"/>
            <a:extLst>
              <a:ext uri="{C807C97D-BFC1-408E-A445-0C87EB9F89A2}">
                <ask:lineSketchStyleProps xmlns="" xmlns:ask="http://schemas.microsoft.com/office/drawing/2018/sketchyshapes"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dirty="0">
                <a:solidFill>
                  <a:schemeClr val="tx1"/>
                </a:solidFill>
                <a:latin typeface="UTM Avo" panose="02040603050506020204" pitchFamily="18" charset="0"/>
              </a:rPr>
              <a:t>bắt sâu</a:t>
            </a:r>
            <a:endParaRPr lang="en-VN" sz="2000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123A2B4D-7716-4B4D-8E98-5EECC1BF778A}"/>
              </a:ext>
            </a:extLst>
          </p:cNvPr>
          <p:cNvSpPr/>
          <p:nvPr/>
        </p:nvSpPr>
        <p:spPr>
          <a:xfrm>
            <a:off x="836443" y="3607163"/>
            <a:ext cx="1876926" cy="654518"/>
          </a:xfrm>
          <a:prstGeom prst="roundRect">
            <a:avLst/>
          </a:prstGeom>
          <a:solidFill>
            <a:srgbClr val="B7D574"/>
          </a:solidFill>
          <a:ln w="19050">
            <a:solidFill>
              <a:schemeClr val="bg1">
                <a:lumMod val="25000"/>
              </a:schemeClr>
            </a:solidFill>
            <a:prstDash val="solid"/>
            <a:extLst>
              <a:ext uri="{C807C97D-BFC1-408E-A445-0C87EB9F89A2}">
                <ask:lineSketchStyleProps xmlns="" xmlns:ask="http://schemas.microsoft.com/office/drawing/2018/sketchyshapes"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dirty="0">
                <a:solidFill>
                  <a:schemeClr val="tx1"/>
                </a:solidFill>
                <a:latin typeface="UTM Avo" panose="02040603050506020204" pitchFamily="18" charset="0"/>
              </a:rPr>
              <a:t>nhổ cỏ</a:t>
            </a:r>
            <a:endParaRPr lang="en-VN" sz="2000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450470DC-5CE3-0542-8D70-E55CDCB2E177}"/>
              </a:ext>
            </a:extLst>
          </p:cNvPr>
          <p:cNvSpPr/>
          <p:nvPr/>
        </p:nvSpPr>
        <p:spPr>
          <a:xfrm>
            <a:off x="4024953" y="3740313"/>
            <a:ext cx="1876926" cy="654518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 w="19050">
            <a:solidFill>
              <a:schemeClr val="accent5">
                <a:lumMod val="50000"/>
              </a:schemeClr>
            </a:solidFill>
            <a:prstDash val="solid"/>
            <a:extLst>
              <a:ext uri="{C807C97D-BFC1-408E-A445-0C87EB9F89A2}">
                <ask:lineSketchStyleProps xmlns="" xmlns:ask="http://schemas.microsoft.com/office/drawing/2018/sketchyshapes"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dirty="0">
                <a:solidFill>
                  <a:schemeClr val="tx1"/>
                </a:solidFill>
                <a:latin typeface="UTM Avo" panose="02040603050506020204" pitchFamily="18" charset="0"/>
              </a:rPr>
              <a:t>………</a:t>
            </a:r>
            <a:endParaRPr lang="en-VN" sz="2000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2779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5" grpId="0" animBg="1"/>
      <p:bldP spid="26" grpId="0" animBg="1"/>
      <p:bldP spid="27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2054306997"/>
</p:tagLst>
</file>

<file path=ppt/theme/theme1.xml><?xml version="1.0" encoding="utf-8"?>
<a:theme xmlns:a="http://schemas.openxmlformats.org/drawingml/2006/main" name="Doodle Sketchbook by Slidesgo">
  <a:themeElements>
    <a:clrScheme name="Simple Light">
      <a:dk1>
        <a:srgbClr val="213054"/>
      </a:dk1>
      <a:lt1>
        <a:srgbClr val="BAE5E4"/>
      </a:lt1>
      <a:dk2>
        <a:srgbClr val="A889CC"/>
      </a:dk2>
      <a:lt2>
        <a:srgbClr val="FC7D77"/>
      </a:lt2>
      <a:accent1>
        <a:srgbClr val="FFAB40"/>
      </a:accent1>
      <a:accent2>
        <a:srgbClr val="FFFFFF"/>
      </a:accent2>
      <a:accent3>
        <a:srgbClr val="213054"/>
      </a:accent3>
      <a:accent4>
        <a:srgbClr val="BAE5E4"/>
      </a:accent4>
      <a:accent5>
        <a:srgbClr val="A889CC"/>
      </a:accent5>
      <a:accent6>
        <a:srgbClr val="FC7D77"/>
      </a:accent6>
      <a:hlink>
        <a:srgbClr val="21305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Doodle Sketchbook by Slidesgo">
  <a:themeElements>
    <a:clrScheme name="Simple Light">
      <a:dk1>
        <a:srgbClr val="213054"/>
      </a:dk1>
      <a:lt1>
        <a:srgbClr val="BAE5E4"/>
      </a:lt1>
      <a:dk2>
        <a:srgbClr val="A889CC"/>
      </a:dk2>
      <a:lt2>
        <a:srgbClr val="FC7D77"/>
      </a:lt2>
      <a:accent1>
        <a:srgbClr val="FFAB40"/>
      </a:accent1>
      <a:accent2>
        <a:srgbClr val="FFFFFF"/>
      </a:accent2>
      <a:accent3>
        <a:srgbClr val="213054"/>
      </a:accent3>
      <a:accent4>
        <a:srgbClr val="BAE5E4"/>
      </a:accent4>
      <a:accent5>
        <a:srgbClr val="A889CC"/>
      </a:accent5>
      <a:accent6>
        <a:srgbClr val="FC7D77"/>
      </a:accent6>
      <a:hlink>
        <a:srgbClr val="21305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2367</TotalTime>
  <Words>344</Words>
  <Application>Microsoft Office PowerPoint</Application>
  <PresentationFormat>Custom</PresentationFormat>
  <Paragraphs>66</Paragraphs>
  <Slides>11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11</vt:i4>
      </vt:variant>
    </vt:vector>
  </HeadingPairs>
  <TitlesOfParts>
    <vt:vector size="30" baseType="lpstr">
      <vt:lpstr>Times New Roman</vt:lpstr>
      <vt:lpstr>Kalam</vt:lpstr>
      <vt:lpstr>Microsoft YaHei</vt:lpstr>
      <vt:lpstr>Calibri</vt:lpstr>
      <vt:lpstr>Microsoft YaHei</vt:lpstr>
      <vt:lpstr>等线</vt:lpstr>
      <vt:lpstr>HP001 4 hàng</vt:lpstr>
      <vt:lpstr>Arial</vt:lpstr>
      <vt:lpstr>SimSun</vt:lpstr>
      <vt:lpstr>UTM Cookies</vt:lpstr>
      <vt:lpstr>Montserrat</vt:lpstr>
      <vt:lpstr>UTM Avo</vt:lpstr>
      <vt:lpstr>HP001 4H</vt:lpstr>
      <vt:lpstr>Calibri Light</vt:lpstr>
      <vt:lpstr>Doodle Sketchbook by Slidesgo</vt:lpstr>
      <vt:lpstr>1_Doodle Sketchbook by Slidesgo</vt:lpstr>
      <vt:lpstr>1_Office Theme</vt:lpstr>
      <vt:lpstr>1_Office 主题​​</vt:lpstr>
      <vt:lpstr>2_Office Theme</vt:lpstr>
      <vt:lpstr>Chào mừng các em đến với tiết Tiếng Việt - Lớp 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L.U</dc:creator>
  <cp:lastModifiedBy>Admin</cp:lastModifiedBy>
  <cp:revision>214</cp:revision>
  <dcterms:modified xsi:type="dcterms:W3CDTF">2022-02-10T00:49:20Z</dcterms:modified>
</cp:coreProperties>
</file>