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  <p:sldMasterId id="2147483710" r:id="rId3"/>
    <p:sldMasterId id="2147483722" r:id="rId4"/>
    <p:sldMasterId id="2147483748" r:id="rId5"/>
    <p:sldMasterId id="2147483760" r:id="rId6"/>
    <p:sldMasterId id="2147483784" r:id="rId7"/>
  </p:sldMasterIdLst>
  <p:notesMasterIdLst>
    <p:notesMasterId r:id="rId29"/>
  </p:notesMasterIdLst>
  <p:sldIdLst>
    <p:sldId id="257" r:id="rId8"/>
    <p:sldId id="263" r:id="rId9"/>
    <p:sldId id="264" r:id="rId10"/>
    <p:sldId id="258" r:id="rId11"/>
    <p:sldId id="259" r:id="rId12"/>
    <p:sldId id="260" r:id="rId13"/>
    <p:sldId id="261" r:id="rId14"/>
    <p:sldId id="509" r:id="rId15"/>
    <p:sldId id="270" r:id="rId16"/>
    <p:sldId id="271" r:id="rId17"/>
    <p:sldId id="506" r:id="rId18"/>
    <p:sldId id="507" r:id="rId19"/>
    <p:sldId id="508" r:id="rId20"/>
    <p:sldId id="304" r:id="rId21"/>
    <p:sldId id="494" r:id="rId22"/>
    <p:sldId id="495" r:id="rId23"/>
    <p:sldId id="496" r:id="rId24"/>
    <p:sldId id="497" r:id="rId25"/>
    <p:sldId id="278" r:id="rId26"/>
    <p:sldId id="325" r:id="rId27"/>
    <p:sldId id="27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>
        <p:scale>
          <a:sx n="79" d="100"/>
          <a:sy n="79" d="100"/>
        </p:scale>
        <p:origin x="3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C20E2-6A4F-4649-8FEE-6F86815BC5FD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35D4B-7987-4B4D-B5BA-F73137048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4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6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453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852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932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594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207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561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368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125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83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291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49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960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8352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084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906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413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634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6156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168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97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661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5452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0787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350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162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18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839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54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89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25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180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921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3838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32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43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778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2082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105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0527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268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49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984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640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9806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191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057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953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8923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0078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318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8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12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4918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106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7225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974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463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144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220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05627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82948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29869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0793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330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95155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28743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6267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71559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81591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5124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95594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2459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69688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780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529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LUYỆN TẬP</a:t>
            </a:r>
            <a:endParaRPr kumimoji="0" lang="vi-VN" sz="115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Arial"/>
              <a:sym typeface="Arial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629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24015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54011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6273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24862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17952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64633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54906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7698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92115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75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56292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LUYỆN TẬP</a:t>
            </a:r>
            <a:endParaRPr kumimoji="0" lang="vi-VN" sz="115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534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725724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119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31224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78743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LUYỆN TẬP</a:t>
            </a:r>
            <a:endParaRPr kumimoji="0" lang="vi-VN" sz="115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662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191358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745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01139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669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43903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LUYỆN TẬP</a:t>
            </a:r>
            <a:endParaRPr kumimoji="0" lang="vi-VN" sz="115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923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59551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0CCC1F2-EC4C-438A-A626-EF38FEB19E62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2/14/2022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9B525D6-B33C-4B02-B16B-D7EC1E9A098D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5037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0CCC1F2-EC4C-438A-A626-EF38FEB19E62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2/14/2022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9B525D6-B33C-4B02-B16B-D7EC1E9A098D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1913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0CCC1F2-EC4C-438A-A626-EF38FEB19E62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2/14/2022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9B525D6-B33C-4B02-B16B-D7EC1E9A098D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2679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slideLayout" Target="../slideLayouts/slideLayout92.xml"/><Relationship Id="rId3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87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slideLayout" Target="../slideLayouts/slideLayout91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29" Type="http://schemas.openxmlformats.org/officeDocument/2006/relationships/slideLayout" Target="../slideLayouts/slideLayout95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90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28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Relationship Id="rId27" Type="http://schemas.openxmlformats.org/officeDocument/2006/relationships/slideLayout" Target="../slideLayouts/slideLayout93.xml"/><Relationship Id="rId30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199F-9AE4-45D4-B2DC-EE9C8D19449C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94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894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3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11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3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13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66416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  <p:sldLayoutId id="2147483801" r:id="rId17"/>
    <p:sldLayoutId id="2147483802" r:id="rId18"/>
    <p:sldLayoutId id="2147483803" r:id="rId19"/>
    <p:sldLayoutId id="2147483804" r:id="rId20"/>
    <p:sldLayoutId id="2147483805" r:id="rId21"/>
    <p:sldLayoutId id="2147483806" r:id="rId22"/>
    <p:sldLayoutId id="2147483807" r:id="rId23"/>
    <p:sldLayoutId id="2147483808" r:id="rId24"/>
    <p:sldLayoutId id="2147483809" r:id="rId25"/>
    <p:sldLayoutId id="2147483810" r:id="rId26"/>
    <p:sldLayoutId id="2147483811" r:id="rId27"/>
    <p:sldLayoutId id="2147483812" r:id="rId28"/>
    <p:sldLayoutId id="2147483813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5.wdp"/><Relationship Id="rId18" Type="http://schemas.openxmlformats.org/officeDocument/2006/relationships/image" Target="../media/image15.png"/><Relationship Id="rId26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12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29" Type="http://schemas.microsoft.com/office/2007/relationships/hdphoto" Target="../media/hdphoto13.wdp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microsoft.com/office/2007/relationships/hdphoto" Target="../media/hdphoto4.wdp"/><Relationship Id="rId24" Type="http://schemas.openxmlformats.org/officeDocument/2006/relationships/image" Target="../media/image18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20.png"/><Relationship Id="rId10" Type="http://schemas.openxmlformats.org/officeDocument/2006/relationships/image" Target="../media/image11.png"/><Relationship Id="rId19" Type="http://schemas.microsoft.com/office/2007/relationships/hdphoto" Target="../media/hdphoto8.wdp"/><Relationship Id="rId31" Type="http://schemas.openxmlformats.org/officeDocument/2006/relationships/image" Target="../media/image22.png"/><Relationship Id="rId4" Type="http://schemas.openxmlformats.org/officeDocument/2006/relationships/image" Target="../media/image8.jpeg"/><Relationship Id="rId9" Type="http://schemas.microsoft.com/office/2007/relationships/hdphoto" Target="../media/hdphoto3.wdp"/><Relationship Id="rId14" Type="http://schemas.openxmlformats.org/officeDocument/2006/relationships/image" Target="../media/image13.png"/><Relationship Id="rId22" Type="http://schemas.openxmlformats.org/officeDocument/2006/relationships/image" Target="../media/image17.png"/><Relationship Id="rId27" Type="http://schemas.microsoft.com/office/2007/relationships/hdphoto" Target="../media/hdphoto12.wdp"/><Relationship Id="rId30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5.GIF"/><Relationship Id="rId4" Type="http://schemas.openxmlformats.org/officeDocument/2006/relationships/image" Target="../media/image5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microsoft.com/office/2007/relationships/hdphoto" Target="../media/hdphoto14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18" Type="http://schemas.openxmlformats.org/officeDocument/2006/relationships/slide" Target="slide6.xml"/><Relationship Id="rId26" Type="http://schemas.openxmlformats.org/officeDocument/2006/relationships/image" Target="../media/image18.png"/><Relationship Id="rId39" Type="http://schemas.openxmlformats.org/officeDocument/2006/relationships/image" Target="../media/image40.png"/><Relationship Id="rId21" Type="http://schemas.openxmlformats.org/officeDocument/2006/relationships/image" Target="../media/image15.png"/><Relationship Id="rId34" Type="http://schemas.openxmlformats.org/officeDocument/2006/relationships/image" Target="../media/image37.png"/><Relationship Id="rId42" Type="http://schemas.microsoft.com/office/2007/relationships/hdphoto" Target="../media/hdphoto26.wdp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6" Type="http://schemas.microsoft.com/office/2007/relationships/hdphoto" Target="../media/hdphoto9.wdp"/><Relationship Id="rId29" Type="http://schemas.microsoft.com/office/2007/relationships/hdphoto" Target="../media/hdphoto21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11" Type="http://schemas.openxmlformats.org/officeDocument/2006/relationships/image" Target="../media/image30.png"/><Relationship Id="rId24" Type="http://schemas.openxmlformats.org/officeDocument/2006/relationships/image" Target="../media/image34.png"/><Relationship Id="rId32" Type="http://schemas.openxmlformats.org/officeDocument/2006/relationships/image" Target="../media/image19.png"/><Relationship Id="rId37" Type="http://schemas.openxmlformats.org/officeDocument/2006/relationships/image" Target="../media/image39.png"/><Relationship Id="rId40" Type="http://schemas.microsoft.com/office/2007/relationships/hdphoto" Target="../media/hdphoto25.wdp"/><Relationship Id="rId45" Type="http://schemas.openxmlformats.org/officeDocument/2006/relationships/image" Target="../media/image43.png"/><Relationship Id="rId5" Type="http://schemas.openxmlformats.org/officeDocument/2006/relationships/image" Target="../media/image27.png"/><Relationship Id="rId15" Type="http://schemas.openxmlformats.org/officeDocument/2006/relationships/image" Target="../media/image16.png"/><Relationship Id="rId23" Type="http://schemas.openxmlformats.org/officeDocument/2006/relationships/slide" Target="slide7.xml"/><Relationship Id="rId28" Type="http://schemas.openxmlformats.org/officeDocument/2006/relationships/image" Target="../media/image35.png"/><Relationship Id="rId36" Type="http://schemas.microsoft.com/office/2007/relationships/hdphoto" Target="../media/hdphoto23.wdp"/><Relationship Id="rId10" Type="http://schemas.microsoft.com/office/2007/relationships/hdphoto" Target="../media/hdphoto18.wdp"/><Relationship Id="rId19" Type="http://schemas.openxmlformats.org/officeDocument/2006/relationships/image" Target="../media/image33.png"/><Relationship Id="rId31" Type="http://schemas.microsoft.com/office/2007/relationships/hdphoto" Target="../media/hdphoto22.wdp"/><Relationship Id="rId44" Type="http://schemas.microsoft.com/office/2007/relationships/hdphoto" Target="../media/hdphoto27.wdp"/><Relationship Id="rId4" Type="http://schemas.microsoft.com/office/2007/relationships/hdphoto" Target="../media/hdphoto15.wdp"/><Relationship Id="rId9" Type="http://schemas.openxmlformats.org/officeDocument/2006/relationships/image" Target="../media/image29.png"/><Relationship Id="rId14" Type="http://schemas.openxmlformats.org/officeDocument/2006/relationships/slide" Target="slide4.xml"/><Relationship Id="rId22" Type="http://schemas.microsoft.com/office/2007/relationships/hdphoto" Target="../media/hdphoto8.wdp"/><Relationship Id="rId27" Type="http://schemas.microsoft.com/office/2007/relationships/hdphoto" Target="../media/hdphoto11.wdp"/><Relationship Id="rId30" Type="http://schemas.openxmlformats.org/officeDocument/2006/relationships/image" Target="../media/image36.png"/><Relationship Id="rId35" Type="http://schemas.openxmlformats.org/officeDocument/2006/relationships/image" Target="../media/image38.png"/><Relationship Id="rId43" Type="http://schemas.openxmlformats.org/officeDocument/2006/relationships/image" Target="../media/image42.png"/><Relationship Id="rId8" Type="http://schemas.microsoft.com/office/2007/relationships/hdphoto" Target="../media/hdphoto17.wdp"/><Relationship Id="rId3" Type="http://schemas.openxmlformats.org/officeDocument/2006/relationships/image" Target="../media/image26.png"/><Relationship Id="rId12" Type="http://schemas.microsoft.com/office/2007/relationships/hdphoto" Target="../media/hdphoto19.wdp"/><Relationship Id="rId17" Type="http://schemas.openxmlformats.org/officeDocument/2006/relationships/image" Target="../media/image32.png"/><Relationship Id="rId25" Type="http://schemas.microsoft.com/office/2007/relationships/hdphoto" Target="../media/hdphoto20.wdp"/><Relationship Id="rId33" Type="http://schemas.microsoft.com/office/2007/relationships/hdphoto" Target="../media/hdphoto12.wdp"/><Relationship Id="rId38" Type="http://schemas.microsoft.com/office/2007/relationships/hdphoto" Target="../media/hdphoto24.wdp"/><Relationship Id="rId46" Type="http://schemas.microsoft.com/office/2007/relationships/hdphoto" Target="../media/hdphoto28.wdp"/><Relationship Id="rId20" Type="http://schemas.openxmlformats.org/officeDocument/2006/relationships/slide" Target="slide5.xml"/><Relationship Id="rId41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slide" Target="slide3.xml"/><Relationship Id="rId4" Type="http://schemas.microsoft.com/office/2007/relationships/hdphoto" Target="../media/hdphoto1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slide" Target="slide3.xml"/><Relationship Id="rId4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slide" Target="slide3.xml"/><Relationship Id="rId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slide" Target="slide3.xml"/><Relationship Id="rId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CC44A66A-CFBC-4185-A688-03B3CA2D55C7}"/>
              </a:ext>
            </a:extLst>
          </p:cNvPr>
          <p:cNvGrpSpPr/>
          <p:nvPr/>
        </p:nvGrpSpPr>
        <p:grpSpPr>
          <a:xfrm>
            <a:off x="3842836" y="1993081"/>
            <a:ext cx="7237540" cy="2628770"/>
            <a:chOff x="3815445" y="140918"/>
            <a:chExt cx="3822655" cy="262874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1539DEE3-0D31-4D4B-B17C-13F497CFC2B4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628748"/>
              <a:chOff x="181619" y="1261924"/>
              <a:chExt cx="2109019" cy="2394653"/>
            </a:xfrm>
          </p:grpSpPr>
          <p:sp>
            <p:nvSpPr>
              <p:cNvPr id="35" name="Hexagon 34">
                <a:extLst>
                  <a:ext uri="{FF2B5EF4-FFF2-40B4-BE49-F238E27FC236}">
                    <a16:creationId xmlns:a16="http://schemas.microsoft.com/office/drawing/2014/main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311048" y="1553831"/>
                <a:ext cx="1933995" cy="2102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</a:t>
                </a:r>
                <a:r>
                  <a:rPr kumimoji="0" lang="en-US" sz="36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hiên</a:t>
                </a:r>
                <a:r>
                  <a:rPr kumimoji="0" lang="en-US" sz="3600" b="1" i="0" u="none" strike="noStrike" kern="1200" cap="none" spc="0" normalizeH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tai</a:t>
                </a: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aseline="0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3600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hiện tượng thiên nhiên gây tác động xấu như bão, lũ lụt, hạn hán, động đất.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34" name="10">
              <a:extLst>
                <a:ext uri="{FF2B5EF4-FFF2-40B4-BE49-F238E27FC236}">
                  <a16:creationId xmlns:a16="http://schemas.microsoft.com/office/drawing/2014/main" id="{A116BEF2-535D-41B5-BB8D-B674141EBBC4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9322062" y="5935087"/>
            <a:ext cx="2719140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72935CF-D9D8-4425-B793-55C6E016B5B6}"/>
              </a:ext>
            </a:extLst>
          </p:cNvPr>
          <p:cNvCxnSpPr/>
          <p:nvPr/>
        </p:nvCxnSpPr>
        <p:spPr>
          <a:xfrm flipH="1">
            <a:off x="4073795" y="102609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"/>
          <p:cNvSpPr txBox="1"/>
          <p:nvPr/>
        </p:nvSpPr>
        <p:spPr>
          <a:xfrm>
            <a:off x="2828261" y="-81873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267" y="902449"/>
            <a:ext cx="63029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3092" y="3590153"/>
            <a:ext cx="5873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7060" y="902449"/>
            <a:ext cx="5860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28170" y="3590153"/>
            <a:ext cx="61913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913789" y="154504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945685" y="208808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106530" y="264208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182730" y="264208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190584" y="369805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228684" y="420603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407283" y="47814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068430" y="528436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152484" y="528436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605432" y="102065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528121" y="154504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528121" y="21033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450810" y="259539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569592" y="259539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376872" y="364573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1440095" y="419716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1090472" y="477644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1516295" y="530531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1592495" y="530392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214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828260" y="-84154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82EE266C-03E9-4315-A85B-3446053A75A8}"/>
              </a:ext>
            </a:extLst>
          </p:cNvPr>
          <p:cNvSpPr/>
          <p:nvPr/>
        </p:nvSpPr>
        <p:spPr>
          <a:xfrm>
            <a:off x="9228265" y="5803642"/>
            <a:ext cx="2931795" cy="10543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72EBA176-382A-41D4-8969-D57B4E559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98" y="216637"/>
            <a:ext cx="527050" cy="2795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D186DF07-225D-4C1F-9278-D73FDE5F9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42" y="3037678"/>
            <a:ext cx="527050" cy="254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692" y="303709"/>
            <a:ext cx="527050" cy="270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5123" y="813313"/>
            <a:ext cx="55466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76167" y="3482598"/>
            <a:ext cx="50246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38171" y="799136"/>
            <a:ext cx="46106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38171" y="3468499"/>
            <a:ext cx="49522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313" y="3029123"/>
            <a:ext cx="527050" cy="2591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3"/>
          <p:cNvSpPr txBox="1"/>
          <p:nvPr/>
        </p:nvSpPr>
        <p:spPr>
          <a:xfrm>
            <a:off x="-130364" y="1614154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 Box 3"/>
          <p:cNvSpPr txBox="1"/>
          <p:nvPr/>
        </p:nvSpPr>
        <p:spPr>
          <a:xfrm>
            <a:off x="-63138" y="4361739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3"/>
          <p:cNvSpPr txBox="1"/>
          <p:nvPr/>
        </p:nvSpPr>
        <p:spPr>
          <a:xfrm>
            <a:off x="6296784" y="1762142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3"/>
          <p:cNvSpPr txBox="1"/>
          <p:nvPr/>
        </p:nvSpPr>
        <p:spPr>
          <a:xfrm>
            <a:off x="6210662" y="4321335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52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0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10001885" y="5758648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 Box 3"/>
          <p:cNvSpPr txBox="1"/>
          <p:nvPr/>
        </p:nvSpPr>
        <p:spPr>
          <a:xfrm>
            <a:off x="3220147" y="0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267" y="902449"/>
            <a:ext cx="63029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3092" y="3590153"/>
            <a:ext cx="5873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87060" y="902449"/>
            <a:ext cx="5860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28170" y="3590153"/>
            <a:ext cx="61913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21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3760048-BDE3-4835-B5C8-ECB9291037B9}"/>
              </a:ext>
            </a:extLst>
          </p:cNvPr>
          <p:cNvSpPr/>
          <p:nvPr/>
        </p:nvSpPr>
        <p:spPr>
          <a:xfrm>
            <a:off x="388620" y="5203226"/>
            <a:ext cx="11204665" cy="11963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360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360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360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ạt thóc sinh ra ở đâu</a:t>
            </a:r>
            <a:r>
              <a:rPr lang="vi-VN" sz="3600" smtClean="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>
              <a:solidFill>
                <a:schemeClr val="bg1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0B05750-2603-4C54-84A2-C7DB7DF907AC}"/>
              </a:ext>
            </a:extLst>
          </p:cNvPr>
          <p:cNvCxnSpPr>
            <a:cxnSpLocks/>
          </p:cNvCxnSpPr>
          <p:nvPr/>
        </p:nvCxnSpPr>
        <p:spPr>
          <a:xfrm>
            <a:off x="2132965" y="1908278"/>
            <a:ext cx="20955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 Box 3"/>
          <p:cNvSpPr txBox="1"/>
          <p:nvPr/>
        </p:nvSpPr>
        <p:spPr>
          <a:xfrm>
            <a:off x="2979310" y="43386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5267" y="902449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267" y="3141123"/>
            <a:ext cx="58731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7060" y="902449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7060" y="3081001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16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3760048-BDE3-4835-B5C8-ECB9291037B9}"/>
              </a:ext>
            </a:extLst>
          </p:cNvPr>
          <p:cNvSpPr/>
          <p:nvPr/>
        </p:nvSpPr>
        <p:spPr>
          <a:xfrm>
            <a:off x="0" y="5371817"/>
            <a:ext cx="12192000" cy="12003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 thơ nào cho thấy hạt thóc trải qua nhiều khó khăn</a:t>
            </a:r>
            <a:r>
              <a:rPr lang="vi-VN" sz="36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zh-CN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0B05750-2603-4C54-84A2-C7DB7DF907AC}"/>
              </a:ext>
            </a:extLst>
          </p:cNvPr>
          <p:cNvCxnSpPr>
            <a:cxnSpLocks/>
          </p:cNvCxnSpPr>
          <p:nvPr/>
        </p:nvCxnSpPr>
        <p:spPr>
          <a:xfrm flipV="1">
            <a:off x="751522" y="4629150"/>
            <a:ext cx="3220403" cy="285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79EBEA-802B-46DF-ABEF-58A4F9048276}"/>
              </a:ext>
            </a:extLst>
          </p:cNvPr>
          <p:cNvCxnSpPr>
            <a:cxnSpLocks/>
          </p:cNvCxnSpPr>
          <p:nvPr/>
        </p:nvCxnSpPr>
        <p:spPr>
          <a:xfrm flipV="1">
            <a:off x="751522" y="5086350"/>
            <a:ext cx="3806191" cy="28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25267" y="902449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3037" y="3137133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7060" y="902449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28940" y="3137133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3"/>
          <p:cNvSpPr txBox="1"/>
          <p:nvPr/>
        </p:nvSpPr>
        <p:spPr>
          <a:xfrm>
            <a:off x="2979310" y="43386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52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3760048-BDE3-4835-B5C8-ECB9291037B9}"/>
              </a:ext>
            </a:extLst>
          </p:cNvPr>
          <p:cNvSpPr/>
          <p:nvPr/>
        </p:nvSpPr>
        <p:spPr>
          <a:xfrm>
            <a:off x="0" y="5808105"/>
            <a:ext cx="8994098" cy="9213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C36A1B2D-CBBF-4678-8B78-F239F672D379}"/>
              </a:ext>
            </a:extLst>
          </p:cNvPr>
          <p:cNvSpPr/>
          <p:nvPr/>
        </p:nvSpPr>
        <p:spPr>
          <a:xfrm>
            <a:off x="8420738" y="5040449"/>
            <a:ext cx="3943350" cy="1201420"/>
          </a:xfrm>
          <a:prstGeom prst="wedgeRoundRectCallout">
            <a:avLst>
              <a:gd name="adj1" fmla="val -48963"/>
              <a:gd name="adj2" fmla="val 98684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24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thóc</a:t>
            </a:r>
            <a:r>
              <a:rPr lang="en-US" sz="24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sz="24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24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4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4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4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24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4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F863AD-1BAC-4B3E-B466-1D8EAC0EDC3A}"/>
              </a:ext>
            </a:extLst>
          </p:cNvPr>
          <p:cNvSpPr txBox="1"/>
          <p:nvPr/>
        </p:nvSpPr>
        <p:spPr>
          <a:xfrm>
            <a:off x="0" y="5945593"/>
            <a:ext cx="8815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</a:t>
            </a: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60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Hạt thóc quý giá như thế nào với con người?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228" y="887458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2998" y="3137133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00638" y="996880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73465" y="3156271"/>
            <a:ext cx="61940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3"/>
          <p:cNvSpPr txBox="1"/>
          <p:nvPr/>
        </p:nvSpPr>
        <p:spPr>
          <a:xfrm>
            <a:off x="3039271" y="28395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96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0AEC8-7838-4E77-A6B7-18E7F082B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262" y="2093912"/>
            <a:ext cx="10515600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</a:t>
            </a:r>
            <a:r>
              <a:rPr lang="en-US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thích nhất câu thơ nào? Vì sao</a:t>
            </a:r>
            <a:r>
              <a:rPr lang="en-US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44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100750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thuộc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3804054" y="4917694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228" y="1636968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2998" y="3886643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47021" y="1651959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88901" y="3886643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3"/>
          <p:cNvSpPr txBox="1"/>
          <p:nvPr/>
        </p:nvSpPr>
        <p:spPr>
          <a:xfrm>
            <a:off x="3039271" y="777905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94287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thuộc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570435"/>
            <a:ext cx="833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endParaRPr lang="en-US" sz="4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Hoạt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động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6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C35C90-0D48-400D-BD0D-64BCB9126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Từ nào trong bài thơ cho thấy hạt thóc tự kể chuyện về mình? 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2552604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35751F0-6D67-4C3A-BC5E-ACEF051801E3}"/>
              </a:ext>
            </a:extLst>
          </p:cNvPr>
          <p:cNvSpPr txBox="1"/>
          <p:nvPr/>
        </p:nvSpPr>
        <p:spPr>
          <a:xfrm>
            <a:off x="838200" y="305991"/>
            <a:ext cx="9594954" cy="713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lang="en-US" sz="400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00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Đóng vai hạt thóc tự giới thiệu về mình.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37196" y="1859114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993344" y="4303455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3687" y="2036712"/>
            <a:ext cx="54221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1457" y="4271396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27" name="Text Box 3"/>
          <p:cNvSpPr txBox="1"/>
          <p:nvPr/>
        </p:nvSpPr>
        <p:spPr>
          <a:xfrm>
            <a:off x="2876404" y="1453247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4803627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5302447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5769640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43898" y="6234335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6993344" y="2840146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6993344" y="3805928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053304" y="4817044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8287286" y="5769640"/>
            <a:ext cx="46697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2" grpId="0"/>
      <p:bldP spid="23" grpId="0"/>
      <p:bldP spid="24" grpId="0"/>
      <p:bldP spid="25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83940" y="6188862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68444" y="6053952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149600" y="958342"/>
            <a:ext cx="589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hững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dẻ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879" y="-127000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865479" y="1063509"/>
            <a:ext cx="609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85371" y="4651655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Cày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bừa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gieo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ươm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mầm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176174"/>
            <a:ext cx="772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Dập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dờn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85371" y="4586919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nhàng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25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438400" y="840200"/>
            <a:ext cx="711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 gì nho nhỏ</a:t>
            </a:r>
          </a:p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trắng, ngoài vàng</a:t>
            </a:r>
          </a:p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Say, giã, giần, sang</a:t>
            </a:r>
          </a:p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Nấu thành cơm dẻo ?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 thóc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34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27492" y="1306559"/>
            <a:ext cx="1199150" cy="1898639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3125" y="1526923"/>
            <a:ext cx="12935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Vở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Tiếng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图片 40964" descr="1-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403" y="18551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oogle Shape;1075;p17"/>
          <p:cNvPicPr preferRelativeResize="0"/>
          <p:nvPr/>
        </p:nvPicPr>
        <p:blipFill rotWithShape="1">
          <a:blip r:embed="rId3">
            <a:alphaModFix/>
          </a:blip>
          <a:srcRect l="6858" r="7614"/>
          <a:stretch/>
        </p:blipFill>
        <p:spPr>
          <a:xfrm>
            <a:off x="3241964" y="194042"/>
            <a:ext cx="8123382" cy="3159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75;p17"/>
          <p:cNvPicPr preferRelativeResize="0"/>
          <p:nvPr/>
        </p:nvPicPr>
        <p:blipFill rotWithShape="1">
          <a:blip r:embed="rId3">
            <a:alphaModFix/>
          </a:blip>
          <a:srcRect l="6955" r="7615"/>
          <a:stretch/>
        </p:blipFill>
        <p:spPr>
          <a:xfrm>
            <a:off x="3251200" y="3289191"/>
            <a:ext cx="8114145" cy="315942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3252920" y="421023"/>
            <a:ext cx="771064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lang="en-US" sz="2800" b="1" dirty="0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14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tháng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2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2022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14489" y="1041508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Đọc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63632" y="1672450"/>
            <a:ext cx="423771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Hạt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thóc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750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9882741" y="5855262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  <p:sp>
        <p:nvSpPr>
          <p:cNvPr id="7" name="Text Box 3"/>
          <p:cNvSpPr txBox="1"/>
          <p:nvPr/>
        </p:nvSpPr>
        <p:spPr>
          <a:xfrm>
            <a:off x="2828261" y="71452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5267" y="902449"/>
            <a:ext cx="63029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3092" y="3590153"/>
            <a:ext cx="5873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87060" y="902449"/>
            <a:ext cx="5860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7060" y="3590152"/>
            <a:ext cx="61913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0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1087</Words>
  <Application>Microsoft Office PowerPoint</Application>
  <PresentationFormat>Widescreen</PresentationFormat>
  <Paragraphs>209</Paragraphs>
  <Slides>21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41" baseType="lpstr">
      <vt:lpstr>Microsoft YaHei</vt:lpstr>
      <vt:lpstr>宋体</vt:lpstr>
      <vt:lpstr>Arial</vt:lpstr>
      <vt:lpstr>Arial-Rounded</vt:lpstr>
      <vt:lpstr>Calibri</vt:lpstr>
      <vt:lpstr>Calibri Light</vt:lpstr>
      <vt:lpstr>等线</vt:lpstr>
      <vt:lpstr>HP001 4 hàng</vt:lpstr>
      <vt:lpstr>HP001 4H</vt:lpstr>
      <vt:lpstr>黑体</vt:lpstr>
      <vt:lpstr>Times New Roman</vt:lpstr>
      <vt:lpstr>UTM Cookies</vt:lpstr>
      <vt:lpstr>Verdana</vt:lpstr>
      <vt:lpstr>1_Office Theme</vt:lpstr>
      <vt:lpstr>2_Office 主题​​</vt:lpstr>
      <vt:lpstr>4_Office Theme</vt:lpstr>
      <vt:lpstr>6_Office Theme</vt:lpstr>
      <vt:lpstr>7_Office Theme</vt:lpstr>
      <vt:lpstr>8_Office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Em thích nhất câu thơ nào? Vì sao?</vt:lpstr>
      <vt:lpstr>PowerPoint Presentation</vt:lpstr>
      <vt:lpstr>PowerPoint Presentation</vt:lpstr>
      <vt:lpstr>1. Từ nào trong bài thơ cho thấy hạt thóc tự kể chuyện về mình?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36</cp:revision>
  <dcterms:created xsi:type="dcterms:W3CDTF">2021-05-27T07:23:15Z</dcterms:created>
  <dcterms:modified xsi:type="dcterms:W3CDTF">2022-02-14T00:08:29Z</dcterms:modified>
</cp:coreProperties>
</file>