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18" r:id="rId3"/>
    <p:sldMasterId id="2147483730" r:id="rId4"/>
    <p:sldMasterId id="2147483766" r:id="rId5"/>
    <p:sldMasterId id="2147483772" r:id="rId6"/>
  </p:sldMasterIdLst>
  <p:notesMasterIdLst>
    <p:notesMasterId r:id="rId13"/>
  </p:notesMasterIdLst>
  <p:sldIdLst>
    <p:sldId id="284" r:id="rId7"/>
    <p:sldId id="523" r:id="rId8"/>
    <p:sldId id="521" r:id="rId9"/>
    <p:sldId id="297" r:id="rId10"/>
    <p:sldId id="524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0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117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12/31/2021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373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12/31/2021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0536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5477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69828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599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257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79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08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7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8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064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6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44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5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12/31/2021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53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12/31/2021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02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20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3045278" y="2355483"/>
            <a:ext cx="6604000" cy="261609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CHÀO MỪNG CÁC EM ĐẾN VỚI TIẾT TIẾNG VIỆT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627939"/>
            <a:ext cx="1293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9652" y="1042573"/>
            <a:ext cx="36112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9653" y="1664123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tin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E800-43F6-43B6-A535-36CF510B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4933-0642-483C-AD48-AB1C3CF6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1724025" y="4855466"/>
            <a:ext cx="5127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1816273" y="5010411"/>
            <a:ext cx="9394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con nhắn tin cho mẹ.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Sóc nhắn mẹ rằng cậu được bà đưa qua nhà bà chơi và ăn cơm nhà bà.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Sóc phải nhắn tin vì mẹ không có nhà và cậu muốn thông báo cho mẹ khi mẹ về.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3540829" y="729685"/>
            <a:ext cx="7112000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thân: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4E4A5-FFA9-4AFF-B145-43D3C3923303}"/>
              </a:ext>
            </a:extLst>
          </p:cNvPr>
          <p:cNvSpPr txBox="1"/>
          <p:nvPr/>
        </p:nvSpPr>
        <p:spPr>
          <a:xfrm>
            <a:off x="1080710" y="2919442"/>
            <a:ext cx="10009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b="1" i="0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ơi! Chiều nay ông qua đón con đi mua sách. Con đi cùng với ông mua xong con sẽ về, bố mẹ nhé!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của bố mẹ, </a:t>
            </a:r>
            <a:r>
              <a:rPr lang="vi-VN" sz="3200" b="1" i="0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An.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627939"/>
            <a:ext cx="1293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9652" y="1042573"/>
            <a:ext cx="36112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9653" y="1664123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tin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1477" y="2272206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14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187</Words>
  <Application>Microsoft Office PowerPoint</Application>
  <PresentationFormat>Widescreen</PresentationFormat>
  <Paragraphs>27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Microsoft YaHei</vt:lpstr>
      <vt:lpstr>SimSun</vt:lpstr>
      <vt:lpstr>.VnAvant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Times New Roman</vt:lpstr>
      <vt:lpstr>UTM Cookies</vt:lpstr>
      <vt:lpstr>2_Office Theme</vt:lpstr>
      <vt:lpstr>3_Office Theme</vt:lpstr>
      <vt:lpstr>6_Office Theme</vt:lpstr>
      <vt:lpstr>5_Office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2021-05-27T10:44:59Z</dcterms:created>
  <dcterms:modified xsi:type="dcterms:W3CDTF">2021-12-31T00:45:13Z</dcterms:modified>
</cp:coreProperties>
</file>