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1" r:id="rId2"/>
    <p:sldMasterId id="2147483721" r:id="rId3"/>
  </p:sldMasterIdLst>
  <p:sldIdLst>
    <p:sldId id="256" r:id="rId4"/>
    <p:sldId id="294" r:id="rId5"/>
    <p:sldId id="284" r:id="rId6"/>
    <p:sldId id="295" r:id="rId7"/>
    <p:sldId id="287" r:id="rId8"/>
    <p:sldId id="293" r:id="rId9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6EAFA"/>
    <a:srgbClr val="FF0066"/>
    <a:srgbClr val="F299D1"/>
    <a:srgbClr val="FFF79A"/>
    <a:srgbClr val="FFFBCD"/>
    <a:srgbClr val="FDDEEB"/>
    <a:srgbClr val="FFF789"/>
    <a:srgbClr val="E07235"/>
    <a:srgbClr val="EB54E9"/>
    <a:srgbClr val="D34CD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3015" autoAdjust="0"/>
    <p:restoredTop sz="94660"/>
  </p:normalViewPr>
  <p:slideViewPr>
    <p:cSldViewPr snapToGrid="0">
      <p:cViewPr varScale="1">
        <p:scale>
          <a:sx n="74" d="100"/>
          <a:sy n="74" d="100"/>
        </p:scale>
        <p:origin x="68" y="2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viewProps" Target="viewProps.xml"/><Relationship Id="rId5" Type="http://schemas.openxmlformats.org/officeDocument/2006/relationships/slide" Target="slides/slide2.xml"/><Relationship Id="rId10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42913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41153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977590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4023615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35592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32902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29392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89175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21847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63368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0100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511122" y="1687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61091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1683254" y="345750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 rot="172959">
            <a:off x="3135933" y="1758377"/>
            <a:ext cx="5600091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8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33620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50497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90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0" i="0" u="none" strike="noStrike" kern="1200" cap="none" spc="0" normalizeH="0" baseline="0" noProof="0" dirty="0" smtClean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srgbClr val="F79646">
                    <a:lumMod val="60000"/>
                    <a:lumOff val="4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  <a:endParaRPr kumimoji="0" lang="vi-VN" sz="11500" b="0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srgbClr val="F79646">
                  <a:lumMod val="60000"/>
                  <a:lumOff val="40000"/>
                </a:srgbClr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5556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83317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7080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0140011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32502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67285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10638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803413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148785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76151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64097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12335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65993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2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1/18/2022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092263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>
  <p:cSld name="3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F0B98-6806-4E5A-AF36-1A599EA8F3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BB575B3-456E-4BC5-9E8A-935920C8A5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4970E6E-3D3A-4094-B7AB-5E51EF91889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C0CCC1F2-EC4C-438A-A626-EF38FEB19E62}" type="datetimeFigureOut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1/18/2022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8DAD1E-B1EC-4442-91F3-A1B93E7004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BFAE14-20AD-4F99-B50F-F8A5DB4E29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fld id="{F9B525D6-B33C-4B02-B16B-D7EC1E9A098D}" type="slidenum">
              <a:rPr kumimoji="0" lang="en-US" sz="14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t>‹#›</a:t>
            </a:fld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7" name="image 101">
            <a:extLst>
              <a:ext uri="{FF2B5EF4-FFF2-40B4-BE49-F238E27FC236}">
                <a16:creationId xmlns:a16="http://schemas.microsoft.com/office/drawing/2014/main" id="{F5619E5B-F788-4415-BCE7-377433451BE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0" y="0"/>
            <a:ext cx="12192002" cy="6858001"/>
          </a:xfrm>
          <a:prstGeom prst="rect">
            <a:avLst/>
          </a:prstGeom>
        </p:spPr>
      </p:pic>
      <p:sp>
        <p:nvSpPr>
          <p:cNvPr id="8" name="任意形状 34">
            <a:extLst>
              <a:ext uri="{FF2B5EF4-FFF2-40B4-BE49-F238E27FC236}">
                <a16:creationId xmlns:a16="http://schemas.microsoft.com/office/drawing/2014/main" id="{C14C9137-2D10-424B-A009-7AC8617014CB}"/>
              </a:ext>
            </a:extLst>
          </p:cNvPr>
          <p:cNvSpPr/>
          <p:nvPr userDrawn="1"/>
        </p:nvSpPr>
        <p:spPr>
          <a:xfrm>
            <a:off x="10059219" y="4741024"/>
            <a:ext cx="3074912" cy="3074912"/>
          </a:xfrm>
          <a:custGeom>
            <a:avLst/>
            <a:gdLst>
              <a:gd name="connsiteX0" fmla="*/ 1537456 w 3074912"/>
              <a:gd name="connsiteY0" fmla="*/ 0 h 3074912"/>
              <a:gd name="connsiteX1" fmla="*/ 3074912 w 3074912"/>
              <a:gd name="connsiteY1" fmla="*/ 1537456 h 3074912"/>
              <a:gd name="connsiteX2" fmla="*/ 1537456 w 3074912"/>
              <a:gd name="connsiteY2" fmla="*/ 3074912 h 3074912"/>
              <a:gd name="connsiteX3" fmla="*/ 0 w 3074912"/>
              <a:gd name="connsiteY3" fmla="*/ 1537456 h 3074912"/>
              <a:gd name="connsiteX4" fmla="*/ 1537456 w 3074912"/>
              <a:gd name="connsiteY4" fmla="*/ 0 h 3074912"/>
              <a:gd name="connsiteX5" fmla="*/ 1540876 w 3074912"/>
              <a:gd name="connsiteY5" fmla="*/ 550444 h 3074912"/>
              <a:gd name="connsiteX6" fmla="*/ 553864 w 3074912"/>
              <a:gd name="connsiteY6" fmla="*/ 1537456 h 3074912"/>
              <a:gd name="connsiteX7" fmla="*/ 1540876 w 3074912"/>
              <a:gd name="connsiteY7" fmla="*/ 2524468 h 3074912"/>
              <a:gd name="connsiteX8" fmla="*/ 2527888 w 3074912"/>
              <a:gd name="connsiteY8" fmla="*/ 1537456 h 3074912"/>
              <a:gd name="connsiteX9" fmla="*/ 1540876 w 3074912"/>
              <a:gd name="connsiteY9" fmla="*/ 550444 h 307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74912" h="3074912">
                <a:moveTo>
                  <a:pt x="1537456" y="0"/>
                </a:moveTo>
                <a:cubicBezTo>
                  <a:pt x="2386570" y="0"/>
                  <a:pt x="3074912" y="688342"/>
                  <a:pt x="3074912" y="1537456"/>
                </a:cubicBezTo>
                <a:cubicBezTo>
                  <a:pt x="3074912" y="2386570"/>
                  <a:pt x="2386570" y="3074912"/>
                  <a:pt x="1537456" y="3074912"/>
                </a:cubicBezTo>
                <a:cubicBezTo>
                  <a:pt x="688342" y="3074912"/>
                  <a:pt x="0" y="2386570"/>
                  <a:pt x="0" y="1537456"/>
                </a:cubicBezTo>
                <a:cubicBezTo>
                  <a:pt x="0" y="688342"/>
                  <a:pt x="688342" y="0"/>
                  <a:pt x="1537456" y="0"/>
                </a:cubicBezTo>
                <a:close/>
                <a:moveTo>
                  <a:pt x="1540876" y="550444"/>
                </a:moveTo>
                <a:cubicBezTo>
                  <a:pt x="995764" y="550444"/>
                  <a:pt x="553864" y="992344"/>
                  <a:pt x="553864" y="1537456"/>
                </a:cubicBezTo>
                <a:cubicBezTo>
                  <a:pt x="553864" y="2082568"/>
                  <a:pt x="995764" y="2524468"/>
                  <a:pt x="1540876" y="2524468"/>
                </a:cubicBezTo>
                <a:cubicBezTo>
                  <a:pt x="2085988" y="2524468"/>
                  <a:pt x="2527888" y="2082568"/>
                  <a:pt x="2527888" y="1537456"/>
                </a:cubicBezTo>
                <a:cubicBezTo>
                  <a:pt x="2527888" y="992344"/>
                  <a:pt x="2085988" y="550444"/>
                  <a:pt x="1540876" y="550444"/>
                </a:cubicBezTo>
                <a:close/>
              </a:path>
            </a:pathLst>
          </a:cu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9" name="矩形 7">
            <a:extLst>
              <a:ext uri="{FF2B5EF4-FFF2-40B4-BE49-F238E27FC236}">
                <a16:creationId xmlns:a16="http://schemas.microsoft.com/office/drawing/2014/main" id="{9716026E-F2E9-43B9-ACD3-D607B1334955}"/>
              </a:ext>
            </a:extLst>
          </p:cNvPr>
          <p:cNvSpPr/>
          <p:nvPr userDrawn="1"/>
        </p:nvSpPr>
        <p:spPr>
          <a:xfrm>
            <a:off x="1538273" y="1186048"/>
            <a:ext cx="9398018" cy="4774400"/>
          </a:xfrm>
          <a:prstGeom prst="rect">
            <a:avLst/>
          </a:prstGeom>
          <a:solidFill>
            <a:srgbClr val="FDCE66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0" name="矩形 5">
            <a:extLst>
              <a:ext uri="{FF2B5EF4-FFF2-40B4-BE49-F238E27FC236}">
                <a16:creationId xmlns:a16="http://schemas.microsoft.com/office/drawing/2014/main" id="{80AB0848-6063-41B9-888E-A6A8F3A902CB}"/>
              </a:ext>
            </a:extLst>
          </p:cNvPr>
          <p:cNvSpPr/>
          <p:nvPr userDrawn="1"/>
        </p:nvSpPr>
        <p:spPr>
          <a:xfrm>
            <a:off x="1247965" y="885551"/>
            <a:ext cx="9531354" cy="4987524"/>
          </a:xfrm>
          <a:prstGeom prst="rect">
            <a:avLst/>
          </a:prstGeom>
          <a:solidFill>
            <a:srgbClr val="039373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1" name="矩形 8">
            <a:extLst>
              <a:ext uri="{FF2B5EF4-FFF2-40B4-BE49-F238E27FC236}">
                <a16:creationId xmlns:a16="http://schemas.microsoft.com/office/drawing/2014/main" id="{05E1C943-43C2-45EC-9F62-0A38D90A0B7F}"/>
              </a:ext>
            </a:extLst>
          </p:cNvPr>
          <p:cNvSpPr/>
          <p:nvPr userDrawn="1"/>
        </p:nvSpPr>
        <p:spPr>
          <a:xfrm>
            <a:off x="867966" y="5630648"/>
            <a:ext cx="10456068" cy="482200"/>
          </a:xfrm>
          <a:prstGeom prst="rect">
            <a:avLst/>
          </a:prstGeom>
          <a:solidFill>
            <a:srgbClr val="DAA16D"/>
          </a:solidFill>
          <a:ln w="63500">
            <a:solidFill>
              <a:schemeClr val="tx1">
                <a:lumMod val="85000"/>
                <a:lumOff val="15000"/>
              </a:schemeClr>
            </a:solidFill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2" name="图片 13">
            <a:extLst>
              <a:ext uri="{FF2B5EF4-FFF2-40B4-BE49-F238E27FC236}">
                <a16:creationId xmlns:a16="http://schemas.microsoft.com/office/drawing/2014/main" id="{E35B7810-C6CA-4B43-BF87-92A05633EE75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rot="8100000">
            <a:off x="1457379" y="5086237"/>
            <a:ext cx="971344" cy="972754"/>
          </a:xfrm>
          <a:prstGeom prst="rect">
            <a:avLst/>
          </a:prstGeom>
        </p:spPr>
      </p:pic>
      <p:sp>
        <p:nvSpPr>
          <p:cNvPr id="13" name="椭圆 14">
            <a:extLst>
              <a:ext uri="{FF2B5EF4-FFF2-40B4-BE49-F238E27FC236}">
                <a16:creationId xmlns:a16="http://schemas.microsoft.com/office/drawing/2014/main" id="{6047DAB5-B329-4A18-A0D9-69C5C3BD7D3C}"/>
              </a:ext>
            </a:extLst>
          </p:cNvPr>
          <p:cNvSpPr/>
          <p:nvPr userDrawn="1"/>
        </p:nvSpPr>
        <p:spPr>
          <a:xfrm>
            <a:off x="193568" y="344264"/>
            <a:ext cx="947231" cy="947231"/>
          </a:xfrm>
          <a:prstGeom prst="ellipse">
            <a:avLst/>
          </a:prstGeom>
          <a:solidFill>
            <a:srgbClr val="FCA1B7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pic>
        <p:nvPicPr>
          <p:cNvPr id="14" name="图片 29">
            <a:extLst>
              <a:ext uri="{FF2B5EF4-FFF2-40B4-BE49-F238E27FC236}">
                <a16:creationId xmlns:a16="http://schemas.microsoft.com/office/drawing/2014/main" id="{EACEA673-F397-42C2-840F-E109E4EC873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 rot="2700000">
            <a:off x="10352336" y="4602419"/>
            <a:ext cx="602779" cy="1767959"/>
          </a:xfrm>
          <a:prstGeom prst="rect">
            <a:avLst/>
          </a:prstGeom>
        </p:spPr>
      </p:pic>
      <p:pic>
        <p:nvPicPr>
          <p:cNvPr id="15" name="image 102">
            <a:extLst>
              <a:ext uri="{FF2B5EF4-FFF2-40B4-BE49-F238E27FC236}">
                <a16:creationId xmlns:a16="http://schemas.microsoft.com/office/drawing/2014/main" id="{8DFADF00-A5EA-4AA8-88EF-F98171658C84}"/>
              </a:ext>
            </a:extLst>
          </p:cNvPr>
          <p:cNvPicPr>
            <a:picLocks noChangeAspect="1"/>
          </p:cNvPicPr>
          <p:nvPr userDrawn="1"/>
        </p:nvPicPr>
        <p:blipFill>
          <a:blip r:embed="rId5"/>
          <a:srcRect/>
          <a:stretch>
            <a:fillRect/>
          </a:stretch>
        </p:blipFill>
        <p:spPr>
          <a:xfrm>
            <a:off x="11213302" y="343752"/>
            <a:ext cx="933436" cy="698048"/>
          </a:xfrm>
          <a:prstGeom prst="rect">
            <a:avLst/>
          </a:prstGeom>
        </p:spPr>
      </p:pic>
      <p:sp>
        <p:nvSpPr>
          <p:cNvPr id="16" name="椭圆 24">
            <a:extLst>
              <a:ext uri="{FF2B5EF4-FFF2-40B4-BE49-F238E27FC236}">
                <a16:creationId xmlns:a16="http://schemas.microsoft.com/office/drawing/2014/main" id="{EA6C425B-7238-4DD9-B228-6700E4407813}"/>
              </a:ext>
            </a:extLst>
          </p:cNvPr>
          <p:cNvSpPr/>
          <p:nvPr userDrawn="1"/>
        </p:nvSpPr>
        <p:spPr>
          <a:xfrm>
            <a:off x="11539852" y="750714"/>
            <a:ext cx="572351" cy="572351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7" name="椭圆 36">
            <a:extLst>
              <a:ext uri="{FF2B5EF4-FFF2-40B4-BE49-F238E27FC236}">
                <a16:creationId xmlns:a16="http://schemas.microsoft.com/office/drawing/2014/main" id="{4EC2650B-0F3B-447D-83AA-A966A9988A02}"/>
              </a:ext>
            </a:extLst>
          </p:cNvPr>
          <p:cNvSpPr/>
          <p:nvPr userDrawn="1"/>
        </p:nvSpPr>
        <p:spPr>
          <a:xfrm>
            <a:off x="254897" y="6059218"/>
            <a:ext cx="572351" cy="572351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18" name="椭圆 37">
            <a:extLst>
              <a:ext uri="{FF2B5EF4-FFF2-40B4-BE49-F238E27FC236}">
                <a16:creationId xmlns:a16="http://schemas.microsoft.com/office/drawing/2014/main" id="{481AEDB8-B1A6-4129-BC93-70B0544013BB}"/>
              </a:ext>
            </a:extLst>
          </p:cNvPr>
          <p:cNvSpPr/>
          <p:nvPr userDrawn="1"/>
        </p:nvSpPr>
        <p:spPr>
          <a:xfrm>
            <a:off x="689352" y="4237643"/>
            <a:ext cx="359356" cy="359356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grpSp>
        <p:nvGrpSpPr>
          <p:cNvPr id="19" name="组合 6">
            <a:extLst>
              <a:ext uri="{FF2B5EF4-FFF2-40B4-BE49-F238E27FC236}">
                <a16:creationId xmlns:a16="http://schemas.microsoft.com/office/drawing/2014/main" id="{A0BC39FD-4813-49FA-9DA6-0CF2EBE8656C}"/>
              </a:ext>
            </a:extLst>
          </p:cNvPr>
          <p:cNvGrpSpPr/>
          <p:nvPr userDrawn="1"/>
        </p:nvGrpSpPr>
        <p:grpSpPr>
          <a:xfrm>
            <a:off x="2843213" y="5216309"/>
            <a:ext cx="1014412" cy="414337"/>
            <a:chOff x="2843213" y="5216309"/>
            <a:chExt cx="1014412" cy="414337"/>
          </a:xfrm>
        </p:grpSpPr>
        <p:sp>
          <p:nvSpPr>
            <p:cNvPr id="20" name="圆角矩形 38">
              <a:extLst>
                <a:ext uri="{FF2B5EF4-FFF2-40B4-BE49-F238E27FC236}">
                  <a16:creationId xmlns:a16="http://schemas.microsoft.com/office/drawing/2014/main" id="{AA2D5A7F-B74D-494D-813D-6361C99C4569}"/>
                </a:ext>
              </a:extLst>
            </p:cNvPr>
            <p:cNvSpPr/>
            <p:nvPr/>
          </p:nvSpPr>
          <p:spPr>
            <a:xfrm>
              <a:off x="2843213" y="5216311"/>
              <a:ext cx="1014412" cy="414335"/>
            </a:xfrm>
            <a:prstGeom prst="roundRect">
              <a:avLst/>
            </a:prstGeom>
            <a:solidFill>
              <a:schemeClr val="bg1"/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  <p:sp>
          <p:nvSpPr>
            <p:cNvPr id="21" name="圆角矩形 39">
              <a:extLst>
                <a:ext uri="{FF2B5EF4-FFF2-40B4-BE49-F238E27FC236}">
                  <a16:creationId xmlns:a16="http://schemas.microsoft.com/office/drawing/2014/main" id="{D7894BD1-88DD-4FC8-BCB6-2922907AA46A}"/>
                </a:ext>
              </a:extLst>
            </p:cNvPr>
            <p:cNvSpPr/>
            <p:nvPr/>
          </p:nvSpPr>
          <p:spPr>
            <a:xfrm>
              <a:off x="2843213" y="5216309"/>
              <a:ext cx="1014412" cy="144000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635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1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  <a:sym typeface="Arial"/>
              </a:endParaRPr>
            </a:p>
          </p:txBody>
        </p:sp>
      </p:grpSp>
      <p:sp>
        <p:nvSpPr>
          <p:cNvPr id="22" name="圆角矩形 40">
            <a:extLst>
              <a:ext uri="{FF2B5EF4-FFF2-40B4-BE49-F238E27FC236}">
                <a16:creationId xmlns:a16="http://schemas.microsoft.com/office/drawing/2014/main" id="{3B8CAB01-2B7D-4D0B-9578-C612F98A27B9}"/>
              </a:ext>
            </a:extLst>
          </p:cNvPr>
          <p:cNvSpPr/>
          <p:nvPr userDrawn="1"/>
        </p:nvSpPr>
        <p:spPr>
          <a:xfrm>
            <a:off x="4064370" y="5437766"/>
            <a:ext cx="528638" cy="180000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3" name="圆角矩形 41">
            <a:extLst>
              <a:ext uri="{FF2B5EF4-FFF2-40B4-BE49-F238E27FC236}">
                <a16:creationId xmlns:a16="http://schemas.microsoft.com/office/drawing/2014/main" id="{0C186285-9E91-4691-86D3-E46A74193EC4}"/>
              </a:ext>
            </a:extLst>
          </p:cNvPr>
          <p:cNvSpPr/>
          <p:nvPr userDrawn="1"/>
        </p:nvSpPr>
        <p:spPr>
          <a:xfrm>
            <a:off x="4764458" y="5437766"/>
            <a:ext cx="528638" cy="180000"/>
          </a:xfrm>
          <a:prstGeom prst="roundRect">
            <a:avLst/>
          </a:prstGeom>
          <a:solidFill>
            <a:schemeClr val="bg1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4" name="圆角矩形 42">
            <a:extLst>
              <a:ext uri="{FF2B5EF4-FFF2-40B4-BE49-F238E27FC236}">
                <a16:creationId xmlns:a16="http://schemas.microsoft.com/office/drawing/2014/main" id="{A2705D01-A040-4E4A-883D-4BD5C29C021A}"/>
              </a:ext>
            </a:extLst>
          </p:cNvPr>
          <p:cNvSpPr/>
          <p:nvPr userDrawn="1"/>
        </p:nvSpPr>
        <p:spPr>
          <a:xfrm>
            <a:off x="8536358" y="5437766"/>
            <a:ext cx="528638" cy="180000"/>
          </a:xfrm>
          <a:prstGeom prst="roundRect">
            <a:avLst/>
          </a:prstGeom>
          <a:solidFill>
            <a:schemeClr val="accent6">
              <a:lumMod val="60000"/>
              <a:lumOff val="40000"/>
            </a:schemeClr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7" name="椭圆 23">
            <a:extLst>
              <a:ext uri="{FF2B5EF4-FFF2-40B4-BE49-F238E27FC236}">
                <a16:creationId xmlns:a16="http://schemas.microsoft.com/office/drawing/2014/main" id="{9EEF6288-0955-47AE-970F-1BDC347335AB}"/>
              </a:ext>
            </a:extLst>
          </p:cNvPr>
          <p:cNvSpPr/>
          <p:nvPr userDrawn="1"/>
        </p:nvSpPr>
        <p:spPr>
          <a:xfrm>
            <a:off x="1864528" y="304122"/>
            <a:ext cx="359136" cy="359136"/>
          </a:xfrm>
          <a:prstGeom prst="ellipse">
            <a:avLst/>
          </a:prstGeom>
          <a:solidFill>
            <a:srgbClr val="BD9EE2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  <p:sp>
        <p:nvSpPr>
          <p:cNvPr id="28" name="椭圆 25">
            <a:extLst>
              <a:ext uri="{FF2B5EF4-FFF2-40B4-BE49-F238E27FC236}">
                <a16:creationId xmlns:a16="http://schemas.microsoft.com/office/drawing/2014/main" id="{88A16611-3149-4D32-ADB6-394BBDB68EAE}"/>
              </a:ext>
            </a:extLst>
          </p:cNvPr>
          <p:cNvSpPr/>
          <p:nvPr userDrawn="1"/>
        </p:nvSpPr>
        <p:spPr>
          <a:xfrm>
            <a:off x="10059219" y="483690"/>
            <a:ext cx="359136" cy="359136"/>
          </a:xfrm>
          <a:prstGeom prst="ellipse">
            <a:avLst/>
          </a:prstGeom>
          <a:solidFill>
            <a:srgbClr val="F99450"/>
          </a:solidFill>
          <a:ln w="635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1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406670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38235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053889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184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5989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19345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043918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7527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61286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618003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73945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657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7449149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73499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6123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30941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7653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10526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55453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1487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947586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9251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4640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35575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1562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3056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DD9E3F-6A52-4C3A-800F-22722CE2B863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DE67-25C9-49B8-935F-CB3B60057FC1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8363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3DD9E3F-6A52-4C3A-800F-22722CE2B863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1/18/2022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28DE67-25C9-49B8-935F-CB3B60057FC1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38182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54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Relationship Id="rId30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2.xml"/><Relationship Id="rId13" Type="http://schemas.openxmlformats.org/officeDocument/2006/relationships/slideLayout" Target="../slideLayouts/slideLayout67.xml"/><Relationship Id="rId18" Type="http://schemas.openxmlformats.org/officeDocument/2006/relationships/slideLayout" Target="../slideLayouts/slideLayout72.xml"/><Relationship Id="rId26" Type="http://schemas.openxmlformats.org/officeDocument/2006/relationships/slideLayout" Target="../slideLayouts/slideLayout80.xml"/><Relationship Id="rId3" Type="http://schemas.openxmlformats.org/officeDocument/2006/relationships/slideLayout" Target="../slideLayouts/slideLayout57.xml"/><Relationship Id="rId21" Type="http://schemas.openxmlformats.org/officeDocument/2006/relationships/slideLayout" Target="../slideLayouts/slideLayout75.xml"/><Relationship Id="rId7" Type="http://schemas.openxmlformats.org/officeDocument/2006/relationships/slideLayout" Target="../slideLayouts/slideLayout61.xml"/><Relationship Id="rId12" Type="http://schemas.openxmlformats.org/officeDocument/2006/relationships/slideLayout" Target="../slideLayouts/slideLayout66.xml"/><Relationship Id="rId17" Type="http://schemas.openxmlformats.org/officeDocument/2006/relationships/slideLayout" Target="../slideLayouts/slideLayout71.xml"/><Relationship Id="rId25" Type="http://schemas.openxmlformats.org/officeDocument/2006/relationships/slideLayout" Target="../slideLayouts/slideLayout79.xml"/><Relationship Id="rId2" Type="http://schemas.openxmlformats.org/officeDocument/2006/relationships/slideLayout" Target="../slideLayouts/slideLayout56.xml"/><Relationship Id="rId16" Type="http://schemas.openxmlformats.org/officeDocument/2006/relationships/slideLayout" Target="../slideLayouts/slideLayout70.xml"/><Relationship Id="rId20" Type="http://schemas.openxmlformats.org/officeDocument/2006/relationships/slideLayout" Target="../slideLayouts/slideLayout74.xml"/><Relationship Id="rId1" Type="http://schemas.openxmlformats.org/officeDocument/2006/relationships/slideLayout" Target="../slideLayouts/slideLayout55.xml"/><Relationship Id="rId6" Type="http://schemas.openxmlformats.org/officeDocument/2006/relationships/slideLayout" Target="../slideLayouts/slideLayout60.xml"/><Relationship Id="rId11" Type="http://schemas.openxmlformats.org/officeDocument/2006/relationships/slideLayout" Target="../slideLayouts/slideLayout65.xml"/><Relationship Id="rId24" Type="http://schemas.openxmlformats.org/officeDocument/2006/relationships/slideLayout" Target="../slideLayouts/slideLayout78.xml"/><Relationship Id="rId5" Type="http://schemas.openxmlformats.org/officeDocument/2006/relationships/slideLayout" Target="../slideLayouts/slideLayout59.xml"/><Relationship Id="rId15" Type="http://schemas.openxmlformats.org/officeDocument/2006/relationships/slideLayout" Target="../slideLayouts/slideLayout69.xml"/><Relationship Id="rId23" Type="http://schemas.openxmlformats.org/officeDocument/2006/relationships/slideLayout" Target="../slideLayouts/slideLayout77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64.xml"/><Relationship Id="rId19" Type="http://schemas.openxmlformats.org/officeDocument/2006/relationships/slideLayout" Target="../slideLayouts/slideLayout73.xml"/><Relationship Id="rId4" Type="http://schemas.openxmlformats.org/officeDocument/2006/relationships/slideLayout" Target="../slideLayouts/slideLayout58.xml"/><Relationship Id="rId9" Type="http://schemas.openxmlformats.org/officeDocument/2006/relationships/slideLayout" Target="../slideLayouts/slideLayout63.xml"/><Relationship Id="rId14" Type="http://schemas.openxmlformats.org/officeDocument/2006/relationships/slideLayout" Target="../slideLayouts/slideLayout68.xml"/><Relationship Id="rId22" Type="http://schemas.openxmlformats.org/officeDocument/2006/relationships/slideLayout" Target="../slideLayouts/slideLayout76.xml"/><Relationship Id="rId27" Type="http://schemas.openxmlformats.org/officeDocument/2006/relationships/slideLayout" Target="../slideLayouts/slideLayout8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74" r:id="rId5"/>
    <p:sldLayoutId id="2147483662" r:id="rId6"/>
    <p:sldLayoutId id="2147483663" r:id="rId7"/>
    <p:sldLayoutId id="2147483664" r:id="rId8"/>
    <p:sldLayoutId id="2147483665" r:id="rId9"/>
    <p:sldLayoutId id="2147483675" r:id="rId10"/>
    <p:sldLayoutId id="2147483676" r:id="rId11"/>
    <p:sldLayoutId id="2147483677" r:id="rId12"/>
    <p:sldLayoutId id="2147483678" r:id="rId13"/>
    <p:sldLayoutId id="2147483679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921306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  <p:sldLayoutId id="2147483704" r:id="rId13"/>
    <p:sldLayoutId id="2147483705" r:id="rId14"/>
    <p:sldLayoutId id="2147483706" r:id="rId15"/>
    <p:sldLayoutId id="2147483707" r:id="rId16"/>
    <p:sldLayoutId id="2147483708" r:id="rId17"/>
    <p:sldLayoutId id="2147483709" r:id="rId18"/>
    <p:sldLayoutId id="2147483710" r:id="rId19"/>
    <p:sldLayoutId id="2147483711" r:id="rId20"/>
    <p:sldLayoutId id="2147483712" r:id="rId21"/>
    <p:sldLayoutId id="2147483713" r:id="rId22"/>
    <p:sldLayoutId id="2147483714" r:id="rId23"/>
    <p:sldLayoutId id="2147483715" r:id="rId24"/>
    <p:sldLayoutId id="2147483716" r:id="rId25"/>
    <p:sldLayoutId id="2147483717" r:id="rId26"/>
    <p:sldLayoutId id="2147483718" r:id="rId27"/>
    <p:sldLayoutId id="2147483719" r:id="rId28"/>
    <p:sldLayoutId id="2147483720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5014406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5" r:id="rId4"/>
    <p:sldLayoutId id="2147483726" r:id="rId5"/>
    <p:sldLayoutId id="2147483727" r:id="rId6"/>
    <p:sldLayoutId id="2147483728" r:id="rId7"/>
    <p:sldLayoutId id="2147483729" r:id="rId8"/>
    <p:sldLayoutId id="2147483730" r:id="rId9"/>
    <p:sldLayoutId id="2147483731" r:id="rId10"/>
    <p:sldLayoutId id="2147483732" r:id="rId11"/>
    <p:sldLayoutId id="2147483733" r:id="rId12"/>
    <p:sldLayoutId id="2147483734" r:id="rId13"/>
    <p:sldLayoutId id="2147483735" r:id="rId14"/>
    <p:sldLayoutId id="2147483736" r:id="rId15"/>
    <p:sldLayoutId id="2147483737" r:id="rId16"/>
    <p:sldLayoutId id="2147483738" r:id="rId17"/>
    <p:sldLayoutId id="2147483739" r:id="rId18"/>
    <p:sldLayoutId id="2147483740" r:id="rId19"/>
    <p:sldLayoutId id="2147483741" r:id="rId20"/>
    <p:sldLayoutId id="2147483742" r:id="rId21"/>
    <p:sldLayoutId id="2147483743" r:id="rId22"/>
    <p:sldLayoutId id="2147483744" r:id="rId23"/>
    <p:sldLayoutId id="2147483745" r:id="rId24"/>
    <p:sldLayoutId id="2147483746" r:id="rId25"/>
    <p:sldLayoutId id="2147483747" r:id="rId26"/>
    <p:sldLayoutId id="2147483748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microsoft.com/office/2007/relationships/hdphoto" Target="../media/hdphoto2.wdp"/><Relationship Id="rId7" Type="http://schemas.microsoft.com/office/2007/relationships/hdphoto" Target="../media/hdphoto4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.png"/><Relationship Id="rId5" Type="http://schemas.microsoft.com/office/2007/relationships/hdphoto" Target="../media/hdphoto3.wdp"/><Relationship Id="rId10" Type="http://schemas.openxmlformats.org/officeDocument/2006/relationships/image" Target="../media/image60.png"/><Relationship Id="rId4" Type="http://schemas.openxmlformats.org/officeDocument/2006/relationships/image" Target="../media/image12.png"/><Relationship Id="rId9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80.xml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png"/><Relationship Id="rId3" Type="http://schemas.microsoft.com/office/2007/relationships/hdphoto" Target="../media/hdphoto2.wdp"/><Relationship Id="rId7" Type="http://schemas.openxmlformats.org/officeDocument/2006/relationships/image" Target="../media/image10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.png"/><Relationship Id="rId5" Type="http://schemas.microsoft.com/office/2007/relationships/hdphoto" Target="../media/hdphoto5.wdp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448574" y="280972"/>
            <a:ext cx="2580813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651702" y="417360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133681" y="2045868"/>
            <a:ext cx="7459093" cy="247471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BÀI 38</a:t>
            </a:r>
            <a:endParaRPr lang="vi-VN" sz="60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bg1"/>
              </a:solidFill>
              <a:latin typeface="+mj-lt"/>
            </a:endParaRPr>
          </a:p>
          <a:p>
            <a:pPr algn="ctr">
              <a:lnSpc>
                <a:spcPct val="120000"/>
              </a:lnSpc>
            </a:pPr>
            <a:r>
              <a:rPr lang="vi-VN" sz="80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+mj-lt"/>
              </a:rPr>
              <a:t>THỪA SỐ - TÍCH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60"/>
            <a:ext cx="1199150" cy="1413548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Vở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Toán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253880" y="325268"/>
            <a:ext cx="830744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  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tư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ngày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19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tháng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năm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2022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535795" y="962638"/>
            <a:ext cx="266763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 hàng" panose="020B0603050302020204" pitchFamily="34" charset="-93"/>
                <a:ea typeface="+mn-ea"/>
                <a:cs typeface="Times New Roman" pitchFamily="18" charset="0"/>
              </a:rPr>
              <a:t>Toán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43144" y="1549268"/>
            <a:ext cx="321911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tích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5 hàng" pitchFamily="34" charset="0"/>
                <a:ea typeface="+mn-ea"/>
                <a:cs typeface="Times New Roman" pitchFamily="18" charset="0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5 hàng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9618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CE9261C-C6C1-4220-BD06-1C4A5A07BBD4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7451" y="1455669"/>
            <a:ext cx="5364885" cy="4800160"/>
          </a:xfrm>
          <a:prstGeom prst="rect">
            <a:avLst/>
          </a:prstGeom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BB3AA5C1-C3F9-4A2D-A8B4-0B474B756413}"/>
              </a:ext>
            </a:extLst>
          </p:cNvPr>
          <p:cNvGrpSpPr/>
          <p:nvPr/>
        </p:nvGrpSpPr>
        <p:grpSpPr>
          <a:xfrm>
            <a:off x="6109666" y="294495"/>
            <a:ext cx="5364885" cy="3561254"/>
            <a:chOff x="6109664" y="652175"/>
            <a:chExt cx="5364885" cy="3561254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B28AB4C-ACA9-4D61-8A25-93726888BA1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>
              <a:off x="6109664" y="652175"/>
              <a:ext cx="5364885" cy="3561254"/>
            </a:xfrm>
            <a:prstGeom prst="rect">
              <a:avLst/>
            </a:prstGeom>
          </p:spPr>
        </p:pic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36455E5-7ECA-4D54-9A80-C350A628F71A}"/>
                </a:ext>
              </a:extLst>
            </p:cNvPr>
            <p:cNvSpPr txBox="1"/>
            <p:nvPr/>
          </p:nvSpPr>
          <p:spPr>
            <a:xfrm>
              <a:off x="6321287" y="883720"/>
              <a:ext cx="3684099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800" i="1" dirty="0"/>
                <a:t>Có tất cả </a:t>
              </a:r>
            </a:p>
            <a:p>
              <a:pPr algn="ctr"/>
              <a:r>
                <a:rPr lang="vi-VN" sz="2800" i="1" dirty="0"/>
                <a:t>bao nhiêu con cá?</a:t>
              </a: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ADCEB0CA-5CAC-48E0-9056-08CE950C444E}"/>
              </a:ext>
            </a:extLst>
          </p:cNvPr>
          <p:cNvSpPr txBox="1"/>
          <p:nvPr/>
        </p:nvSpPr>
        <p:spPr>
          <a:xfrm>
            <a:off x="2186612" y="1163806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70C0"/>
                </a:solidFill>
              </a:rPr>
              <a:t>3</a:t>
            </a: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CEDE63A1-9CF1-4D36-8BCD-7122625B5AA8}"/>
              </a:ext>
            </a:extLst>
          </p:cNvPr>
          <p:cNvSpPr/>
          <p:nvPr/>
        </p:nvSpPr>
        <p:spPr>
          <a:xfrm>
            <a:off x="1535782" y="2020564"/>
            <a:ext cx="1525470" cy="802149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82C874F-CC82-49E0-A4E2-DF9A3B5DA7F3}"/>
              </a:ext>
            </a:extLst>
          </p:cNvPr>
          <p:cNvSpPr txBox="1"/>
          <p:nvPr/>
        </p:nvSpPr>
        <p:spPr>
          <a:xfrm>
            <a:off x="2186612" y="2971279"/>
            <a:ext cx="41229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B050"/>
                </a:solidFill>
              </a:rPr>
              <a:t>1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231D7D1A-CA2A-4D59-AE5E-E645F8422B38}"/>
              </a:ext>
            </a:extLst>
          </p:cNvPr>
          <p:cNvSpPr txBox="1"/>
          <p:nvPr/>
        </p:nvSpPr>
        <p:spPr>
          <a:xfrm>
            <a:off x="4471425" y="2971278"/>
            <a:ext cx="41229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B050"/>
                </a:solidFill>
              </a:rPr>
              <a:t>2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2299A72-9CBC-4F10-AA61-B9FA24991E63}"/>
              </a:ext>
            </a:extLst>
          </p:cNvPr>
          <p:cNvSpPr txBox="1"/>
          <p:nvPr/>
        </p:nvSpPr>
        <p:spPr>
          <a:xfrm>
            <a:off x="3193747" y="4349503"/>
            <a:ext cx="41229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B050"/>
                </a:solidFill>
              </a:rPr>
              <a:t>3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0A1BF30-5710-4DA3-A8B9-8B1B3CAE292A}"/>
              </a:ext>
            </a:extLst>
          </p:cNvPr>
          <p:cNvSpPr txBox="1"/>
          <p:nvPr/>
        </p:nvSpPr>
        <p:spPr>
          <a:xfrm>
            <a:off x="2139494" y="5873432"/>
            <a:ext cx="41229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B050"/>
                </a:solidFill>
              </a:rPr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4755E20-B4E6-4FF7-A6F5-CEBBAFC37B14}"/>
              </a:ext>
            </a:extLst>
          </p:cNvPr>
          <p:cNvSpPr txBox="1"/>
          <p:nvPr/>
        </p:nvSpPr>
        <p:spPr>
          <a:xfrm>
            <a:off x="4471425" y="5873431"/>
            <a:ext cx="41229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3200" b="1" dirty="0">
                <a:solidFill>
                  <a:srgbClr val="00B050"/>
                </a:solidFill>
              </a:rPr>
              <a:t>5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DC88E889-F6F2-4371-8F13-776AE55B7D42}"/>
              </a:ext>
            </a:extLst>
          </p:cNvPr>
          <p:cNvSpPr/>
          <p:nvPr/>
        </p:nvSpPr>
        <p:spPr>
          <a:xfrm>
            <a:off x="6206464" y="2081729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3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F2F8D2A1-1B38-46F7-8C08-88E09E252A57}"/>
                  </a:ext>
                </a:extLst>
              </p:cNvPr>
              <p:cNvSpPr txBox="1"/>
              <p:nvPr/>
            </p:nvSpPr>
            <p:spPr>
              <a:xfrm>
                <a:off x="6718058" y="2127894"/>
                <a:ext cx="407163" cy="49244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vi-VN" sz="3200" i="1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m:oMathPara>
                </a14:m>
                <a:endParaRPr lang="vi-VN" sz="3200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F2F8D2A1-1B38-46F7-8C08-88E09E252A5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8058" y="2127894"/>
                <a:ext cx="407163" cy="492443"/>
              </a:xfrm>
              <a:prstGeom prst="rect">
                <a:avLst/>
              </a:prstGeom>
              <a:blipFill>
                <a:blip r:embed="rId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Rectangle 36">
            <a:extLst>
              <a:ext uri="{FF2B5EF4-FFF2-40B4-BE49-F238E27FC236}">
                <a16:creationId xmlns:a16="http://schemas.microsoft.com/office/drawing/2014/main" id="{09CCCC13-129D-4D6C-AFD8-7D3494AE6A58}"/>
              </a:ext>
            </a:extLst>
          </p:cNvPr>
          <p:cNvSpPr/>
          <p:nvPr/>
        </p:nvSpPr>
        <p:spPr>
          <a:xfrm>
            <a:off x="7201637" y="2078843"/>
            <a:ext cx="41229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C21EC5F4-7E6C-49AE-AEEB-B22F63A665DD}"/>
              </a:ext>
            </a:extLst>
          </p:cNvPr>
          <p:cNvSpPr/>
          <p:nvPr/>
        </p:nvSpPr>
        <p:spPr>
          <a:xfrm>
            <a:off x="7690345" y="2078843"/>
            <a:ext cx="42511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8EE6A297-4D48-4950-A492-C613F8395B18}"/>
              </a:ext>
            </a:extLst>
          </p:cNvPr>
          <p:cNvSpPr/>
          <p:nvPr/>
        </p:nvSpPr>
        <p:spPr>
          <a:xfrm>
            <a:off x="8179053" y="2078843"/>
            <a:ext cx="6399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vi-VN" sz="3200" dirty="0">
                <a:solidFill>
                  <a:srgbClr val="FF0000"/>
                </a:solidFill>
              </a:rPr>
              <a:t>15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A15DEC4-0EE5-4429-B05B-9A5708A62330}"/>
              </a:ext>
            </a:extLst>
          </p:cNvPr>
          <p:cNvSpPr txBox="1"/>
          <p:nvPr/>
        </p:nvSpPr>
        <p:spPr>
          <a:xfrm>
            <a:off x="6158220" y="2740445"/>
            <a:ext cx="292099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Có tất cả 15 con cá.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/>
              <p:nvPr/>
            </p:nvSpPr>
            <p:spPr>
              <a:xfrm>
                <a:off x="6618756" y="3764728"/>
                <a:ext cx="3833101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3200" dirty="0">
                    <a:solidFill>
                      <a:schemeClr val="tx1"/>
                    </a:solidFill>
                  </a:rPr>
                  <a:t>3  </a:t>
                </a:r>
                <a14:m>
                  <m:oMath xmlns:m="http://schemas.openxmlformats.org/officeDocument/2006/math">
                    <m:r>
                      <a:rPr lang="vi-VN" sz="3200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  </m:t>
                    </m:r>
                    <m:r>
                      <a:rPr lang="vi-VN" sz="32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200" dirty="0">
                    <a:solidFill>
                      <a:schemeClr val="tx1"/>
                    </a:solidFill>
                  </a:rPr>
                  <a:t>     5     =     15</a:t>
                </a:r>
              </a:p>
            </p:txBody>
          </p:sp>
        </mc:Choice>
        <mc:Fallback xmlns=""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8E304753-76FF-45FA-BA75-A1DA01BDFB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18756" y="3764728"/>
                <a:ext cx="3833101" cy="584775"/>
              </a:xfrm>
              <a:prstGeom prst="rect">
                <a:avLst/>
              </a:prstGeom>
              <a:blipFill>
                <a:blip r:embed="rId9"/>
                <a:stretch>
                  <a:fillRect l="-4134" t="-13542" r="-2862" b="-33333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60987CA6-B69B-406E-B1AA-38A1A8EC015B}"/>
              </a:ext>
            </a:extLst>
          </p:cNvPr>
          <p:cNvCxnSpPr/>
          <p:nvPr/>
        </p:nvCxnSpPr>
        <p:spPr>
          <a:xfrm flipV="1">
            <a:off x="6833865" y="4349503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5DE0DE9F-1104-4304-AFC8-5EC63D10728B}"/>
              </a:ext>
            </a:extLst>
          </p:cNvPr>
          <p:cNvCxnSpPr/>
          <p:nvPr/>
        </p:nvCxnSpPr>
        <p:spPr>
          <a:xfrm flipV="1">
            <a:off x="8410598" y="4349502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1B99899C-F897-4DB8-917E-C7364A2C5C59}"/>
              </a:ext>
            </a:extLst>
          </p:cNvPr>
          <p:cNvCxnSpPr/>
          <p:nvPr/>
        </p:nvCxnSpPr>
        <p:spPr>
          <a:xfrm flipV="1">
            <a:off x="10146081" y="4349501"/>
            <a:ext cx="0" cy="302849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>
            <a:extLst>
              <a:ext uri="{FF2B5EF4-FFF2-40B4-BE49-F238E27FC236}">
                <a16:creationId xmlns:a16="http://schemas.microsoft.com/office/drawing/2014/main" id="{9E52B404-3B2A-4B64-A5CA-1E349F433DA2}"/>
              </a:ext>
            </a:extLst>
          </p:cNvPr>
          <p:cNvSpPr txBox="1"/>
          <p:nvPr/>
        </p:nvSpPr>
        <p:spPr>
          <a:xfrm>
            <a:off x="6206084" y="4867595"/>
            <a:ext cx="1332416" cy="461665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chemeClr val="bg1"/>
                </a:solidFill>
              </a:rPr>
              <a:t>Thừa số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B89E9D6-FFE6-4A6B-A865-21591B0AD5C8}"/>
              </a:ext>
            </a:extLst>
          </p:cNvPr>
          <p:cNvSpPr txBox="1"/>
          <p:nvPr/>
        </p:nvSpPr>
        <p:spPr>
          <a:xfrm>
            <a:off x="7744390" y="4861494"/>
            <a:ext cx="1332416" cy="461665"/>
          </a:xfrm>
          <a:prstGeom prst="rect">
            <a:avLst/>
          </a:prstGeom>
          <a:solidFill>
            <a:srgbClr val="00206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chemeClr val="bg1"/>
                </a:solidFill>
              </a:rPr>
              <a:t>Thừa số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5501271A-BE6B-4774-805F-2E8658625613}"/>
              </a:ext>
            </a:extLst>
          </p:cNvPr>
          <p:cNvSpPr txBox="1"/>
          <p:nvPr/>
        </p:nvSpPr>
        <p:spPr>
          <a:xfrm>
            <a:off x="9754787" y="4849066"/>
            <a:ext cx="782587" cy="461665"/>
          </a:xfrm>
          <a:prstGeom prst="rect">
            <a:avLst/>
          </a:prstGeom>
          <a:solidFill>
            <a:srgbClr val="C00000"/>
          </a:solidFill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txBody>
          <a:bodyPr wrap="none" rtlCol="0">
            <a:spAutoFit/>
          </a:bodyPr>
          <a:lstStyle/>
          <a:p>
            <a:r>
              <a:rPr lang="vi-VN" sz="2400">
                <a:solidFill>
                  <a:schemeClr val="bg1"/>
                </a:solidFill>
              </a:rPr>
              <a:t>Tích</a:t>
            </a:r>
            <a:endParaRPr lang="vi-VN" sz="2400" dirty="0">
              <a:solidFill>
                <a:schemeClr val="bg1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AE79ABA0-12B4-4612-B2D2-CE85901FB81E}"/>
                  </a:ext>
                </a:extLst>
              </p:cNvPr>
              <p:cNvSpPr/>
              <p:nvPr/>
            </p:nvSpPr>
            <p:spPr>
              <a:xfrm>
                <a:off x="6718058" y="5611821"/>
                <a:ext cx="3637534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vi-VN" sz="2800" dirty="0"/>
                  <a:t>3</a:t>
                </a:r>
                <a14:m>
                  <m:oMath xmlns:m="http://schemas.openxmlformats.org/officeDocument/2006/math">
                    <m:r>
                      <a:rPr lang="vi-VN" sz="280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vi-VN" sz="28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800" dirty="0"/>
                  <a:t> 5 cũng gọi là tích.</a:t>
                </a:r>
              </a:p>
            </p:txBody>
          </p:sp>
        </mc:Choice>
        <mc:Fallback xmlns=""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AE79ABA0-12B4-4612-B2D2-CE85901FB81E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18058" y="5611821"/>
                <a:ext cx="3637534" cy="523220"/>
              </a:xfrm>
              <a:prstGeom prst="rect">
                <a:avLst/>
              </a:prstGeom>
              <a:blipFill>
                <a:blip r:embed="rId10"/>
                <a:stretch>
                  <a:fillRect l="-3350" t="-12941" r="-2010" b="-32941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75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2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250"/>
                            </p:stCondLst>
                            <p:childTnLst>
                              <p:par>
                                <p:cTn id="5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750"/>
                            </p:stCondLst>
                            <p:childTnLst>
                              <p:par>
                                <p:cTn id="6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/>
      <p:bldP spid="36" grpId="0"/>
      <p:bldP spid="37" grpId="0"/>
      <p:bldP spid="38" grpId="0"/>
      <p:bldP spid="39" grpId="0"/>
      <p:bldP spid="40" grpId="0"/>
      <p:bldP spid="42" grpId="0"/>
      <p:bldP spid="47" grpId="0" animBg="1"/>
      <p:bldP spid="49" grpId="0" animBg="1"/>
      <p:bldP spid="50" grpId="0" animBg="1"/>
      <p:bldP spid="5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2346" y="-54593"/>
            <a:ext cx="12189654" cy="7358743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FEA66F5-FD50-4DD8-AB4A-C54262D6B7D9}"/>
              </a:ext>
            </a:extLst>
          </p:cNvPr>
          <p:cNvSpPr txBox="1"/>
          <p:nvPr/>
        </p:nvSpPr>
        <p:spPr>
          <a:xfrm>
            <a:off x="2781625" y="2902507"/>
            <a:ext cx="2667636" cy="5924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</a:rPr>
              <a:t> </a:t>
            </a:r>
            <a:endParaRPr kumimoji="0" lang="en-US" sz="26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86911" y="9957"/>
            <a:ext cx="10505089" cy="7109445"/>
          </a:xfrm>
          <a:prstGeom prst="rect">
            <a:avLst/>
          </a:prstGeom>
        </p:spPr>
      </p:pic>
      <p:sp>
        <p:nvSpPr>
          <p:cNvPr id="14" name="Rounded Rectangle 13"/>
          <p:cNvSpPr/>
          <p:nvPr/>
        </p:nvSpPr>
        <p:spPr>
          <a:xfrm>
            <a:off x="265759" y="1306559"/>
            <a:ext cx="1199150" cy="2926481"/>
          </a:xfrm>
          <a:prstGeom prst="round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40409" y="1447663"/>
            <a:ext cx="117543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Tóm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tắt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kiến</a:t>
            </a: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 hàng" pitchFamily="34" charset="-93"/>
                <a:ea typeface="+mn-ea"/>
                <a:cs typeface="Times New Roman" panose="02020603050405020304" pitchFamily="18" charset="0"/>
              </a:rPr>
              <a:t>thức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itchFamily="34" charset="-93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6" name="图片 40964" descr="1-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9174" y="-52495"/>
            <a:ext cx="1327150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3281819" y="501415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294607" y="499312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323161" y="4972099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351715" y="4998371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982460" y="310913"/>
            <a:ext cx="38982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Thừa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số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-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tích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.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902569" y="894985"/>
            <a:ext cx="92106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2           x          3          =                 6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2198950" y="2162346"/>
            <a:ext cx="38982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Thừa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số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982460" y="2170386"/>
            <a:ext cx="38982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Thừa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số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8449083" y="2178671"/>
            <a:ext cx="3898223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P001 4H" panose="020B0603050302020204" pitchFamily="34" charset="0"/>
                <a:ea typeface="+mn-ea"/>
                <a:cs typeface="Times New Roman" pitchFamily="18" charset="0"/>
                <a:sym typeface="Arial"/>
              </a:rPr>
              <a:t>Tích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3058510" y="1529255"/>
            <a:ext cx="7883" cy="64941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/>
          <p:cNvCxnSpPr/>
          <p:nvPr/>
        </p:nvCxnSpPr>
        <p:spPr>
          <a:xfrm>
            <a:off x="5615151" y="1430923"/>
            <a:ext cx="7883" cy="64941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Arrow Connector 52"/>
          <p:cNvCxnSpPr/>
          <p:nvPr/>
        </p:nvCxnSpPr>
        <p:spPr>
          <a:xfrm>
            <a:off x="8871845" y="1447663"/>
            <a:ext cx="7883" cy="649416"/>
          </a:xfrm>
          <a:prstGeom prst="straightConnector1">
            <a:avLst/>
          </a:prstGeom>
          <a:ln w="571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2891488" y="2744453"/>
            <a:ext cx="921064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2           x          3         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cũng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gọi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tích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HP001 4 hàng" panose="020B0603050302020204" pitchFamily="34" charset="-93"/>
              <a:ea typeface="+mn-ea"/>
              <a:cs typeface="Times New Roman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7902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8259249B-A230-4437-826C-6EDDF157F352}"/>
              </a:ext>
            </a:extLst>
          </p:cNvPr>
          <p:cNvSpPr/>
          <p:nvPr/>
        </p:nvSpPr>
        <p:spPr>
          <a:xfrm>
            <a:off x="921091" y="169627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6D7D62F-2C3B-476C-A9C9-180320A02C96}"/>
              </a:ext>
            </a:extLst>
          </p:cNvPr>
          <p:cNvGrpSpPr/>
          <p:nvPr/>
        </p:nvGrpSpPr>
        <p:grpSpPr>
          <a:xfrm>
            <a:off x="1538898" y="1716243"/>
            <a:ext cx="1116312" cy="472051"/>
            <a:chOff x="1870518" y="1440653"/>
            <a:chExt cx="1116312" cy="461666"/>
          </a:xfrm>
        </p:grpSpPr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F4BB235D-4388-4666-96CF-31B62005FBD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0" name="Rectangle: Rounded Corners 9">
                <a:extLst>
                  <a:ext uri="{FF2B5EF4-FFF2-40B4-BE49-F238E27FC236}">
                    <a16:creationId xmlns:a16="http://schemas.microsoft.com/office/drawing/2014/main" id="{2F2A3703-C4EB-4B16-9175-D69D73D39986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35C76CAF-2EB9-44FF-98CE-7D810651647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F1C76B5-8D4E-4C7F-89EB-0A8D5930010E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4" name="Table 6">
                <a:extLst>
                  <a:ext uri="{FF2B5EF4-FFF2-40B4-BE49-F238E27FC236}">
                    <a16:creationId xmlns:a16="http://schemas.microsoft.com/office/drawing/2014/main" id="{0BA177BB-5191-4932-B137-0FCF18A60E08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17319471"/>
                  </p:ext>
                </p:extLst>
              </p:nvPr>
            </p:nvGraphicFramePr>
            <p:xfrm>
              <a:off x="1358413" y="2470363"/>
              <a:ext cx="9455915" cy="2212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891183">
                      <a:extLst>
                        <a:ext uri="{9D8B030D-6E8A-4147-A177-3AD203B41FA5}">
                          <a16:colId xmlns:a16="http://schemas.microsoft.com/office/drawing/2014/main" val="1361469278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4032243507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063178092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034653285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963610807"/>
                        </a:ext>
                      </a:extLst>
                    </a:gridCol>
                  </a:tblGrid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nhân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6 = 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4 =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3 = 18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4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2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699791951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Thừa số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66520673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Thừa số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720694521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Tích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952931485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4" name="Table 6">
                <a:extLst>
                  <a:ext uri="{FF2B5EF4-FFF2-40B4-BE49-F238E27FC236}">
                    <a16:creationId xmlns:a16="http://schemas.microsoft.com/office/drawing/2014/main" id="{0BA177BB-5191-4932-B137-0FCF18A60E08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717319471"/>
                  </p:ext>
                </p:extLst>
              </p:nvPr>
            </p:nvGraphicFramePr>
            <p:xfrm>
              <a:off x="1358413" y="2470363"/>
              <a:ext cx="9455915" cy="2212080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891183">
                      <a:extLst>
                        <a:ext uri="{9D8B030D-6E8A-4147-A177-3AD203B41FA5}">
                          <a16:colId xmlns:a16="http://schemas.microsoft.com/office/drawing/2014/main" val="1361469278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4032243507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063178092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034653285"/>
                        </a:ext>
                      </a:extLst>
                    </a:gridCol>
                    <a:gridCol w="1891183">
                      <a:extLst>
                        <a:ext uri="{9D8B030D-6E8A-4147-A177-3AD203B41FA5}">
                          <a16:colId xmlns:a16="http://schemas.microsoft.com/office/drawing/2014/main" val="3963610807"/>
                        </a:ext>
                      </a:extLst>
                    </a:gridCol>
                  </a:tblGrid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Phép nhân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100968" t="-7692" r="-301935" b="-32637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200322" t="-7692" r="-200965" b="-32637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301290" t="-7692" r="-101613" b="-326374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400000" t="-7692" r="-1286" b="-32637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2699791951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Thừa số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66520673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Thừa số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720694521"/>
                      </a:ext>
                    </a:extLst>
                  </a:tr>
                  <a:tr h="55302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Tích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79A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952931485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4" name="TextBox 13">
            <a:extLst>
              <a:ext uri="{FF2B5EF4-FFF2-40B4-BE49-F238E27FC236}">
                <a16:creationId xmlns:a16="http://schemas.microsoft.com/office/drawing/2014/main" id="{2D834039-7C5B-4644-B947-8C24ED0AF206}"/>
              </a:ext>
            </a:extLst>
          </p:cNvPr>
          <p:cNvSpPr txBox="1"/>
          <p:nvPr/>
        </p:nvSpPr>
        <p:spPr>
          <a:xfrm>
            <a:off x="5872263" y="3034547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DEA15A5-74E7-44F7-915C-8E366945D3EE}"/>
              </a:ext>
            </a:extLst>
          </p:cNvPr>
          <p:cNvSpPr txBox="1"/>
          <p:nvPr/>
        </p:nvSpPr>
        <p:spPr>
          <a:xfrm>
            <a:off x="5872263" y="3617070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28670436-3DBB-4297-89EB-A17226518D66}"/>
              </a:ext>
            </a:extLst>
          </p:cNvPr>
          <p:cNvSpPr txBox="1"/>
          <p:nvPr/>
        </p:nvSpPr>
        <p:spPr>
          <a:xfrm>
            <a:off x="5795859" y="4150394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90CB2E3-F165-4BF2-9148-E4B89825A486}"/>
              </a:ext>
            </a:extLst>
          </p:cNvPr>
          <p:cNvSpPr txBox="1"/>
          <p:nvPr/>
        </p:nvSpPr>
        <p:spPr>
          <a:xfrm>
            <a:off x="7784197" y="308654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53C61ACD-02D8-45E5-8A61-D9F8B9995A7E}"/>
              </a:ext>
            </a:extLst>
          </p:cNvPr>
          <p:cNvSpPr txBox="1"/>
          <p:nvPr/>
        </p:nvSpPr>
        <p:spPr>
          <a:xfrm>
            <a:off x="7784197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AD96521-26CD-42B0-B0D5-7750B440058C}"/>
              </a:ext>
            </a:extLst>
          </p:cNvPr>
          <p:cNvSpPr txBox="1"/>
          <p:nvPr/>
        </p:nvSpPr>
        <p:spPr>
          <a:xfrm>
            <a:off x="7685600" y="4157481"/>
            <a:ext cx="606691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18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B8FA7547-FFF2-4347-952E-FB6FC8FE9976}"/>
              </a:ext>
            </a:extLst>
          </p:cNvPr>
          <p:cNvSpPr txBox="1"/>
          <p:nvPr/>
        </p:nvSpPr>
        <p:spPr>
          <a:xfrm>
            <a:off x="9696131" y="3058556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EA92AE25-F172-4879-8EDA-50D75B5D275B}"/>
              </a:ext>
            </a:extLst>
          </p:cNvPr>
          <p:cNvSpPr txBox="1"/>
          <p:nvPr/>
        </p:nvSpPr>
        <p:spPr>
          <a:xfrm>
            <a:off x="9696131" y="3609763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2B8E654F-3DF3-4158-8C9A-36F90FD1B9E5}"/>
              </a:ext>
            </a:extLst>
          </p:cNvPr>
          <p:cNvSpPr txBox="1"/>
          <p:nvPr/>
        </p:nvSpPr>
        <p:spPr>
          <a:xfrm>
            <a:off x="9696131" y="4164299"/>
            <a:ext cx="409498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r>
              <a:rPr lang="vi-VN" sz="2800" dirty="0">
                <a:solidFill>
                  <a:srgbClr val="FF0000"/>
                </a:solidFill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9477155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4" grpId="0" animBg="1"/>
      <p:bldP spid="70" grpId="0" animBg="1"/>
      <p:bldP spid="71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0CC883A-8EE7-4150-835E-E3EB8E94D3B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Oval 51">
            <a:extLst>
              <a:ext uri="{FF2B5EF4-FFF2-40B4-BE49-F238E27FC236}">
                <a16:creationId xmlns:a16="http://schemas.microsoft.com/office/drawing/2014/main" id="{5843F87D-4C25-4550-929F-932E2DC57EE5}"/>
              </a:ext>
            </a:extLst>
          </p:cNvPr>
          <p:cNvSpPr/>
          <p:nvPr/>
        </p:nvSpPr>
        <p:spPr>
          <a:xfrm>
            <a:off x="3086475" y="78425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0585C150-977A-4AA5-A22B-6A2262ACC9E9}"/>
              </a:ext>
            </a:extLst>
          </p:cNvPr>
          <p:cNvGrpSpPr/>
          <p:nvPr/>
        </p:nvGrpSpPr>
        <p:grpSpPr>
          <a:xfrm>
            <a:off x="3704282" y="804765"/>
            <a:ext cx="1116312" cy="461666"/>
            <a:chOff x="1870518" y="1440653"/>
            <a:chExt cx="1116312" cy="461666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5818FEA4-2599-47A9-A6F0-748E6B03344B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56" name="Rectangle: Rounded Corners 55">
                <a:extLst>
                  <a:ext uri="{FF2B5EF4-FFF2-40B4-BE49-F238E27FC236}">
                    <a16:creationId xmlns:a16="http://schemas.microsoft.com/office/drawing/2014/main" id="{303A5151-652D-4F1D-AE32-7E0F80D25704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680A1E17-0872-4815-B397-BCB58AEBBB9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0B38F0F2-CF86-4CF5-AF1E-A71572BF2F82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63888B9D-A61F-4790-85F8-2E79CAF36C9A}"/>
              </a:ext>
            </a:extLst>
          </p:cNvPr>
          <p:cNvSpPr txBox="1"/>
          <p:nvPr/>
        </p:nvSpPr>
        <p:spPr>
          <a:xfrm>
            <a:off x="1007898" y="1386585"/>
            <a:ext cx="7765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a) Trong mỗi nhóm hình có tất cả bao nhiêu chấm tròn?</a:t>
            </a:r>
          </a:p>
        </p:txBody>
      </p:sp>
      <p:pic>
        <p:nvPicPr>
          <p:cNvPr id="59" name="Picture 58">
            <a:extLst>
              <a:ext uri="{FF2B5EF4-FFF2-40B4-BE49-F238E27FC236}">
                <a16:creationId xmlns:a16="http://schemas.microsoft.com/office/drawing/2014/main" id="{4D2ED27B-487C-4BCA-B552-F825FAB7A63F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b="21633"/>
          <a:stretch/>
        </p:blipFill>
        <p:spPr>
          <a:xfrm>
            <a:off x="1257419" y="1898205"/>
            <a:ext cx="9317815" cy="152907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C36DE3F0-992A-454E-A58A-E61C51C876AE}"/>
                  </a:ext>
                </a:extLst>
              </p:cNvPr>
              <p:cNvSpPr txBox="1"/>
              <p:nvPr/>
            </p:nvSpPr>
            <p:spPr>
              <a:xfrm>
                <a:off x="1418734" y="3362778"/>
                <a:ext cx="210506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>
                    <a:solidFill>
                      <a:srgbClr val="FF0066"/>
                    </a:solidFill>
                  </a:rPr>
                  <a:t>(A) </a:t>
                </a:r>
                <a:r>
                  <a:rPr lang="vi-VN" sz="2400" dirty="0"/>
                  <a:t>2 </a:t>
                </a:r>
                <a14:m>
                  <m:oMath xmlns:m="http://schemas.openxmlformats.org/officeDocument/2006/math">
                    <m:r>
                      <a:rPr lang="vi-VN" sz="24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2400" dirty="0"/>
                  <a:t> 5 = 10</a:t>
                </a:r>
              </a:p>
            </p:txBody>
          </p:sp>
        </mc:Choice>
        <mc:Fallback xmlns=""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C36DE3F0-992A-454E-A58A-E61C51C876A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18734" y="3362778"/>
                <a:ext cx="2105063" cy="461665"/>
              </a:xfrm>
              <a:prstGeom prst="rect">
                <a:avLst/>
              </a:prstGeom>
              <a:blipFill>
                <a:blip r:embed="rId6"/>
                <a:stretch>
                  <a:fillRect l="-4638" t="-9333" r="-3768" b="-32000"/>
                </a:stretch>
              </a:blipFill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oup 60">
            <a:extLst>
              <a:ext uri="{FF2B5EF4-FFF2-40B4-BE49-F238E27FC236}">
                <a16:creationId xmlns:a16="http://schemas.microsoft.com/office/drawing/2014/main" id="{7600C2D2-256D-4686-9F8B-157F938796B9}"/>
              </a:ext>
            </a:extLst>
          </p:cNvPr>
          <p:cNvGrpSpPr/>
          <p:nvPr/>
        </p:nvGrpSpPr>
        <p:grpSpPr>
          <a:xfrm>
            <a:off x="4376085" y="3354142"/>
            <a:ext cx="2693366" cy="478938"/>
            <a:chOff x="4609114" y="4170771"/>
            <a:chExt cx="2693366" cy="47893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2" name="TextBox 61">
                  <a:extLst>
                    <a:ext uri="{FF2B5EF4-FFF2-40B4-BE49-F238E27FC236}">
                      <a16:creationId xmlns:a16="http://schemas.microsoft.com/office/drawing/2014/main" id="{684EDA40-11FC-40C3-A7BC-808A0937604C}"/>
                    </a:ext>
                  </a:extLst>
                </p:cNvPr>
                <p:cNvSpPr txBox="1"/>
                <p:nvPr/>
              </p:nvSpPr>
              <p:spPr>
                <a:xfrm>
                  <a:off x="4609114" y="4170771"/>
                  <a:ext cx="2693366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vi-VN" sz="2400" dirty="0">
                      <a:solidFill>
                        <a:srgbClr val="FF0066"/>
                      </a:solidFill>
                    </a:rPr>
                    <a:t>(B) </a:t>
                  </a:r>
                  <a:r>
                    <a:rPr lang="vi-VN" sz="2400" dirty="0"/>
                    <a:t>     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/>
                    <a:t>       =      </a:t>
                  </a:r>
                </a:p>
              </p:txBody>
            </p:sp>
          </mc:Choice>
          <mc:Fallback xmlns="">
            <p:sp>
              <p:nvSpPr>
                <p:cNvPr id="62" name="TextBox 61">
                  <a:extLst>
                    <a:ext uri="{FF2B5EF4-FFF2-40B4-BE49-F238E27FC236}">
                      <a16:creationId xmlns:a16="http://schemas.microsoft.com/office/drawing/2014/main" id="{684EDA40-11FC-40C3-A7BC-808A0937604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09114" y="4170771"/>
                  <a:ext cx="2693366" cy="461665"/>
                </a:xfrm>
                <a:prstGeom prst="rect">
                  <a:avLst/>
                </a:prstGeom>
                <a:blipFill>
                  <a:blip r:embed="rId7"/>
                  <a:stretch>
                    <a:fillRect l="-3620" t="-9211" r="-2489" b="-30263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3" name="Rectangle: Rounded Corners 62">
              <a:extLst>
                <a:ext uri="{FF2B5EF4-FFF2-40B4-BE49-F238E27FC236}">
                  <a16:creationId xmlns:a16="http://schemas.microsoft.com/office/drawing/2014/main" id="{9CAF013C-9CF4-4C71-A1C4-9A374E771281}"/>
                </a:ext>
              </a:extLst>
            </p:cNvPr>
            <p:cNvSpPr/>
            <p:nvPr/>
          </p:nvSpPr>
          <p:spPr>
            <a:xfrm>
              <a:off x="515932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64" name="Rectangle: Rounded Corners 63">
              <a:extLst>
                <a:ext uri="{FF2B5EF4-FFF2-40B4-BE49-F238E27FC236}">
                  <a16:creationId xmlns:a16="http://schemas.microsoft.com/office/drawing/2014/main" id="{F6875AA4-4DDC-418D-A005-D3939BD664E5}"/>
                </a:ext>
              </a:extLst>
            </p:cNvPr>
            <p:cNvSpPr/>
            <p:nvPr/>
          </p:nvSpPr>
          <p:spPr>
            <a:xfrm>
              <a:off x="595579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65" name="Rectangle: Rounded Corners 64">
              <a:extLst>
                <a:ext uri="{FF2B5EF4-FFF2-40B4-BE49-F238E27FC236}">
                  <a16:creationId xmlns:a16="http://schemas.microsoft.com/office/drawing/2014/main" id="{33ADE782-58A1-4A1F-A5EF-E14FB0DC300A}"/>
                </a:ext>
              </a:extLst>
            </p:cNvPr>
            <p:cNvSpPr/>
            <p:nvPr/>
          </p:nvSpPr>
          <p:spPr>
            <a:xfrm>
              <a:off x="675226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6FDC1B4C-5843-4E34-BA53-1304924F7635}"/>
              </a:ext>
            </a:extLst>
          </p:cNvPr>
          <p:cNvGrpSpPr/>
          <p:nvPr/>
        </p:nvGrpSpPr>
        <p:grpSpPr>
          <a:xfrm>
            <a:off x="7869272" y="3362777"/>
            <a:ext cx="2710999" cy="478938"/>
            <a:chOff x="4609114" y="4170771"/>
            <a:chExt cx="2710999" cy="478938"/>
          </a:xfrm>
        </p:grpSpPr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7" name="TextBox 66">
                  <a:extLst>
                    <a:ext uri="{FF2B5EF4-FFF2-40B4-BE49-F238E27FC236}">
                      <a16:creationId xmlns:a16="http://schemas.microsoft.com/office/drawing/2014/main" id="{AEEAC8E6-F0DC-4C4A-A142-14457189EE79}"/>
                    </a:ext>
                  </a:extLst>
                </p:cNvPr>
                <p:cNvSpPr txBox="1"/>
                <p:nvPr/>
              </p:nvSpPr>
              <p:spPr>
                <a:xfrm>
                  <a:off x="4609114" y="4170771"/>
                  <a:ext cx="2710999" cy="461665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vi-VN" sz="2400" dirty="0">
                      <a:solidFill>
                        <a:srgbClr val="FF0066"/>
                      </a:solidFill>
                    </a:rPr>
                    <a:t>(C) </a:t>
                  </a:r>
                  <a:r>
                    <a:rPr lang="vi-VN" sz="2400" dirty="0"/>
                    <a:t>      </a:t>
                  </a:r>
                  <a14:m>
                    <m:oMath xmlns:m="http://schemas.openxmlformats.org/officeDocument/2006/math">
                      <m:r>
                        <a:rPr lang="vi-VN" sz="24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400" dirty="0"/>
                    <a:t>       =      </a:t>
                  </a:r>
                </a:p>
              </p:txBody>
            </p:sp>
          </mc:Choice>
          <mc:Fallback xmlns="">
            <p:sp>
              <p:nvSpPr>
                <p:cNvPr id="67" name="TextBox 66">
                  <a:extLst>
                    <a:ext uri="{FF2B5EF4-FFF2-40B4-BE49-F238E27FC236}">
                      <a16:creationId xmlns:a16="http://schemas.microsoft.com/office/drawing/2014/main" id="{AEEAC8E6-F0DC-4C4A-A142-14457189EE7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09114" y="4170771"/>
                  <a:ext cx="2710999" cy="461665"/>
                </a:xfrm>
                <a:prstGeom prst="rect">
                  <a:avLst/>
                </a:prstGeom>
                <a:blipFill>
                  <a:blip r:embed="rId8"/>
                  <a:stretch>
                    <a:fillRect l="-3596" t="-9333" r="-2472" b="-32000"/>
                  </a:stretch>
                </a:blipFill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68" name="Rectangle: Rounded Corners 67">
              <a:extLst>
                <a:ext uri="{FF2B5EF4-FFF2-40B4-BE49-F238E27FC236}">
                  <a16:creationId xmlns:a16="http://schemas.microsoft.com/office/drawing/2014/main" id="{52B1CBF4-138D-4F20-8621-B407184D11CD}"/>
                </a:ext>
              </a:extLst>
            </p:cNvPr>
            <p:cNvSpPr/>
            <p:nvPr/>
          </p:nvSpPr>
          <p:spPr>
            <a:xfrm>
              <a:off x="515932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69" name="Rectangle: Rounded Corners 68">
              <a:extLst>
                <a:ext uri="{FF2B5EF4-FFF2-40B4-BE49-F238E27FC236}">
                  <a16:creationId xmlns:a16="http://schemas.microsoft.com/office/drawing/2014/main" id="{EC2851F1-C66F-4AF5-9C44-14117DF3E942}"/>
                </a:ext>
              </a:extLst>
            </p:cNvPr>
            <p:cNvSpPr/>
            <p:nvPr/>
          </p:nvSpPr>
          <p:spPr>
            <a:xfrm>
              <a:off x="595579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C72C8416-1D73-4095-9423-3DB3F9D25255}"/>
                </a:ext>
              </a:extLst>
            </p:cNvPr>
            <p:cNvSpPr/>
            <p:nvPr/>
          </p:nvSpPr>
          <p:spPr>
            <a:xfrm>
              <a:off x="6752267" y="4170771"/>
              <a:ext cx="506152" cy="478938"/>
            </a:xfrm>
            <a:prstGeom prst="roundRect">
              <a:avLst/>
            </a:prstGeom>
            <a:solidFill>
              <a:schemeClr val="bg1"/>
            </a:solidFill>
            <a:ln w="38100">
              <a:solidFill>
                <a:srgbClr val="FFBA7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vi-VN" sz="3200" dirty="0">
                  <a:solidFill>
                    <a:schemeClr val="tx1"/>
                  </a:solidFill>
                </a:rPr>
                <a:t>?</a:t>
              </a:r>
            </a:p>
          </p:txBody>
        </p:sp>
      </p:grpSp>
      <p:sp>
        <p:nvSpPr>
          <p:cNvPr id="73" name="Rectangle: Rounded Corners 72">
            <a:extLst>
              <a:ext uri="{FF2B5EF4-FFF2-40B4-BE49-F238E27FC236}">
                <a16:creationId xmlns:a16="http://schemas.microsoft.com/office/drawing/2014/main" id="{2895397F-51B1-440F-899F-EEBC60AE52E2}"/>
              </a:ext>
            </a:extLst>
          </p:cNvPr>
          <p:cNvSpPr/>
          <p:nvPr/>
        </p:nvSpPr>
        <p:spPr>
          <a:xfrm>
            <a:off x="4936893" y="3362777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74" name="Rectangle: Rounded Corners 73">
            <a:extLst>
              <a:ext uri="{FF2B5EF4-FFF2-40B4-BE49-F238E27FC236}">
                <a16:creationId xmlns:a16="http://schemas.microsoft.com/office/drawing/2014/main" id="{19BA4F46-7C69-4083-89C4-2923F7D70E07}"/>
              </a:ext>
            </a:extLst>
          </p:cNvPr>
          <p:cNvSpPr/>
          <p:nvPr/>
        </p:nvSpPr>
        <p:spPr>
          <a:xfrm>
            <a:off x="5737960" y="3354142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94E4DFA8-985E-4DFF-8198-FDC551BA48FE}"/>
              </a:ext>
            </a:extLst>
          </p:cNvPr>
          <p:cNvSpPr/>
          <p:nvPr/>
        </p:nvSpPr>
        <p:spPr>
          <a:xfrm>
            <a:off x="6531406" y="3353127"/>
            <a:ext cx="669793" cy="478938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76" name="Rectangle: Rounded Corners 75">
            <a:extLst>
              <a:ext uri="{FF2B5EF4-FFF2-40B4-BE49-F238E27FC236}">
                <a16:creationId xmlns:a16="http://schemas.microsoft.com/office/drawing/2014/main" id="{4765E574-F2FF-461C-8CC4-52FF32DD273C}"/>
              </a:ext>
            </a:extLst>
          </p:cNvPr>
          <p:cNvSpPr/>
          <p:nvPr/>
        </p:nvSpPr>
        <p:spPr>
          <a:xfrm>
            <a:off x="8430894" y="3371412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77" name="Rectangle: Rounded Corners 76">
            <a:extLst>
              <a:ext uri="{FF2B5EF4-FFF2-40B4-BE49-F238E27FC236}">
                <a16:creationId xmlns:a16="http://schemas.microsoft.com/office/drawing/2014/main" id="{29545C92-B464-4D4A-9B8D-CEE5E1522788}"/>
              </a:ext>
            </a:extLst>
          </p:cNvPr>
          <p:cNvSpPr/>
          <p:nvPr/>
        </p:nvSpPr>
        <p:spPr>
          <a:xfrm>
            <a:off x="9231961" y="3362777"/>
            <a:ext cx="484962" cy="461665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1" name="Rectangle: Rounded Corners 90">
            <a:extLst>
              <a:ext uri="{FF2B5EF4-FFF2-40B4-BE49-F238E27FC236}">
                <a16:creationId xmlns:a16="http://schemas.microsoft.com/office/drawing/2014/main" id="{C9F49F8B-E406-421B-A696-A38F2FC3DB2A}"/>
              </a:ext>
            </a:extLst>
          </p:cNvPr>
          <p:cNvSpPr/>
          <p:nvPr/>
        </p:nvSpPr>
        <p:spPr>
          <a:xfrm>
            <a:off x="10025407" y="3361762"/>
            <a:ext cx="669793" cy="478938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15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2410FA6C-5E42-4652-BD5C-8E5EC771386A}"/>
              </a:ext>
            </a:extLst>
          </p:cNvPr>
          <p:cNvSpPr txBox="1"/>
          <p:nvPr/>
        </p:nvSpPr>
        <p:spPr>
          <a:xfrm>
            <a:off x="1007898" y="4064415"/>
            <a:ext cx="4587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b)</a:t>
            </a:r>
          </a:p>
        </p:txBody>
      </p:sp>
      <p:graphicFrame>
        <p:nvGraphicFramePr>
          <p:cNvPr id="93" name="Table 6">
            <a:extLst>
              <a:ext uri="{FF2B5EF4-FFF2-40B4-BE49-F238E27FC236}">
                <a16:creationId xmlns:a16="http://schemas.microsoft.com/office/drawing/2014/main" id="{90EED238-A815-4734-9311-9916A046C0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6590099"/>
              </p:ext>
            </p:extLst>
          </p:nvPr>
        </p:nvGraphicFramePr>
        <p:xfrm>
          <a:off x="1699943" y="4218084"/>
          <a:ext cx="7978376" cy="1828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94594">
                  <a:extLst>
                    <a:ext uri="{9D8B030D-6E8A-4147-A177-3AD203B41FA5}">
                      <a16:colId xmlns:a16="http://schemas.microsoft.com/office/drawing/2014/main" val="1361469278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4032243507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63178092"/>
                    </a:ext>
                  </a:extLst>
                </a:gridCol>
                <a:gridCol w="1994594">
                  <a:extLst>
                    <a:ext uri="{9D8B030D-6E8A-4147-A177-3AD203B41FA5}">
                      <a16:colId xmlns:a16="http://schemas.microsoft.com/office/drawing/2014/main" val="3034653285"/>
                    </a:ext>
                  </a:extLst>
                </a:gridCol>
              </a:tblGrid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Phép nhân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(A)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(B)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>
                          <a:solidFill>
                            <a:srgbClr val="FF0066"/>
                          </a:solidFill>
                        </a:rPr>
                        <a:t>(C) </a:t>
                      </a:r>
                      <a:endParaRPr lang="vi-VN" sz="2400" dirty="0"/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979195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2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20673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Thừa số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5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  <a:endParaRPr kumimoji="0" lang="vi-VN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0694521"/>
                  </a:ext>
                </a:extLst>
              </a:tr>
              <a:tr h="446696">
                <a:tc>
                  <a:txBody>
                    <a:bodyPr/>
                    <a:lstStyle/>
                    <a:p>
                      <a:pPr algn="ctr"/>
                      <a:r>
                        <a:rPr lang="vi-VN" sz="2200" dirty="0"/>
                        <a:t>Tích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79A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10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vi-VN" sz="2400" dirty="0"/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2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?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2931485"/>
                  </a:ext>
                </a:extLst>
              </a:tr>
            </a:tbl>
          </a:graphicData>
        </a:graphic>
      </p:graphicFrame>
      <p:sp>
        <p:nvSpPr>
          <p:cNvPr id="94" name="TextBox 93">
            <a:extLst>
              <a:ext uri="{FF2B5EF4-FFF2-40B4-BE49-F238E27FC236}">
                <a16:creationId xmlns:a16="http://schemas.microsoft.com/office/drawing/2014/main" id="{02E6BE56-9365-4651-A8F8-CCE2E9694C19}"/>
              </a:ext>
            </a:extLst>
          </p:cNvPr>
          <p:cNvSpPr txBox="1"/>
          <p:nvPr/>
        </p:nvSpPr>
        <p:spPr>
          <a:xfrm>
            <a:off x="6527258" y="4676939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C9ED8759-D818-4BA3-B757-E5E94BA44238}"/>
              </a:ext>
            </a:extLst>
          </p:cNvPr>
          <p:cNvSpPr txBox="1"/>
          <p:nvPr/>
        </p:nvSpPr>
        <p:spPr>
          <a:xfrm>
            <a:off x="6527258" y="5134254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76A2CC1D-1ACD-4648-BE3F-E7AC74981D94}"/>
              </a:ext>
            </a:extLst>
          </p:cNvPr>
          <p:cNvSpPr txBox="1"/>
          <p:nvPr/>
        </p:nvSpPr>
        <p:spPr>
          <a:xfrm>
            <a:off x="6441497" y="5591569"/>
            <a:ext cx="52770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20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FFF488FD-2D0D-4B9E-BE72-54E5D49A5B42}"/>
              </a:ext>
            </a:extLst>
          </p:cNvPr>
          <p:cNvSpPr txBox="1"/>
          <p:nvPr/>
        </p:nvSpPr>
        <p:spPr>
          <a:xfrm>
            <a:off x="8496750" y="4673764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9ECE6BF8-5784-445C-A945-5056A45B466C}"/>
              </a:ext>
            </a:extLst>
          </p:cNvPr>
          <p:cNvSpPr txBox="1"/>
          <p:nvPr/>
        </p:nvSpPr>
        <p:spPr>
          <a:xfrm>
            <a:off x="8496750" y="5131079"/>
            <a:ext cx="356188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432E3B1B-9E61-4F5A-8125-4419B522A8C1}"/>
              </a:ext>
            </a:extLst>
          </p:cNvPr>
          <p:cNvSpPr txBox="1"/>
          <p:nvPr/>
        </p:nvSpPr>
        <p:spPr>
          <a:xfrm>
            <a:off x="8410989" y="5588394"/>
            <a:ext cx="527709" cy="46166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r>
              <a:rPr lang="vi-VN" sz="2400" dirty="0">
                <a:solidFill>
                  <a:srgbClr val="FF0000"/>
                </a:solidFill>
              </a:rPr>
              <a:t>15</a:t>
            </a:r>
          </a:p>
        </p:txBody>
      </p:sp>
    </p:spTree>
    <p:extLst>
      <p:ext uri="{BB962C8B-B14F-4D97-AF65-F5344CB8AC3E}">
        <p14:creationId xmlns:p14="http://schemas.microsoft.com/office/powerpoint/2010/main" val="31937558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8" grpId="0"/>
      <p:bldP spid="60" grpId="0"/>
      <p:bldP spid="73" grpId="0" animBg="1"/>
      <p:bldP spid="74" grpId="0" animBg="1"/>
      <p:bldP spid="75" grpId="0" animBg="1"/>
      <p:bldP spid="76" grpId="0" animBg="1"/>
      <p:bldP spid="77" grpId="0" animBg="1"/>
      <p:bldP spid="91" grpId="0" animBg="1"/>
      <p:bldP spid="92" grpId="0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1699</TotalTime>
  <Words>237</Words>
  <Application>Microsoft Office PowerPoint</Application>
  <PresentationFormat>Widescreen</PresentationFormat>
  <Paragraphs>111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6</vt:i4>
      </vt:variant>
    </vt:vector>
  </HeadingPairs>
  <TitlesOfParts>
    <vt:vector size="17" baseType="lpstr">
      <vt:lpstr>Arial</vt:lpstr>
      <vt:lpstr>Cambria Math</vt:lpstr>
      <vt:lpstr>等线</vt:lpstr>
      <vt:lpstr>HP001 4 hàng</vt:lpstr>
      <vt:lpstr>HP001 4H</vt:lpstr>
      <vt:lpstr>HP001 5 hàng</vt:lpstr>
      <vt:lpstr>Times New Roman</vt:lpstr>
      <vt:lpstr>UTM Cookies</vt:lpstr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Admin</cp:lastModifiedBy>
  <cp:revision>151</cp:revision>
  <dcterms:created xsi:type="dcterms:W3CDTF">2021-06-02T01:34:28Z</dcterms:created>
  <dcterms:modified xsi:type="dcterms:W3CDTF">2022-01-18T09:57:21Z</dcterms:modified>
</cp:coreProperties>
</file>