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285" r:id="rId3"/>
    <p:sldId id="309" r:id="rId4"/>
    <p:sldId id="290" r:id="rId5"/>
    <p:sldId id="304" r:id="rId6"/>
    <p:sldId id="305" r:id="rId7"/>
    <p:sldId id="310" r:id="rId8"/>
    <p:sldId id="306" r:id="rId9"/>
    <p:sldId id="31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12/31/2021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97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68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74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545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916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5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9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7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6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43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1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296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6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24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6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1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4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12/31/2021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08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12/31/2021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90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71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5816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556592" y="317237"/>
            <a:ext cx="2731438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78506" y="2257503"/>
            <a:ext cx="9585189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HÌNH PHẲNG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08" y="1774896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sáu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31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9652" y="1651136"/>
            <a:ext cx="726098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(tr129,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130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2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</p:spTree>
    <p:extLst>
      <p:ext uri="{BB962C8B-B14F-4D97-AF65-F5344CB8AC3E}">
        <p14:creationId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08" y="1774896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sáu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31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9652" y="1651136"/>
            <a:ext cx="726098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(tr129,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130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4133" y="228167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4: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5395" y="2865861"/>
            <a:ext cx="83019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M, R, 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3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điểm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thẳng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5395" y="3486346"/>
            <a:ext cx="83019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N, S, P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3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điểm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thẳng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5395" y="4111509"/>
            <a:ext cx="83019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M, O,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3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điểm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thẳng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5395" y="4737773"/>
            <a:ext cx="83019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noProof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O,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3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điểm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thẳng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7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3394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08" y="1774896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sáu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31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9652" y="1651136"/>
            <a:ext cx="726098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(tr129,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130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4133" y="228167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4: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5395" y="2865861"/>
            <a:ext cx="83019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M, R, 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3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điểm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thẳng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5395" y="3486346"/>
            <a:ext cx="83019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N, S, P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3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điểm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thẳng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5395" y="4111509"/>
            <a:ext cx="83019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M, O,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3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điểm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thẳng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5395" y="4737773"/>
            <a:ext cx="83019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noProof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O,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3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điểm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thẳng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4133" y="535715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5: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0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357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等线</vt:lpstr>
      <vt:lpstr>HP001 4 hàng</vt:lpstr>
      <vt:lpstr>HP001 4H</vt:lpstr>
      <vt:lpstr>Times New Roman</vt:lpstr>
      <vt:lpstr>UTM Cookies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116</cp:revision>
  <dcterms:created xsi:type="dcterms:W3CDTF">2021-06-02T01:34:28Z</dcterms:created>
  <dcterms:modified xsi:type="dcterms:W3CDTF">2021-12-31T00:35:58Z</dcterms:modified>
</cp:coreProperties>
</file>