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1" r:id="rId2"/>
  </p:sldMasterIdLst>
  <p:sldIdLst>
    <p:sldId id="256" r:id="rId3"/>
    <p:sldId id="281" r:id="rId4"/>
    <p:sldId id="257" r:id="rId5"/>
    <p:sldId id="262" r:id="rId6"/>
    <p:sldId id="258" r:id="rId7"/>
    <p:sldId id="264" r:id="rId8"/>
    <p:sldId id="266" r:id="rId9"/>
    <p:sldId id="259" r:id="rId10"/>
    <p:sldId id="267" r:id="rId11"/>
    <p:sldId id="268" r:id="rId12"/>
    <p:sldId id="276" r:id="rId13"/>
    <p:sldId id="271" r:id="rId14"/>
    <p:sldId id="272" r:id="rId15"/>
    <p:sldId id="273" r:id="rId16"/>
    <p:sldId id="274" r:id="rId17"/>
    <p:sldId id="277" r:id="rId18"/>
    <p:sldId id="278" r:id="rId19"/>
    <p:sldId id="279" r:id="rId20"/>
    <p:sldId id="280" r:id="rId21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E9AF"/>
    <a:srgbClr val="F8C917"/>
    <a:srgbClr val="FDC57B"/>
    <a:srgbClr val="FCFAF8"/>
    <a:srgbClr val="D8E8BA"/>
    <a:srgbClr val="D2C3E0"/>
    <a:srgbClr val="FACAC8"/>
    <a:srgbClr val="FFD863"/>
    <a:srgbClr val="CAE8F8"/>
    <a:srgbClr val="FFE28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81" d="100"/>
          <a:sy n="81" d="100"/>
        </p:scale>
        <p:origin x="40" y="4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78365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98288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964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5837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0428576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54393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60840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86781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92379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517812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654349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9372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45134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00044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8097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6758209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7668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22778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97229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68872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1243278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3312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6142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65114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5742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6331902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11/22/2021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634938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11/22/2021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95368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11/22/2021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7654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51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29" Type="http://schemas.openxmlformats.org/officeDocument/2006/relationships/slideLayout" Target="../slideLayouts/slideLayout54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28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slideLayout" Target="../slideLayouts/slideLayout52.xml"/><Relationship Id="rId30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985776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6.png"/><Relationship Id="rId4" Type="http://schemas.microsoft.com/office/2007/relationships/hdphoto" Target="../media/hdphoto7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4" Type="http://schemas.microsoft.com/office/2007/relationships/hdphoto" Target="../media/hdphoto8.wdp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7" Type="http://schemas.microsoft.com/office/2007/relationships/hdphoto" Target="../media/hdphoto10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.png"/><Relationship Id="rId5" Type="http://schemas.openxmlformats.org/officeDocument/2006/relationships/image" Target="../media/image19.jpeg"/><Relationship Id="rId4" Type="http://schemas.openxmlformats.org/officeDocument/2006/relationships/image" Target="../media/image1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4" Type="http://schemas.microsoft.com/office/2007/relationships/hdphoto" Target="../media/hdphoto11.wdp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4" Type="http://schemas.microsoft.com/office/2007/relationships/hdphoto" Target="../media/hdphoto12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4" Type="http://schemas.microsoft.com/office/2007/relationships/hdphoto" Target="../media/hdphoto13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4" Type="http://schemas.microsoft.com/office/2007/relationships/hdphoto" Target="../media/hdphoto14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microsoft.com/office/2007/relationships/hdphoto" Target="../media/hdphoto4.wdp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6" Type="http://schemas.microsoft.com/office/2007/relationships/hdphoto" Target="../media/hdphoto6.wdp"/><Relationship Id="rId5" Type="http://schemas.openxmlformats.org/officeDocument/2006/relationships/image" Target="../media/image14.png"/><Relationship Id="rId4" Type="http://schemas.microsoft.com/office/2007/relationships/hdphoto" Target="../media/hdphoto5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609785" y="317237"/>
            <a:ext cx="2562950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4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172735" y="317237"/>
            <a:ext cx="70342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6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CỘNG, PHÉP TRỪ (CÓ NHỚ) TRONG PHẠM VI 100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909070" y="1670922"/>
            <a:ext cx="6373860" cy="35161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22</a:t>
            </a:r>
          </a:p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PHÉP TRỪ (CÓ NHỚ)</a:t>
            </a:r>
          </a:p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SỐ CÓ HAI CHỮ SỐ VỚI </a:t>
            </a:r>
          </a:p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SỐ CÓ MỘT CHỮ SỐ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CED91646-F433-4E33-9259-5D3151798DE5}"/>
              </a:ext>
            </a:extLst>
          </p:cNvPr>
          <p:cNvSpPr/>
          <p:nvPr/>
        </p:nvSpPr>
        <p:spPr>
          <a:xfrm>
            <a:off x="2967936" y="600233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8259A6-7178-4239-B4B2-F47B84EF0690}"/>
              </a:ext>
            </a:extLst>
          </p:cNvPr>
          <p:cNvSpPr txBox="1"/>
          <p:nvPr/>
        </p:nvSpPr>
        <p:spPr>
          <a:xfrm>
            <a:off x="3405258" y="600233"/>
            <a:ext cx="74482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Đường về nhà sóc đi qua ba phép tính có kết quả bằng nhau. Tìm nhà cho sóc.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7FC62BC-A370-45CA-A8D6-EA959D4A669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27744" y="1431231"/>
            <a:ext cx="7236255" cy="4607876"/>
          </a:xfrm>
          <a:prstGeom prst="rect">
            <a:avLst/>
          </a:pr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31BEE674-85E2-4378-9CE9-CE3601C1FC0C}"/>
              </a:ext>
            </a:extLst>
          </p:cNvPr>
          <p:cNvSpPr/>
          <p:nvPr/>
        </p:nvSpPr>
        <p:spPr>
          <a:xfrm>
            <a:off x="1028001" y="1308976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54 – 8 =       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6F53F0C-79E0-4E33-91A2-B03BD699969D}"/>
              </a:ext>
            </a:extLst>
          </p:cNvPr>
          <p:cNvSpPr txBox="1"/>
          <p:nvPr/>
        </p:nvSpPr>
        <p:spPr>
          <a:xfrm>
            <a:off x="2491090" y="1416493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46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BF9C82EE-3601-482D-81B7-CDD2F4C5ED66}"/>
              </a:ext>
            </a:extLst>
          </p:cNvPr>
          <p:cNvSpPr/>
          <p:nvPr/>
        </p:nvSpPr>
        <p:spPr>
          <a:xfrm>
            <a:off x="1028001" y="2072015"/>
            <a:ext cx="2400016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22 + 24 =       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FEF306E-43CD-4F09-AA50-62E5B8A7BC7C}"/>
              </a:ext>
            </a:extLst>
          </p:cNvPr>
          <p:cNvSpPr txBox="1"/>
          <p:nvPr/>
        </p:nvSpPr>
        <p:spPr>
          <a:xfrm>
            <a:off x="2647976" y="2179532"/>
            <a:ext cx="6399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46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C223595-742C-43E5-8BF4-4EF9E63909B5}"/>
              </a:ext>
            </a:extLst>
          </p:cNvPr>
          <p:cNvSpPr/>
          <p:nvPr/>
        </p:nvSpPr>
        <p:spPr>
          <a:xfrm>
            <a:off x="1028001" y="2801597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60 – 9 =       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590A633-669D-4FA8-8A71-42CB50295685}"/>
              </a:ext>
            </a:extLst>
          </p:cNvPr>
          <p:cNvSpPr txBox="1"/>
          <p:nvPr/>
        </p:nvSpPr>
        <p:spPr>
          <a:xfrm>
            <a:off x="2491090" y="2909114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51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631736E-694B-422F-8ACA-7540ED481F2F}"/>
              </a:ext>
            </a:extLst>
          </p:cNvPr>
          <p:cNvSpPr/>
          <p:nvPr/>
        </p:nvSpPr>
        <p:spPr>
          <a:xfrm>
            <a:off x="1028001" y="3531179"/>
            <a:ext cx="2400016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30 + 16 =       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979EA58-5F62-49C7-81F6-B97444CE722C}"/>
              </a:ext>
            </a:extLst>
          </p:cNvPr>
          <p:cNvSpPr txBox="1"/>
          <p:nvPr/>
        </p:nvSpPr>
        <p:spPr>
          <a:xfrm>
            <a:off x="2658769" y="3638696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46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317D60D-1EF7-4448-8A54-DA7CF7279E16}"/>
              </a:ext>
            </a:extLst>
          </p:cNvPr>
          <p:cNvSpPr/>
          <p:nvPr/>
        </p:nvSpPr>
        <p:spPr>
          <a:xfrm>
            <a:off x="1028001" y="4260761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50 – 4 =       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DE5509E-BCAA-4A80-AE15-4B2844BBEDDA}"/>
              </a:ext>
            </a:extLst>
          </p:cNvPr>
          <p:cNvSpPr txBox="1"/>
          <p:nvPr/>
        </p:nvSpPr>
        <p:spPr>
          <a:xfrm>
            <a:off x="2491090" y="4368278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46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F06CA46F-2BF5-4E4B-8A2F-5EA98ACB67C0}"/>
              </a:ext>
            </a:extLst>
          </p:cNvPr>
          <p:cNvSpPr/>
          <p:nvPr/>
        </p:nvSpPr>
        <p:spPr>
          <a:xfrm>
            <a:off x="1028001" y="4990343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73 – 7 =       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436D82E-E490-4E81-BCA8-2794C76B2714}"/>
              </a:ext>
            </a:extLst>
          </p:cNvPr>
          <p:cNvSpPr txBox="1"/>
          <p:nvPr/>
        </p:nvSpPr>
        <p:spPr>
          <a:xfrm>
            <a:off x="2491090" y="5097860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66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2C7B3939-CA41-4F45-BBCB-1727DDD05C5C}"/>
              </a:ext>
            </a:extLst>
          </p:cNvPr>
          <p:cNvSpPr/>
          <p:nvPr/>
        </p:nvSpPr>
        <p:spPr>
          <a:xfrm>
            <a:off x="1028001" y="5719925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65 – 8 =       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AE1EAF94-C2B0-4153-982F-7529C41DC06A}"/>
              </a:ext>
            </a:extLst>
          </p:cNvPr>
          <p:cNvSpPr txBox="1"/>
          <p:nvPr/>
        </p:nvSpPr>
        <p:spPr>
          <a:xfrm>
            <a:off x="2491090" y="5827442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57</a:t>
            </a: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6960FAA9-6C7E-4BAF-9DF7-B6B69D478955}"/>
              </a:ext>
            </a:extLst>
          </p:cNvPr>
          <p:cNvGrpSpPr/>
          <p:nvPr/>
        </p:nvGrpSpPr>
        <p:grpSpPr>
          <a:xfrm>
            <a:off x="5058785" y="3162475"/>
            <a:ext cx="807151" cy="662828"/>
            <a:chOff x="1750173" y="2926500"/>
            <a:chExt cx="807151" cy="662828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384B46-239D-4EBD-905A-DF6ECAE5575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D89EEF98-68CA-45AA-A385-D99BCA772A16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90A160A0-B18D-4DE1-9410-600D0CCCF5BC}"/>
              </a:ext>
            </a:extLst>
          </p:cNvPr>
          <p:cNvGrpSpPr/>
          <p:nvPr/>
        </p:nvGrpSpPr>
        <p:grpSpPr>
          <a:xfrm>
            <a:off x="6244099" y="2577700"/>
            <a:ext cx="807151" cy="662828"/>
            <a:chOff x="1750173" y="2926500"/>
            <a:chExt cx="807151" cy="662828"/>
          </a:xfrm>
        </p:grpSpPr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79A1DA76-5533-47BC-AD00-ABA912AE2AEF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3C7731BB-B7BF-40EE-A1AB-690FA6A987B3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4EE88230-3D48-4B83-A60B-812511C2FA5E}"/>
              </a:ext>
            </a:extLst>
          </p:cNvPr>
          <p:cNvGrpSpPr/>
          <p:nvPr/>
        </p:nvGrpSpPr>
        <p:grpSpPr>
          <a:xfrm>
            <a:off x="7933751" y="1708880"/>
            <a:ext cx="807151" cy="662828"/>
            <a:chOff x="1750173" y="2926500"/>
            <a:chExt cx="807151" cy="662828"/>
          </a:xfrm>
        </p:grpSpPr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7E327A65-FE8C-439D-BE18-4C9832FEABA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A5D54ACC-4560-43A2-BB16-DEE14A600216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51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C1E9CBF0-043E-4310-92CE-9C9A2DB518C3}"/>
              </a:ext>
            </a:extLst>
          </p:cNvPr>
          <p:cNvGrpSpPr/>
          <p:nvPr/>
        </p:nvGrpSpPr>
        <p:grpSpPr>
          <a:xfrm>
            <a:off x="5947993" y="4656932"/>
            <a:ext cx="807151" cy="662828"/>
            <a:chOff x="1750173" y="2926500"/>
            <a:chExt cx="807151" cy="662828"/>
          </a:xfrm>
        </p:grpSpPr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9FDFF4E1-6EAC-4EFB-8D4C-3ED9AB2EBE0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0942512F-D09B-4F82-87F1-DB27BBFEE63A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13C72E60-10DD-4094-BE74-8A4FF38E4146}"/>
              </a:ext>
            </a:extLst>
          </p:cNvPr>
          <p:cNvGrpSpPr/>
          <p:nvPr/>
        </p:nvGrpSpPr>
        <p:grpSpPr>
          <a:xfrm>
            <a:off x="8559726" y="2645385"/>
            <a:ext cx="807151" cy="662828"/>
            <a:chOff x="1750173" y="2926500"/>
            <a:chExt cx="807151" cy="662828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AAF86257-7DD1-41AF-837B-F754CA87A10F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5F1DDEB-7145-40C6-8A5E-441E76730871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B83F8C08-83DE-4A53-876D-9EC460A04F61}"/>
              </a:ext>
            </a:extLst>
          </p:cNvPr>
          <p:cNvGrpSpPr/>
          <p:nvPr/>
        </p:nvGrpSpPr>
        <p:grpSpPr>
          <a:xfrm>
            <a:off x="8083989" y="3931083"/>
            <a:ext cx="807151" cy="662828"/>
            <a:chOff x="1750173" y="2926500"/>
            <a:chExt cx="807151" cy="662828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07627B6A-4F64-4732-BB23-C9A226381405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656D09A9-4FF1-441A-8803-AA7017FA1FCA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51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358ECCD4-FA7A-4ED7-8CA4-F53FFCFDE2DB}"/>
              </a:ext>
            </a:extLst>
          </p:cNvPr>
          <p:cNvGrpSpPr/>
          <p:nvPr/>
        </p:nvGrpSpPr>
        <p:grpSpPr>
          <a:xfrm>
            <a:off x="8011827" y="5687173"/>
            <a:ext cx="807151" cy="662828"/>
            <a:chOff x="1750173" y="2926500"/>
            <a:chExt cx="807151" cy="662828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502FF0B2-C4C4-42B9-8785-2DA18F5258EA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C4ADEBEE-6754-4A6F-8B62-0650E3A4DAA0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57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pic>
        <p:nvPicPr>
          <p:cNvPr id="1026" name="Picture 2">
            <a:extLst>
              <a:ext uri="{FF2B5EF4-FFF2-40B4-BE49-F238E27FC236}">
                <a16:creationId xmlns:a16="http://schemas.microsoft.com/office/drawing/2014/main" id="{08F4A8F1-8EDD-4E9B-BA5C-1BC6C962EB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883934">
            <a:off x="5826378" y="3894580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3" name="Picture 2">
            <a:extLst>
              <a:ext uri="{FF2B5EF4-FFF2-40B4-BE49-F238E27FC236}">
                <a16:creationId xmlns:a16="http://schemas.microsoft.com/office/drawing/2014/main" id="{6D5499F9-4A1A-4BB8-8654-56CE613AE3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374962">
            <a:off x="6214493" y="3790150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>
            <a:extLst>
              <a:ext uri="{FF2B5EF4-FFF2-40B4-BE49-F238E27FC236}">
                <a16:creationId xmlns:a16="http://schemas.microsoft.com/office/drawing/2014/main" id="{EB9C7149-4243-4F11-9D86-272762F89C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363544">
            <a:off x="7210764" y="2929710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5" name="Picture 2">
            <a:extLst>
              <a:ext uri="{FF2B5EF4-FFF2-40B4-BE49-F238E27FC236}">
                <a16:creationId xmlns:a16="http://schemas.microsoft.com/office/drawing/2014/main" id="{3E14A219-B26C-44F0-83AA-1914BC1175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219412">
            <a:off x="7552936" y="2715411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" name="Picture 2">
            <a:extLst>
              <a:ext uri="{FF2B5EF4-FFF2-40B4-BE49-F238E27FC236}">
                <a16:creationId xmlns:a16="http://schemas.microsoft.com/office/drawing/2014/main" id="{2DA05439-4320-460D-AB8C-6A45E774C1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817640">
            <a:off x="7873665" y="2959818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7" name="Picture 2">
            <a:extLst>
              <a:ext uri="{FF2B5EF4-FFF2-40B4-BE49-F238E27FC236}">
                <a16:creationId xmlns:a16="http://schemas.microsoft.com/office/drawing/2014/main" id="{8522DE63-0F14-46A9-A4D7-2E86369988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922821">
            <a:off x="8886217" y="3346154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" name="Picture 2">
            <a:extLst>
              <a:ext uri="{FF2B5EF4-FFF2-40B4-BE49-F238E27FC236}">
                <a16:creationId xmlns:a16="http://schemas.microsoft.com/office/drawing/2014/main" id="{85898D58-7B4A-45E7-86C2-C65E0992BF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581787">
            <a:off x="9287390" y="3435844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">
            <a:extLst>
              <a:ext uri="{FF2B5EF4-FFF2-40B4-BE49-F238E27FC236}">
                <a16:creationId xmlns:a16="http://schemas.microsoft.com/office/drawing/2014/main" id="{0F2F5D2E-8127-42B0-998F-ED5FF7E58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770705">
            <a:off x="9713607" y="3436002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A6DCC2BF-E0AE-485A-89AC-24ED00C7D149}"/>
              </a:ext>
            </a:extLst>
          </p:cNvPr>
          <p:cNvSpPr/>
          <p:nvPr/>
        </p:nvSpPr>
        <p:spPr>
          <a:xfrm>
            <a:off x="9821728" y="2317069"/>
            <a:ext cx="1239392" cy="1363461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62851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3500"/>
                            </p:stCondLst>
                            <p:childTnLst>
                              <p:par>
                                <p:cTn id="132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"/>
                            </p:stCondLst>
                            <p:childTnLst>
                              <p:par>
                                <p:cTn id="1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000"/>
                            </p:stCondLst>
                            <p:childTnLst>
                              <p:par>
                                <p:cTn id="1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2500"/>
                            </p:stCondLst>
                            <p:childTnLst>
                              <p:par>
                                <p:cTn id="1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3000"/>
                            </p:stCondLst>
                            <p:childTnLst>
                              <p:par>
                                <p:cTn id="1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3500"/>
                            </p:stCondLst>
                            <p:childTnLst>
                              <p:par>
                                <p:cTn id="1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4000"/>
                            </p:stCondLst>
                            <p:childTnLst>
                              <p:par>
                                <p:cTn id="170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2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44" grpId="0" animBg="1"/>
      <p:bldP spid="45" grpId="0"/>
      <p:bldP spid="46" grpId="0" animBg="1"/>
      <p:bldP spid="47" grpId="0"/>
      <p:bldP spid="56" grpId="0" animBg="1"/>
      <p:bldP spid="57" grpId="0"/>
      <p:bldP spid="58" grpId="0" animBg="1"/>
      <p:bldP spid="59" grpId="0"/>
      <p:bldP spid="60" grpId="0" animBg="1"/>
      <p:bldP spid="61" grpId="0"/>
      <p:bldP spid="62" grpId="0" animBg="1"/>
      <p:bldP spid="63" grpId="0"/>
      <p:bldP spid="64" grpId="0" animBg="1"/>
      <p:bldP spid="83" grpId="0"/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878898" y="1507211"/>
            <a:ext cx="436053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4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316453" y="1507211"/>
            <a:ext cx="288254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Trong vườn có 30 cây hoa hồng và hoa cúc. Mi đếm được có 9 cây hoa cúc. Hỏi trong vườn có bao nhiêu cây hoa hồng?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7ED6399-B5F6-403B-8ED0-57AB5CDBB97B}"/>
              </a:ext>
            </a:extLst>
          </p:cNvPr>
          <p:cNvSpPr txBox="1"/>
          <p:nvPr/>
        </p:nvSpPr>
        <p:spPr>
          <a:xfrm>
            <a:off x="4544631" y="4076655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i="1" dirty="0"/>
              <a:t>Bài giải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228B96F-5924-4583-8894-30E99640BA21}"/>
              </a:ext>
            </a:extLst>
          </p:cNvPr>
          <p:cNvSpPr txBox="1"/>
          <p:nvPr/>
        </p:nvSpPr>
        <p:spPr>
          <a:xfrm>
            <a:off x="2401670" y="4599875"/>
            <a:ext cx="71818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Trong vườn có số cây hoa hồng là: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0C6922D-ABB0-4576-8D9A-3E2D7B671F13}"/>
              </a:ext>
            </a:extLst>
          </p:cNvPr>
          <p:cNvSpPr txBox="1"/>
          <p:nvPr/>
        </p:nvSpPr>
        <p:spPr>
          <a:xfrm>
            <a:off x="2902386" y="5123095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30 – 9 = 21 (cây)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8A2666D-814F-47F6-AF23-4201EF9DA856}"/>
              </a:ext>
            </a:extLst>
          </p:cNvPr>
          <p:cNvSpPr txBox="1"/>
          <p:nvPr/>
        </p:nvSpPr>
        <p:spPr>
          <a:xfrm>
            <a:off x="3981537" y="5632446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vi-VN" sz="2800" dirty="0">
                <a:solidFill>
                  <a:srgbClr val="FF0000"/>
                </a:solidFill>
              </a:rPr>
              <a:t>Đáp số: 21 cây hoa hồng.</a:t>
            </a:r>
          </a:p>
        </p:txBody>
      </p:sp>
      <p:pic>
        <p:nvPicPr>
          <p:cNvPr id="10" name="Picture 9" descr="C:\Users\TUAN\Downloads\Luyện tập 1.png">
            <a:extLst>
              <a:ext uri="{FF2B5EF4-FFF2-40B4-BE49-F238E27FC236}">
                <a16:creationId xmlns:a16="http://schemas.microsoft.com/office/drawing/2014/main" id="{E707A530-4ECA-4CB6-8913-C2902457E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DC6F35-B1D5-4480-A370-1F6DB0F26AE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EFF"/>
              </a:clrFrom>
              <a:clrTo>
                <a:srgbClr val="FFFE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99413" y="328812"/>
            <a:ext cx="6176134" cy="37478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351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18" grpId="0"/>
      <p:bldP spid="19" grpId="0"/>
      <p:bldP spid="20" grpId="0"/>
      <p:bldP spid="2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023030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974416" y="146499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411738" y="1464997"/>
            <a:ext cx="23727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Đặt tính rồi tính.</a:t>
            </a:r>
          </a:p>
        </p:txBody>
      </p:sp>
      <p:pic>
        <p:nvPicPr>
          <p:cNvPr id="61" name="Picture 60" descr="C:\Users\TUAN\Downloads\Luyện tập 1.png">
            <a:extLst>
              <a:ext uri="{FF2B5EF4-FFF2-40B4-BE49-F238E27FC236}">
                <a16:creationId xmlns:a16="http://schemas.microsoft.com/office/drawing/2014/main" id="{3C466207-BCE1-4610-B150-1A172EB3F7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21008615-3DDE-45ED-8FB5-004843827F00}"/>
              </a:ext>
            </a:extLst>
          </p:cNvPr>
          <p:cNvGrpSpPr/>
          <p:nvPr/>
        </p:nvGrpSpPr>
        <p:grpSpPr>
          <a:xfrm>
            <a:off x="3792293" y="533467"/>
            <a:ext cx="7415673" cy="658838"/>
            <a:chOff x="1824226" y="3918823"/>
            <a:chExt cx="7415673" cy="658838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6A8C3893-4D85-4575-99E3-5E86A0E52CCD}"/>
                </a:ext>
              </a:extLst>
            </p:cNvPr>
            <p:cNvSpPr/>
            <p:nvPr/>
          </p:nvSpPr>
          <p:spPr>
            <a:xfrm>
              <a:off x="1824226" y="3918826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63 – 8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9F6A306A-0845-4290-AFDC-471602B8B4B3}"/>
                </a:ext>
              </a:extLst>
            </p:cNvPr>
            <p:cNvSpPr/>
            <p:nvPr/>
          </p:nvSpPr>
          <p:spPr>
            <a:xfrm>
              <a:off x="3901137" y="3918825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38 – 9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CE0BC330-29F7-42EF-B715-69523312A47A}"/>
                </a:ext>
              </a:extLst>
            </p:cNvPr>
            <p:cNvSpPr/>
            <p:nvPr/>
          </p:nvSpPr>
          <p:spPr>
            <a:xfrm>
              <a:off x="5978048" y="3918824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40 – 2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FAD7033-1587-4622-BB21-1338AB10E173}"/>
                </a:ext>
              </a:extLst>
            </p:cNvPr>
            <p:cNvSpPr/>
            <p:nvPr/>
          </p:nvSpPr>
          <p:spPr>
            <a:xfrm>
              <a:off x="8054959" y="3918823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92 – 4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B0A4854-C656-45CD-8974-02ACB0A481FD}"/>
              </a:ext>
            </a:extLst>
          </p:cNvPr>
          <p:cNvGrpSpPr/>
          <p:nvPr/>
        </p:nvGrpSpPr>
        <p:grpSpPr>
          <a:xfrm>
            <a:off x="3891840" y="1036110"/>
            <a:ext cx="837249" cy="1312215"/>
            <a:chOff x="1933616" y="4498692"/>
            <a:chExt cx="837249" cy="1312215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AAB2F2EB-8A08-4AA9-837F-28C230244412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63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8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C480A49-8319-4CEE-9A39-C8CAA0611C90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C021C109-DEFC-4B1A-A740-1E9038B4E3AB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BAAA9156-2525-44FF-8F09-B888EEFB231C}"/>
              </a:ext>
            </a:extLst>
          </p:cNvPr>
          <p:cNvGrpSpPr/>
          <p:nvPr/>
        </p:nvGrpSpPr>
        <p:grpSpPr>
          <a:xfrm>
            <a:off x="5974681" y="1029060"/>
            <a:ext cx="837249" cy="1312215"/>
            <a:chOff x="1933616" y="4498692"/>
            <a:chExt cx="837249" cy="1312215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4B769E98-D30D-4891-BD39-991F41D07ED2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38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9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DAEA0BC6-B2A4-4BAC-80E2-F10E2091DD3C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42D921EE-1EC9-4A54-9864-E01C375EA41C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187A8659-E57A-4702-B7C5-ACC9261384D0}"/>
              </a:ext>
            </a:extLst>
          </p:cNvPr>
          <p:cNvGrpSpPr/>
          <p:nvPr/>
        </p:nvGrpSpPr>
        <p:grpSpPr>
          <a:xfrm>
            <a:off x="8057522" y="1036110"/>
            <a:ext cx="837249" cy="1312215"/>
            <a:chOff x="1933616" y="4498692"/>
            <a:chExt cx="837249" cy="1312215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E7A0EE55-03FA-4B03-A979-FEFF00A1F808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40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2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8145F0A8-4FBA-4D56-8DCD-B8E57839A85B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198EC392-679F-4AC3-9073-08E2E3C5BCBE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515CBB36-B986-4BC7-A160-B0FBFBC85CB5}"/>
              </a:ext>
            </a:extLst>
          </p:cNvPr>
          <p:cNvGrpSpPr/>
          <p:nvPr/>
        </p:nvGrpSpPr>
        <p:grpSpPr>
          <a:xfrm>
            <a:off x="10140363" y="1029060"/>
            <a:ext cx="837249" cy="1312215"/>
            <a:chOff x="1933616" y="4498692"/>
            <a:chExt cx="837249" cy="1312215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B1D7DB93-702E-44E0-B1E6-F27AAC5CA80F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92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4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39DEA75E-17BE-4146-8A60-540422BA03A2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E9A70AB3-94AF-4CBB-B389-392049CDADBF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45C9D9AA-4452-4FE2-A868-69C03BB16AED}"/>
              </a:ext>
            </a:extLst>
          </p:cNvPr>
          <p:cNvSpPr txBox="1"/>
          <p:nvPr/>
        </p:nvSpPr>
        <p:spPr>
          <a:xfrm>
            <a:off x="4089170" y="2377202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55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72ADBAA-C6AE-47F6-862B-9D9EFD0E9D7B}"/>
              </a:ext>
            </a:extLst>
          </p:cNvPr>
          <p:cNvSpPr txBox="1"/>
          <p:nvPr/>
        </p:nvSpPr>
        <p:spPr>
          <a:xfrm>
            <a:off x="6172011" y="2346324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29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6DF5F63-51BB-40D4-B5BA-7ECC5DE29FFB}"/>
              </a:ext>
            </a:extLst>
          </p:cNvPr>
          <p:cNvSpPr txBox="1"/>
          <p:nvPr/>
        </p:nvSpPr>
        <p:spPr>
          <a:xfrm>
            <a:off x="8281356" y="2377200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38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F5562BA-3867-4CFC-8F41-7CBBAE0A63C3}"/>
              </a:ext>
            </a:extLst>
          </p:cNvPr>
          <p:cNvSpPr txBox="1"/>
          <p:nvPr/>
        </p:nvSpPr>
        <p:spPr>
          <a:xfrm>
            <a:off x="10337693" y="2377201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88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7B478DFE-6805-4051-B36E-BB2085096E12}"/>
              </a:ext>
            </a:extLst>
          </p:cNvPr>
          <p:cNvSpPr/>
          <p:nvPr/>
        </p:nvSpPr>
        <p:spPr>
          <a:xfrm>
            <a:off x="939524" y="3074545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4EF3C0D-1EAC-4AD2-9068-D720A5BD457D}"/>
              </a:ext>
            </a:extLst>
          </p:cNvPr>
          <p:cNvGrpSpPr/>
          <p:nvPr/>
        </p:nvGrpSpPr>
        <p:grpSpPr>
          <a:xfrm>
            <a:off x="1504046" y="3145159"/>
            <a:ext cx="1116312" cy="461666"/>
            <a:chOff x="1870518" y="1440653"/>
            <a:chExt cx="1116312" cy="461666"/>
          </a:xfrm>
        </p:grpSpPr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93FE4D5D-A037-42CC-A138-4DC91CD05E66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85" name="Rectangle: Rounded Corners 84">
                <a:extLst>
                  <a:ext uri="{FF2B5EF4-FFF2-40B4-BE49-F238E27FC236}">
                    <a16:creationId xmlns:a16="http://schemas.microsoft.com/office/drawing/2014/main" id="{A0E652EA-14BD-46F1-BD21-49A920D0E8D6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98C4F5DD-AA59-4CDC-BDD5-4FB55D9AA0A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846A03B7-B7BA-4684-AD9F-8FF161A720D9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469E3F8-C6F8-4B73-BFE9-0FDA7787942E}"/>
              </a:ext>
            </a:extLst>
          </p:cNvPr>
          <p:cNvGrpSpPr/>
          <p:nvPr/>
        </p:nvGrpSpPr>
        <p:grpSpPr>
          <a:xfrm>
            <a:off x="2779756" y="3606824"/>
            <a:ext cx="6206593" cy="2131358"/>
            <a:chOff x="2779756" y="3606824"/>
            <a:chExt cx="6206593" cy="2131358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AFC279AA-00AF-4C38-A855-3D5289E49DE2}"/>
                </a:ext>
              </a:extLst>
            </p:cNvPr>
            <p:cNvSpPr txBox="1"/>
            <p:nvPr/>
          </p:nvSpPr>
          <p:spPr>
            <a:xfrm>
              <a:off x="2779756" y="3912069"/>
              <a:ext cx="45878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a)</a:t>
              </a:r>
            </a:p>
          </p:txBody>
        </p:sp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8CEF8EA6-801A-4893-905E-581C035DC645}"/>
                </a:ext>
              </a:extLst>
            </p:cNvPr>
            <p:cNvSpPr/>
            <p:nvPr/>
          </p:nvSpPr>
          <p:spPr>
            <a:xfrm>
              <a:off x="3603912" y="3758343"/>
              <a:ext cx="758382" cy="758382"/>
            </a:xfrm>
            <a:prstGeom prst="roundRect">
              <a:avLst/>
            </a:prstGeom>
            <a:solidFill>
              <a:srgbClr val="CAE8F8"/>
            </a:solidFill>
            <a:ln>
              <a:solidFill>
                <a:srgbClr val="CAE8F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2800" dirty="0">
                  <a:solidFill>
                    <a:schemeClr val="tx1"/>
                  </a:solidFill>
                </a:rPr>
                <a:t>56</a:t>
              </a:r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0332B1FF-8B95-4636-A2C4-095B5A55DFEC}"/>
                </a:ext>
              </a:extLst>
            </p:cNvPr>
            <p:cNvSpPr/>
            <p:nvPr/>
          </p:nvSpPr>
          <p:spPr>
            <a:xfrm>
              <a:off x="5915308" y="3758339"/>
              <a:ext cx="879718" cy="758382"/>
            </a:xfrm>
            <a:prstGeom prst="triangle">
              <a:avLst/>
            </a:prstGeom>
            <a:solidFill>
              <a:srgbClr val="FFD863"/>
            </a:solidFill>
            <a:ln>
              <a:solidFill>
                <a:srgbClr val="FFD86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28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9345B65A-B062-4823-8D10-9533081A6F0E}"/>
                </a:ext>
              </a:extLst>
            </p:cNvPr>
            <p:cNvSpPr/>
            <p:nvPr/>
          </p:nvSpPr>
          <p:spPr>
            <a:xfrm>
              <a:off x="8240363" y="3758339"/>
              <a:ext cx="745986" cy="758382"/>
            </a:xfrm>
            <a:prstGeom prst="ellipse">
              <a:avLst/>
            </a:prstGeom>
            <a:solidFill>
              <a:srgbClr val="FACAC8"/>
            </a:solidFill>
            <a:ln>
              <a:solidFill>
                <a:srgbClr val="FACAC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2800" dirty="0">
                  <a:solidFill>
                    <a:schemeClr val="tx1"/>
                  </a:solidFill>
                </a:rPr>
                <a:t>?</a:t>
              </a:r>
            </a:p>
          </p:txBody>
        </p:sp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FAEDA618-6EF5-453D-9376-BA161C85ADB2}"/>
                </a:ext>
              </a:extLst>
            </p:cNvPr>
            <p:cNvCxnSpPr>
              <a:stCxn id="3" idx="3"/>
              <a:endCxn id="6" idx="1"/>
            </p:cNvCxnSpPr>
            <p:nvPr/>
          </p:nvCxnSpPr>
          <p:spPr>
            <a:xfrm flipV="1">
              <a:off x="4362294" y="4137530"/>
              <a:ext cx="1772944" cy="4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D375F103-9E1E-40DA-8185-2964362761F1}"/>
                </a:ext>
              </a:extLst>
            </p:cNvPr>
            <p:cNvCxnSpPr>
              <a:stCxn id="6" idx="5"/>
              <a:endCxn id="7" idx="2"/>
            </p:cNvCxnSpPr>
            <p:nvPr/>
          </p:nvCxnSpPr>
          <p:spPr>
            <a:xfrm>
              <a:off x="6575097" y="4137530"/>
              <a:ext cx="1665266" cy="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20630108-7963-47FF-9370-6D634BFD3195}"/>
                </a:ext>
              </a:extLst>
            </p:cNvPr>
            <p:cNvSpPr txBox="1"/>
            <p:nvPr/>
          </p:nvSpPr>
          <p:spPr>
            <a:xfrm>
              <a:off x="4780463" y="3606824"/>
              <a:ext cx="69442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+ 4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AE5CCE9F-EAD8-49E9-9AD1-33E15B0D031D}"/>
                </a:ext>
              </a:extLst>
            </p:cNvPr>
            <p:cNvSpPr txBox="1"/>
            <p:nvPr/>
          </p:nvSpPr>
          <p:spPr>
            <a:xfrm>
              <a:off x="7039689" y="3606824"/>
              <a:ext cx="6848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 5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A6751FDC-297B-482B-89D4-11E8D355743D}"/>
                </a:ext>
              </a:extLst>
            </p:cNvPr>
            <p:cNvSpPr txBox="1"/>
            <p:nvPr/>
          </p:nvSpPr>
          <p:spPr>
            <a:xfrm>
              <a:off x="2779756" y="5154910"/>
              <a:ext cx="45878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b)</a:t>
              </a:r>
            </a:p>
          </p:txBody>
        </p:sp>
        <p:sp>
          <p:nvSpPr>
            <p:cNvPr id="90" name="Isosceles Triangle 89">
              <a:extLst>
                <a:ext uri="{FF2B5EF4-FFF2-40B4-BE49-F238E27FC236}">
                  <a16:creationId xmlns:a16="http://schemas.microsoft.com/office/drawing/2014/main" id="{4976C462-135B-4C4D-B9A9-334101732397}"/>
                </a:ext>
              </a:extLst>
            </p:cNvPr>
            <p:cNvSpPr/>
            <p:nvPr/>
          </p:nvSpPr>
          <p:spPr>
            <a:xfrm>
              <a:off x="3482576" y="4979800"/>
              <a:ext cx="879718" cy="758382"/>
            </a:xfrm>
            <a:prstGeom prst="triangle">
              <a:avLst/>
            </a:prstGeom>
            <a:solidFill>
              <a:srgbClr val="D2C3E0"/>
            </a:solidFill>
            <a:ln>
              <a:solidFill>
                <a:srgbClr val="D2C3E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dirty="0">
                <a:solidFill>
                  <a:schemeClr val="tx1"/>
                </a:solidFill>
              </a:endParaRPr>
            </a:p>
          </p:txBody>
        </p:sp>
        <p:sp>
          <p:nvSpPr>
            <p:cNvPr id="91" name="Rectangle: Rounded Corners 90">
              <a:extLst>
                <a:ext uri="{FF2B5EF4-FFF2-40B4-BE49-F238E27FC236}">
                  <a16:creationId xmlns:a16="http://schemas.microsoft.com/office/drawing/2014/main" id="{7E0A540A-7446-4533-93A1-11C2CD4DF4C7}"/>
                </a:ext>
              </a:extLst>
            </p:cNvPr>
            <p:cNvSpPr/>
            <p:nvPr/>
          </p:nvSpPr>
          <p:spPr>
            <a:xfrm>
              <a:off x="5975976" y="4979800"/>
              <a:ext cx="758382" cy="758382"/>
            </a:xfrm>
            <a:prstGeom prst="roundRect">
              <a:avLst/>
            </a:prstGeom>
            <a:solidFill>
              <a:srgbClr val="D8E8BA"/>
            </a:solidFill>
            <a:ln>
              <a:solidFill>
                <a:srgbClr val="D8E8B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28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4120E85E-0B9A-44AB-A4DC-A7887E44EF50}"/>
                </a:ext>
              </a:extLst>
            </p:cNvPr>
            <p:cNvSpPr/>
            <p:nvPr/>
          </p:nvSpPr>
          <p:spPr>
            <a:xfrm>
              <a:off x="8240363" y="4979800"/>
              <a:ext cx="745986" cy="758382"/>
            </a:xfrm>
            <a:prstGeom prst="ellipse">
              <a:avLst/>
            </a:prstGeom>
            <a:solidFill>
              <a:srgbClr val="FDC57B"/>
            </a:solidFill>
            <a:ln>
              <a:solidFill>
                <a:srgbClr val="FDC57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2800" dirty="0">
                  <a:solidFill>
                    <a:schemeClr val="tx1"/>
                  </a:solidFill>
                </a:rPr>
                <a:t>?</a:t>
              </a:r>
            </a:p>
          </p:txBody>
        </p: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AD950E69-4064-4AF6-A117-EF22209E21A8}"/>
                </a:ext>
              </a:extLst>
            </p:cNvPr>
            <p:cNvCxnSpPr>
              <a:stCxn id="90" idx="5"/>
              <a:endCxn id="91" idx="1"/>
            </p:cNvCxnSpPr>
            <p:nvPr/>
          </p:nvCxnSpPr>
          <p:spPr>
            <a:xfrm>
              <a:off x="4142365" y="5358991"/>
              <a:ext cx="1833611" cy="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id="{003061B5-C994-453D-B7E6-C70152F4E369}"/>
                </a:ext>
              </a:extLst>
            </p:cNvPr>
            <p:cNvCxnSpPr>
              <a:stCxn id="91" idx="3"/>
              <a:endCxn id="92" idx="2"/>
            </p:cNvCxnSpPr>
            <p:nvPr/>
          </p:nvCxnSpPr>
          <p:spPr>
            <a:xfrm>
              <a:off x="6734358" y="5358991"/>
              <a:ext cx="1506005" cy="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BFE4159-16B3-4822-8F32-663C87526E79}"/>
                </a:ext>
              </a:extLst>
            </p:cNvPr>
            <p:cNvSpPr txBox="1"/>
            <p:nvPr/>
          </p:nvSpPr>
          <p:spPr>
            <a:xfrm>
              <a:off x="3629726" y="5214962"/>
              <a:ext cx="5854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35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6D6BE51-BEAD-4042-954E-500E136B15FD}"/>
                </a:ext>
              </a:extLst>
            </p:cNvPr>
            <p:cNvSpPr txBox="1"/>
            <p:nvPr/>
          </p:nvSpPr>
          <p:spPr>
            <a:xfrm>
              <a:off x="4785271" y="4862522"/>
              <a:ext cx="6848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 8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58EB81EB-F866-4EA8-8EE7-D7E7955B70C7}"/>
                </a:ext>
              </a:extLst>
            </p:cNvPr>
            <p:cNvSpPr txBox="1"/>
            <p:nvPr/>
          </p:nvSpPr>
          <p:spPr>
            <a:xfrm>
              <a:off x="7030071" y="4863999"/>
              <a:ext cx="89479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+ 38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3384B86-BAD9-4BF5-95E0-9C03A347589F}"/>
              </a:ext>
            </a:extLst>
          </p:cNvPr>
          <p:cNvGrpSpPr/>
          <p:nvPr/>
        </p:nvGrpSpPr>
        <p:grpSpPr>
          <a:xfrm>
            <a:off x="5913942" y="3756943"/>
            <a:ext cx="879718" cy="810328"/>
            <a:chOff x="6067708" y="3910739"/>
            <a:chExt cx="879718" cy="810328"/>
          </a:xfrm>
        </p:grpSpPr>
        <p:sp>
          <p:nvSpPr>
            <p:cNvPr id="106" name="Isosceles Triangle 105">
              <a:extLst>
                <a:ext uri="{FF2B5EF4-FFF2-40B4-BE49-F238E27FC236}">
                  <a16:creationId xmlns:a16="http://schemas.microsoft.com/office/drawing/2014/main" id="{ED9E8218-5C4B-4AA7-B033-CCC45F49AC0C}"/>
                </a:ext>
              </a:extLst>
            </p:cNvPr>
            <p:cNvSpPr/>
            <p:nvPr/>
          </p:nvSpPr>
          <p:spPr>
            <a:xfrm>
              <a:off x="6067708" y="3910739"/>
              <a:ext cx="879718" cy="758382"/>
            </a:xfrm>
            <a:prstGeom prst="triangle">
              <a:avLst/>
            </a:prstGeom>
            <a:solidFill>
              <a:srgbClr val="FFD863"/>
            </a:solidFill>
            <a:ln>
              <a:solidFill>
                <a:srgbClr val="FFD86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dirty="0">
                <a:solidFill>
                  <a:srgbClr val="FF0000"/>
                </a:solidFill>
              </a:endParaRP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B5AEB2CF-3863-4D82-BC5F-B768D6599796}"/>
                </a:ext>
              </a:extLst>
            </p:cNvPr>
            <p:cNvSpPr txBox="1"/>
            <p:nvPr/>
          </p:nvSpPr>
          <p:spPr>
            <a:xfrm>
              <a:off x="6214858" y="4197847"/>
              <a:ext cx="5854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b="1" dirty="0">
                  <a:solidFill>
                    <a:srgbClr val="FF0000"/>
                  </a:solidFill>
                </a:rPr>
                <a:t>60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79B929C-E423-4F5C-9AED-FC47F96AACC1}"/>
              </a:ext>
            </a:extLst>
          </p:cNvPr>
          <p:cNvGrpSpPr/>
          <p:nvPr/>
        </p:nvGrpSpPr>
        <p:grpSpPr>
          <a:xfrm>
            <a:off x="8240363" y="3758339"/>
            <a:ext cx="745986" cy="758382"/>
            <a:chOff x="8392763" y="3910739"/>
            <a:chExt cx="745986" cy="758382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C3259811-8B05-44F3-91B7-62CEEB5E2595}"/>
                </a:ext>
              </a:extLst>
            </p:cNvPr>
            <p:cNvSpPr/>
            <p:nvPr/>
          </p:nvSpPr>
          <p:spPr>
            <a:xfrm>
              <a:off x="8392763" y="3910739"/>
              <a:ext cx="745986" cy="758382"/>
            </a:xfrm>
            <a:prstGeom prst="ellipse">
              <a:avLst/>
            </a:prstGeom>
            <a:solidFill>
              <a:srgbClr val="FACAC8"/>
            </a:solidFill>
            <a:ln>
              <a:solidFill>
                <a:srgbClr val="FACAC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dirty="0">
                <a:solidFill>
                  <a:schemeClr val="tx1"/>
                </a:solidFill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B495B32E-34FA-48D1-A63C-EF9F719A2330}"/>
                </a:ext>
              </a:extLst>
            </p:cNvPr>
            <p:cNvSpPr txBox="1"/>
            <p:nvPr/>
          </p:nvSpPr>
          <p:spPr>
            <a:xfrm>
              <a:off x="8473047" y="4056333"/>
              <a:ext cx="5854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b="1" dirty="0">
                  <a:solidFill>
                    <a:srgbClr val="FF0000"/>
                  </a:solidFill>
                </a:rPr>
                <a:t>55</a:t>
              </a:r>
            </a:p>
          </p:txBody>
        </p:sp>
      </p:grp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19DBFD3F-6EA7-4010-A4C3-DD1BE81D145B}"/>
              </a:ext>
            </a:extLst>
          </p:cNvPr>
          <p:cNvSpPr/>
          <p:nvPr/>
        </p:nvSpPr>
        <p:spPr>
          <a:xfrm>
            <a:off x="5975976" y="4981821"/>
            <a:ext cx="758382" cy="758382"/>
          </a:xfrm>
          <a:prstGeom prst="roundRect">
            <a:avLst/>
          </a:prstGeom>
          <a:solidFill>
            <a:srgbClr val="D8E8BA"/>
          </a:solidFill>
          <a:ln>
            <a:solidFill>
              <a:srgbClr val="D8E8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27</a:t>
            </a:r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469236F6-405F-4B6A-A2A4-12848F6F34A4}"/>
              </a:ext>
            </a:extLst>
          </p:cNvPr>
          <p:cNvGrpSpPr/>
          <p:nvPr/>
        </p:nvGrpSpPr>
        <p:grpSpPr>
          <a:xfrm>
            <a:off x="8228322" y="4979800"/>
            <a:ext cx="745986" cy="758382"/>
            <a:chOff x="8392763" y="3910739"/>
            <a:chExt cx="745986" cy="758382"/>
          </a:xfrm>
        </p:grpSpPr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2DE537F-92C2-4F17-8AB3-0011366039A2}"/>
                </a:ext>
              </a:extLst>
            </p:cNvPr>
            <p:cNvSpPr/>
            <p:nvPr/>
          </p:nvSpPr>
          <p:spPr>
            <a:xfrm>
              <a:off x="8392763" y="3910739"/>
              <a:ext cx="745986" cy="758382"/>
            </a:xfrm>
            <a:prstGeom prst="ellipse">
              <a:avLst/>
            </a:prstGeom>
            <a:solidFill>
              <a:srgbClr val="FDC57B"/>
            </a:solidFill>
            <a:ln>
              <a:solidFill>
                <a:srgbClr val="FDC57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dirty="0">
                <a:solidFill>
                  <a:schemeClr val="tx1"/>
                </a:solidFill>
              </a:endParaRP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5AFA6FB5-78EB-4B9C-82EB-062E76B01416}"/>
                </a:ext>
              </a:extLst>
            </p:cNvPr>
            <p:cNvSpPr txBox="1"/>
            <p:nvPr/>
          </p:nvSpPr>
          <p:spPr>
            <a:xfrm>
              <a:off x="8473047" y="4056333"/>
              <a:ext cx="5854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b="1" dirty="0">
                  <a:solidFill>
                    <a:srgbClr val="FF0000"/>
                  </a:solidFill>
                </a:rPr>
                <a:t>65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61352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77" grpId="0"/>
      <p:bldP spid="78" grpId="0"/>
      <p:bldP spid="79" grpId="0"/>
      <p:bldP spid="80" grpId="0"/>
      <p:bldP spid="81" grpId="0" animBg="1"/>
      <p:bldP spid="11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B5568C4-01D6-4A4E-80A0-14BA77FCBE0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220362" y="225512"/>
            <a:ext cx="4488029" cy="3620061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800928" y="129354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238250" y="1293547"/>
            <a:ext cx="454479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Con mèo nấp sau cánh cửa ghi phép tính có kết quả lớn nhất. Hỏi con mèo nấp sau cánh cửa nào?</a:t>
            </a:r>
          </a:p>
        </p:txBody>
      </p:sp>
      <p:pic>
        <p:nvPicPr>
          <p:cNvPr id="30" name="Picture 29" descr="C:\Users\TUAN\Downloads\Luyện tập 1.png">
            <a:extLst>
              <a:ext uri="{FF2B5EF4-FFF2-40B4-BE49-F238E27FC236}">
                <a16:creationId xmlns:a16="http://schemas.microsoft.com/office/drawing/2014/main" id="{E92D0ADE-996F-4B2E-97EA-FA26027AC3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1026" name="Picture 2" descr="Grey Cat Cartoon HD Stock Images | Shutterstock">
            <a:extLst>
              <a:ext uri="{FF2B5EF4-FFF2-40B4-BE49-F238E27FC236}">
                <a16:creationId xmlns:a16="http://schemas.microsoft.com/office/drawing/2014/main" id="{F0A18F0D-5D58-4F71-B944-558E0BB202A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652"/>
          <a:stretch/>
        </p:blipFill>
        <p:spPr bwMode="auto">
          <a:xfrm>
            <a:off x="9077759" y="2768523"/>
            <a:ext cx="875648" cy="7462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1538C5DC-14A0-4426-9F79-0E065291E44B}"/>
              </a:ext>
            </a:extLst>
          </p:cNvPr>
          <p:cNvGrpSpPr/>
          <p:nvPr/>
        </p:nvGrpSpPr>
        <p:grpSpPr>
          <a:xfrm>
            <a:off x="6873141" y="1523797"/>
            <a:ext cx="807151" cy="662828"/>
            <a:chOff x="1750173" y="2926500"/>
            <a:chExt cx="807151" cy="662828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42849A0-36C9-4CA3-A9DF-D67101BE840A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EBDED4D-D29A-447D-8CBE-2F30E81FB9F1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33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F780934-0EE5-4660-A10C-1E89454009CE}"/>
              </a:ext>
            </a:extLst>
          </p:cNvPr>
          <p:cNvGrpSpPr/>
          <p:nvPr/>
        </p:nvGrpSpPr>
        <p:grpSpPr>
          <a:xfrm>
            <a:off x="9306505" y="1523797"/>
            <a:ext cx="807151" cy="662828"/>
            <a:chOff x="1750173" y="2926500"/>
            <a:chExt cx="807151" cy="662828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97D7B06-B619-40F9-92F8-67F84E1ECAA1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03EA96B-DCAF-432A-B2FD-248192E2D6EC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44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171D18A-CB3B-442A-8E6F-1F3B8F549DEF}"/>
              </a:ext>
            </a:extLst>
          </p:cNvPr>
          <p:cNvGrpSpPr/>
          <p:nvPr/>
        </p:nvGrpSpPr>
        <p:grpSpPr>
          <a:xfrm>
            <a:off x="7984852" y="3110155"/>
            <a:ext cx="807151" cy="662828"/>
            <a:chOff x="1750173" y="2926500"/>
            <a:chExt cx="807151" cy="662828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27BD3525-E804-4D3B-ACFE-97488A2F04B4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7952112-64D1-4A62-B76F-62D8DC28B747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A17B01B2-7AA0-4F4F-B83D-D4CE21CB16A3}"/>
              </a:ext>
            </a:extLst>
          </p:cNvPr>
          <p:cNvSpPr/>
          <p:nvPr/>
        </p:nvSpPr>
        <p:spPr>
          <a:xfrm>
            <a:off x="820359" y="3488818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b="1" dirty="0"/>
              <a:t>4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36FB1F2-962C-4B95-9C9F-BAAE538824B0}"/>
              </a:ext>
            </a:extLst>
          </p:cNvPr>
          <p:cNvSpPr txBox="1"/>
          <p:nvPr/>
        </p:nvSpPr>
        <p:spPr>
          <a:xfrm>
            <a:off x="1257680" y="3488818"/>
            <a:ext cx="456765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Ba ô tô đang che ba số là 10, 20 và 40.</a:t>
            </a:r>
          </a:p>
          <a:p>
            <a:pPr algn="just"/>
            <a:r>
              <a:rPr lang="vi-VN" sz="2400" dirty="0"/>
              <a:t>Hỏi mỗi ô tô đang che số nào?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920B96E-6046-4CA7-A489-5B92D145214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527395" y="3997432"/>
            <a:ext cx="5722067" cy="214767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27" name="Group 26">
            <a:extLst>
              <a:ext uri="{FF2B5EF4-FFF2-40B4-BE49-F238E27FC236}">
                <a16:creationId xmlns:a16="http://schemas.microsoft.com/office/drawing/2014/main" id="{B46178C9-1C5C-49BF-9BE0-18871F075B44}"/>
              </a:ext>
            </a:extLst>
          </p:cNvPr>
          <p:cNvGrpSpPr/>
          <p:nvPr/>
        </p:nvGrpSpPr>
        <p:grpSpPr>
          <a:xfrm>
            <a:off x="8980232" y="4434098"/>
            <a:ext cx="807151" cy="662828"/>
            <a:chOff x="1750173" y="2926500"/>
            <a:chExt cx="807151" cy="662828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D2B045C1-703A-4878-9CCF-F71227FAB9BF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417FD56-D795-4D44-99B7-238D221DB0DA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10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89C1637-50D5-4FCA-A652-9476FA0CB0FA}"/>
              </a:ext>
            </a:extLst>
          </p:cNvPr>
          <p:cNvGrpSpPr/>
          <p:nvPr/>
        </p:nvGrpSpPr>
        <p:grpSpPr>
          <a:xfrm>
            <a:off x="6250218" y="5482276"/>
            <a:ext cx="807151" cy="662828"/>
            <a:chOff x="1750173" y="2926500"/>
            <a:chExt cx="807151" cy="662828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E353BD1-BA93-4F9D-9200-6F837BCD8F0F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D248130-FEA2-4C18-A536-7B7CC2D0C2A2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40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BDA1DFE-24D3-4911-94D1-4F064802A1B3}"/>
              </a:ext>
            </a:extLst>
          </p:cNvPr>
          <p:cNvGrpSpPr/>
          <p:nvPr/>
        </p:nvGrpSpPr>
        <p:grpSpPr>
          <a:xfrm>
            <a:off x="9077759" y="5479022"/>
            <a:ext cx="807151" cy="662828"/>
            <a:chOff x="1750173" y="2926500"/>
            <a:chExt cx="807151" cy="662828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A1E1425B-D977-4081-8154-69261F1B540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2CCB9B8-D90B-4B38-8380-E70B1AA2778B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20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8007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1" grpId="0" animBg="1"/>
      <p:bldP spid="2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03B8B01-E9F0-45DB-9770-B533F4898F6E}"/>
              </a:ext>
            </a:extLst>
          </p:cNvPr>
          <p:cNvSpPr/>
          <p:nvPr/>
        </p:nvSpPr>
        <p:spPr>
          <a:xfrm>
            <a:off x="841375" y="1513513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5</a:t>
            </a:r>
            <a:endParaRPr lang="vi-VN" sz="3200" b="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09BAF82-088D-4529-90C4-10667916B48B}"/>
              </a:ext>
            </a:extLst>
          </p:cNvPr>
          <p:cNvSpPr txBox="1"/>
          <p:nvPr/>
        </p:nvSpPr>
        <p:spPr>
          <a:xfrm>
            <a:off x="1278697" y="1513513"/>
            <a:ext cx="495700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Mai cân nặng 23kg. Mi nhẹ hơn Mai 5kg. Hỏi Mi cân nặng bao nhiêu ki-lô-gam?</a:t>
            </a:r>
          </a:p>
        </p:txBody>
      </p:sp>
      <p:pic>
        <p:nvPicPr>
          <p:cNvPr id="9" name="Picture 8" descr="C:\Users\TUAN\Downloads\Luyện tập 1.png">
            <a:extLst>
              <a:ext uri="{FF2B5EF4-FFF2-40B4-BE49-F238E27FC236}">
                <a16:creationId xmlns:a16="http://schemas.microsoft.com/office/drawing/2014/main" id="{E3E3A2EA-1421-41CA-AA33-9605A937A3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8FC77BC-C0D5-4700-BDD1-4E7FCA47648E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00519" y="1223927"/>
            <a:ext cx="5162550" cy="443865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02229922-96DF-403D-91F7-AF7DB597122C}"/>
              </a:ext>
            </a:extLst>
          </p:cNvPr>
          <p:cNvSpPr txBox="1"/>
          <p:nvPr/>
        </p:nvSpPr>
        <p:spPr>
          <a:xfrm>
            <a:off x="2577936" y="2920032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i="1" dirty="0"/>
              <a:t>Bài giải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5F2B01E-F3A5-43CD-BC80-E773F03799B0}"/>
              </a:ext>
            </a:extLst>
          </p:cNvPr>
          <p:cNvSpPr txBox="1"/>
          <p:nvPr/>
        </p:nvSpPr>
        <p:spPr>
          <a:xfrm>
            <a:off x="841375" y="3443252"/>
            <a:ext cx="49570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Mi cân nặng số ki-lô-gam là: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640E4E7-283D-48EE-9A3A-237AA17DEC21}"/>
              </a:ext>
            </a:extLst>
          </p:cNvPr>
          <p:cNvSpPr txBox="1"/>
          <p:nvPr/>
        </p:nvSpPr>
        <p:spPr>
          <a:xfrm>
            <a:off x="935691" y="3966472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23 – 5 = 18 (kg)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2FDCF71-8349-43CD-AFEF-6E1CD1A26102}"/>
              </a:ext>
            </a:extLst>
          </p:cNvPr>
          <p:cNvSpPr txBox="1"/>
          <p:nvPr/>
        </p:nvSpPr>
        <p:spPr>
          <a:xfrm>
            <a:off x="2706905" y="4409947"/>
            <a:ext cx="279400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vi-VN" sz="2800" dirty="0">
                <a:solidFill>
                  <a:srgbClr val="FF0000"/>
                </a:solidFill>
              </a:rPr>
              <a:t>Đáp số: 18kg.</a:t>
            </a:r>
          </a:p>
        </p:txBody>
      </p:sp>
    </p:spTree>
    <p:extLst>
      <p:ext uri="{BB962C8B-B14F-4D97-AF65-F5344CB8AC3E}">
        <p14:creationId xmlns:p14="http://schemas.microsoft.com/office/powerpoint/2010/main" val="1963385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13" grpId="0"/>
      <p:bldP spid="14" grpId="0"/>
      <p:bldP spid="15" grpId="0"/>
      <p:bldP spid="1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049670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C:\Users\TUAN\Downloads\Luyện tập 1.png">
            <a:extLst>
              <a:ext uri="{FF2B5EF4-FFF2-40B4-BE49-F238E27FC236}">
                <a16:creationId xmlns:a16="http://schemas.microsoft.com/office/drawing/2014/main" id="{E3E3A2EA-1421-41CA-AA33-9605A937A3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71AE5167-F375-4A59-8EA8-2546F171A8E3}"/>
              </a:ext>
            </a:extLst>
          </p:cNvPr>
          <p:cNvSpPr/>
          <p:nvPr/>
        </p:nvSpPr>
        <p:spPr>
          <a:xfrm>
            <a:off x="952224" y="1436245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256BC67-1E2D-432E-93E2-ED9705DFC913}"/>
              </a:ext>
            </a:extLst>
          </p:cNvPr>
          <p:cNvGrpSpPr/>
          <p:nvPr/>
        </p:nvGrpSpPr>
        <p:grpSpPr>
          <a:xfrm>
            <a:off x="1516746" y="1506859"/>
            <a:ext cx="1116312" cy="461666"/>
            <a:chOff x="1870518" y="1440653"/>
            <a:chExt cx="1116312" cy="461666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012A0342-104C-43CA-BA4B-79D2EB0F6488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9" name="Rectangle: Rounded Corners 18">
                <a:extLst>
                  <a:ext uri="{FF2B5EF4-FFF2-40B4-BE49-F238E27FC236}">
                    <a16:creationId xmlns:a16="http://schemas.microsoft.com/office/drawing/2014/main" id="{B56BD64D-7BB5-44C8-B197-1ADA5D03C61F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3547156E-1DC9-4257-93F6-544F5939B99F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955CC27-7A34-4F35-8A71-94C53CF67A54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7FAC3139-3342-48BA-86B5-4C1F289214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73512"/>
              </p:ext>
            </p:extLst>
          </p:nvPr>
        </p:nvGraphicFramePr>
        <p:xfrm>
          <a:off x="2967936" y="542386"/>
          <a:ext cx="8271840" cy="15404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8640">
                  <a:extLst>
                    <a:ext uri="{9D8B030D-6E8A-4147-A177-3AD203B41FA5}">
                      <a16:colId xmlns:a16="http://schemas.microsoft.com/office/drawing/2014/main" val="3824061973"/>
                    </a:ext>
                  </a:extLst>
                </a:gridCol>
                <a:gridCol w="1378640">
                  <a:extLst>
                    <a:ext uri="{9D8B030D-6E8A-4147-A177-3AD203B41FA5}">
                      <a16:colId xmlns:a16="http://schemas.microsoft.com/office/drawing/2014/main" val="1889727206"/>
                    </a:ext>
                  </a:extLst>
                </a:gridCol>
                <a:gridCol w="1378640">
                  <a:extLst>
                    <a:ext uri="{9D8B030D-6E8A-4147-A177-3AD203B41FA5}">
                      <a16:colId xmlns:a16="http://schemas.microsoft.com/office/drawing/2014/main" val="473288683"/>
                    </a:ext>
                  </a:extLst>
                </a:gridCol>
                <a:gridCol w="1378640">
                  <a:extLst>
                    <a:ext uri="{9D8B030D-6E8A-4147-A177-3AD203B41FA5}">
                      <a16:colId xmlns:a16="http://schemas.microsoft.com/office/drawing/2014/main" val="2275450563"/>
                    </a:ext>
                  </a:extLst>
                </a:gridCol>
                <a:gridCol w="1378640">
                  <a:extLst>
                    <a:ext uri="{9D8B030D-6E8A-4147-A177-3AD203B41FA5}">
                      <a16:colId xmlns:a16="http://schemas.microsoft.com/office/drawing/2014/main" val="678154345"/>
                    </a:ext>
                  </a:extLst>
                </a:gridCol>
                <a:gridCol w="1378640">
                  <a:extLst>
                    <a:ext uri="{9D8B030D-6E8A-4147-A177-3AD203B41FA5}">
                      <a16:colId xmlns:a16="http://schemas.microsoft.com/office/drawing/2014/main" val="3057743884"/>
                    </a:ext>
                  </a:extLst>
                </a:gridCol>
              </a:tblGrid>
              <a:tr h="513471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Số bị trừ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C91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57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70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53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60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5489972"/>
                  </a:ext>
                </a:extLst>
              </a:tr>
              <a:tr h="513471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Số trừ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C91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  8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  7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  9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  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5636457"/>
                  </a:ext>
                </a:extLst>
              </a:tr>
              <a:tr h="513471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Hiệu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C91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49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  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  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  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  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9A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38030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A77B651F-176C-402C-9EE4-5727EC604411}"/>
              </a:ext>
            </a:extLst>
          </p:cNvPr>
          <p:cNvSpPr txBox="1"/>
          <p:nvPr/>
        </p:nvSpPr>
        <p:spPr>
          <a:xfrm>
            <a:off x="6127750" y="1589384"/>
            <a:ext cx="527709" cy="461665"/>
          </a:xfrm>
          <a:prstGeom prst="rect">
            <a:avLst/>
          </a:prstGeom>
          <a:solidFill>
            <a:srgbClr val="FFE9AF"/>
          </a:solidFill>
          <a:ln>
            <a:solidFill>
              <a:srgbClr val="FFE9AF"/>
            </a:solidFill>
          </a:ln>
        </p:spPr>
        <p:txBody>
          <a:bodyPr wrap="none" rtlCol="0">
            <a:spAutoFit/>
          </a:bodyPr>
          <a:lstStyle/>
          <a:p>
            <a:r>
              <a:rPr lang="vi-VN" sz="2400" b="1" dirty="0">
                <a:solidFill>
                  <a:srgbClr val="FF0000"/>
                </a:solidFill>
              </a:rPr>
              <a:t>63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92AF4AA-395B-4E7E-A0AD-FEF1ABCD0E3A}"/>
              </a:ext>
            </a:extLst>
          </p:cNvPr>
          <p:cNvSpPr txBox="1"/>
          <p:nvPr/>
        </p:nvSpPr>
        <p:spPr>
          <a:xfrm>
            <a:off x="7537450" y="1589384"/>
            <a:ext cx="527709" cy="461665"/>
          </a:xfrm>
          <a:prstGeom prst="rect">
            <a:avLst/>
          </a:prstGeom>
          <a:solidFill>
            <a:srgbClr val="FFE9AF"/>
          </a:solidFill>
          <a:ln>
            <a:solidFill>
              <a:srgbClr val="FFE9AF"/>
            </a:solidFill>
          </a:ln>
        </p:spPr>
        <p:txBody>
          <a:bodyPr wrap="none" rtlCol="0">
            <a:spAutoFit/>
          </a:bodyPr>
          <a:lstStyle/>
          <a:p>
            <a:r>
              <a:rPr lang="vi-VN" sz="2400" b="1" dirty="0">
                <a:solidFill>
                  <a:srgbClr val="FF0000"/>
                </a:solidFill>
              </a:rPr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BB3A29C-AA82-46FE-8F61-55CAB3130A15}"/>
              </a:ext>
            </a:extLst>
          </p:cNvPr>
          <p:cNvSpPr txBox="1"/>
          <p:nvPr/>
        </p:nvSpPr>
        <p:spPr>
          <a:xfrm>
            <a:off x="8909050" y="1589384"/>
            <a:ext cx="527709" cy="461665"/>
          </a:xfrm>
          <a:prstGeom prst="rect">
            <a:avLst/>
          </a:prstGeom>
          <a:solidFill>
            <a:srgbClr val="FFE9AF"/>
          </a:solidFill>
          <a:ln>
            <a:solidFill>
              <a:srgbClr val="FFE9AF"/>
            </a:solidFill>
          </a:ln>
        </p:spPr>
        <p:txBody>
          <a:bodyPr wrap="none" rtlCol="0">
            <a:spAutoFit/>
          </a:bodyPr>
          <a:lstStyle/>
          <a:p>
            <a:r>
              <a:rPr lang="vi-VN" sz="2400" b="1" dirty="0">
                <a:solidFill>
                  <a:srgbClr val="FF0000"/>
                </a:solidFill>
              </a:rPr>
              <a:t>49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7E97CFC-5DA9-4C28-930D-5BFA13808A0B}"/>
              </a:ext>
            </a:extLst>
          </p:cNvPr>
          <p:cNvSpPr txBox="1"/>
          <p:nvPr/>
        </p:nvSpPr>
        <p:spPr>
          <a:xfrm>
            <a:off x="10280650" y="1589384"/>
            <a:ext cx="527709" cy="461665"/>
          </a:xfrm>
          <a:prstGeom prst="rect">
            <a:avLst/>
          </a:prstGeom>
          <a:solidFill>
            <a:srgbClr val="FFE9AF"/>
          </a:solidFill>
          <a:ln>
            <a:solidFill>
              <a:srgbClr val="FFE9AF"/>
            </a:solidFill>
          </a:ln>
        </p:spPr>
        <p:txBody>
          <a:bodyPr wrap="none" rtlCol="0">
            <a:spAutoFit/>
          </a:bodyPr>
          <a:lstStyle/>
          <a:p>
            <a:r>
              <a:rPr lang="vi-VN" sz="2400" b="1" dirty="0">
                <a:solidFill>
                  <a:srgbClr val="FF0000"/>
                </a:solidFill>
              </a:rPr>
              <a:t>30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0792ECD7-8B1E-4FC5-998A-7239AD4D0855}"/>
              </a:ext>
            </a:extLst>
          </p:cNvPr>
          <p:cNvSpPr/>
          <p:nvPr/>
        </p:nvSpPr>
        <p:spPr>
          <a:xfrm>
            <a:off x="952224" y="2753573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F84CCA4-436D-4275-8A21-DEB25DF8DB72}"/>
              </a:ext>
            </a:extLst>
          </p:cNvPr>
          <p:cNvSpPr txBox="1"/>
          <p:nvPr/>
        </p:nvSpPr>
        <p:spPr>
          <a:xfrm>
            <a:off x="1389546" y="2753573"/>
            <a:ext cx="223778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Mỗi chú lùn sẽ ngồi lên chiếc ghế ghi phép tính có kết quả là số trên áo của mình. Tìm ghế cho các chú lùn.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B611F17-EC78-4065-A26D-28D25536AD4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12878" y="2158999"/>
            <a:ext cx="7047222" cy="434787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D388DF9E-9D11-4217-869F-F322F7E06B3E}"/>
              </a:ext>
            </a:extLst>
          </p:cNvPr>
          <p:cNvGrpSpPr/>
          <p:nvPr/>
        </p:nvGrpSpPr>
        <p:grpSpPr>
          <a:xfrm>
            <a:off x="4650018" y="4450951"/>
            <a:ext cx="807151" cy="662828"/>
            <a:chOff x="1750173" y="2926500"/>
            <a:chExt cx="807151" cy="662828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3ADCBF72-758C-421E-811B-B2DBA091B243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2DDE866-6075-4C1B-9BF4-28288911E721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23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1824E1EB-7194-42C8-8FAA-DB88C055F02E}"/>
              </a:ext>
            </a:extLst>
          </p:cNvPr>
          <p:cNvGrpSpPr/>
          <p:nvPr/>
        </p:nvGrpSpPr>
        <p:grpSpPr>
          <a:xfrm>
            <a:off x="5288849" y="3499095"/>
            <a:ext cx="807151" cy="662828"/>
            <a:chOff x="1750173" y="2926500"/>
            <a:chExt cx="807151" cy="662828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054C670-D4BD-4852-AECA-F5AC2EF2A553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BD4C068-9673-4BFC-B9B6-E939BC0E7681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47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1371032-7BA4-44F2-A913-43B6BECF75C6}"/>
              </a:ext>
            </a:extLst>
          </p:cNvPr>
          <p:cNvGrpSpPr/>
          <p:nvPr/>
        </p:nvGrpSpPr>
        <p:grpSpPr>
          <a:xfrm>
            <a:off x="6391604" y="2978521"/>
            <a:ext cx="807151" cy="662828"/>
            <a:chOff x="1750173" y="2926500"/>
            <a:chExt cx="807151" cy="662828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86A08838-E578-48BA-B8EF-E5AE720B5C83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F9CC66D-5C73-40EE-A988-E87CF8F24EA3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75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1F232C31-62DE-4F48-984E-113967AD92DB}"/>
              </a:ext>
            </a:extLst>
          </p:cNvPr>
          <p:cNvSpPr/>
          <p:nvPr/>
        </p:nvSpPr>
        <p:spPr>
          <a:xfrm>
            <a:off x="5880100" y="4114799"/>
            <a:ext cx="1866900" cy="1685761"/>
          </a:xfrm>
          <a:custGeom>
            <a:avLst/>
            <a:gdLst>
              <a:gd name="connsiteX0" fmla="*/ 1447800 w 1447800"/>
              <a:gd name="connsiteY0" fmla="*/ 1498600 h 1498600"/>
              <a:gd name="connsiteX1" fmla="*/ 558800 w 1447800"/>
              <a:gd name="connsiteY1" fmla="*/ 977900 h 1498600"/>
              <a:gd name="connsiteX2" fmla="*/ 393700 w 1447800"/>
              <a:gd name="connsiteY2" fmla="*/ 254000 h 1498600"/>
              <a:gd name="connsiteX3" fmla="*/ 0 w 1447800"/>
              <a:gd name="connsiteY3" fmla="*/ 0 h 1498600"/>
              <a:gd name="connsiteX0" fmla="*/ 1447800 w 1447800"/>
              <a:gd name="connsiteY0" fmla="*/ 1498600 h 1498600"/>
              <a:gd name="connsiteX1" fmla="*/ 667139 w 1447800"/>
              <a:gd name="connsiteY1" fmla="*/ 904516 h 1498600"/>
              <a:gd name="connsiteX2" fmla="*/ 393700 w 1447800"/>
              <a:gd name="connsiteY2" fmla="*/ 254000 h 1498600"/>
              <a:gd name="connsiteX3" fmla="*/ 0 w 1447800"/>
              <a:gd name="connsiteY3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1498600">
                <a:moveTo>
                  <a:pt x="1447800" y="1498600"/>
                </a:moveTo>
                <a:cubicBezTo>
                  <a:pt x="1091141" y="1341966"/>
                  <a:pt x="842822" y="1111949"/>
                  <a:pt x="667139" y="904516"/>
                </a:cubicBezTo>
                <a:cubicBezTo>
                  <a:pt x="491456" y="697083"/>
                  <a:pt x="486833" y="416983"/>
                  <a:pt x="393700" y="254000"/>
                </a:cubicBezTo>
                <a:cubicBezTo>
                  <a:pt x="300567" y="91017"/>
                  <a:pt x="150283" y="45508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prstDash val="dash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0D28FB15-E4B6-4ABA-BD3B-B75EDE4C6CAB}"/>
              </a:ext>
            </a:extLst>
          </p:cNvPr>
          <p:cNvSpPr/>
          <p:nvPr/>
        </p:nvSpPr>
        <p:spPr>
          <a:xfrm>
            <a:off x="5219700" y="5067299"/>
            <a:ext cx="3594100" cy="1123843"/>
          </a:xfrm>
          <a:custGeom>
            <a:avLst/>
            <a:gdLst>
              <a:gd name="connsiteX0" fmla="*/ 3390900 w 3390900"/>
              <a:gd name="connsiteY0" fmla="*/ 1117600 h 1127172"/>
              <a:gd name="connsiteX1" fmla="*/ 1854200 w 3390900"/>
              <a:gd name="connsiteY1" fmla="*/ 990600 h 1127172"/>
              <a:gd name="connsiteX2" fmla="*/ 1079500 w 3390900"/>
              <a:gd name="connsiteY2" fmla="*/ 165100 h 1127172"/>
              <a:gd name="connsiteX3" fmla="*/ 0 w 3390900"/>
              <a:gd name="connsiteY3" fmla="*/ 0 h 1127172"/>
              <a:gd name="connsiteX0" fmla="*/ 3390900 w 3390900"/>
              <a:gd name="connsiteY0" fmla="*/ 1117600 h 1123843"/>
              <a:gd name="connsiteX1" fmla="*/ 1854200 w 3390900"/>
              <a:gd name="connsiteY1" fmla="*/ 990600 h 1123843"/>
              <a:gd name="connsiteX2" fmla="*/ 1013599 w 3390900"/>
              <a:gd name="connsiteY2" fmla="*/ 292100 h 1123843"/>
              <a:gd name="connsiteX3" fmla="*/ 0 w 3390900"/>
              <a:gd name="connsiteY3" fmla="*/ 0 h 1123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90900" h="1123843">
                <a:moveTo>
                  <a:pt x="3390900" y="1117600"/>
                </a:moveTo>
                <a:cubicBezTo>
                  <a:pt x="2815166" y="1133475"/>
                  <a:pt x="2250417" y="1128183"/>
                  <a:pt x="1854200" y="990600"/>
                </a:cubicBezTo>
                <a:cubicBezTo>
                  <a:pt x="1457983" y="853017"/>
                  <a:pt x="1322632" y="457200"/>
                  <a:pt x="1013599" y="292100"/>
                </a:cubicBezTo>
                <a:cubicBezTo>
                  <a:pt x="704566" y="127000"/>
                  <a:pt x="385233" y="0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prstDash val="dash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BAA467CE-189B-4777-9300-34605F1071FA}"/>
              </a:ext>
            </a:extLst>
          </p:cNvPr>
          <p:cNvSpPr/>
          <p:nvPr/>
        </p:nvSpPr>
        <p:spPr>
          <a:xfrm>
            <a:off x="6471490" y="3657600"/>
            <a:ext cx="3594099" cy="1902332"/>
          </a:xfrm>
          <a:custGeom>
            <a:avLst/>
            <a:gdLst>
              <a:gd name="connsiteX0" fmla="*/ 3531621 w 3531621"/>
              <a:gd name="connsiteY0" fmla="*/ 1866900 h 1866900"/>
              <a:gd name="connsiteX1" fmla="*/ 2871221 w 3531621"/>
              <a:gd name="connsiteY1" fmla="*/ 1066800 h 1866900"/>
              <a:gd name="connsiteX2" fmla="*/ 1220221 w 3531621"/>
              <a:gd name="connsiteY2" fmla="*/ 723900 h 1866900"/>
              <a:gd name="connsiteX3" fmla="*/ 89921 w 3531621"/>
              <a:gd name="connsiteY3" fmla="*/ 698500 h 1866900"/>
              <a:gd name="connsiteX4" fmla="*/ 153421 w 3531621"/>
              <a:gd name="connsiteY4" fmla="*/ 0 h 1866900"/>
              <a:gd name="connsiteX0" fmla="*/ 3448054 w 3448054"/>
              <a:gd name="connsiteY0" fmla="*/ 1866900 h 1866900"/>
              <a:gd name="connsiteX1" fmla="*/ 2787654 w 3448054"/>
              <a:gd name="connsiteY1" fmla="*/ 1066800 h 1866900"/>
              <a:gd name="connsiteX2" fmla="*/ 1136654 w 3448054"/>
              <a:gd name="connsiteY2" fmla="*/ 723900 h 1866900"/>
              <a:gd name="connsiteX3" fmla="*/ 165104 w 3448054"/>
              <a:gd name="connsiteY3" fmla="*/ 508000 h 1866900"/>
              <a:gd name="connsiteX4" fmla="*/ 69854 w 3448054"/>
              <a:gd name="connsiteY4" fmla="*/ 0 h 1866900"/>
              <a:gd name="connsiteX0" fmla="*/ 3448054 w 3448054"/>
              <a:gd name="connsiteY0" fmla="*/ 1866900 h 1866900"/>
              <a:gd name="connsiteX1" fmla="*/ 2787654 w 3448054"/>
              <a:gd name="connsiteY1" fmla="*/ 1066800 h 1866900"/>
              <a:gd name="connsiteX2" fmla="*/ 819154 w 3448054"/>
              <a:gd name="connsiteY2" fmla="*/ 749300 h 1866900"/>
              <a:gd name="connsiteX3" fmla="*/ 165104 w 3448054"/>
              <a:gd name="connsiteY3" fmla="*/ 508000 h 1866900"/>
              <a:gd name="connsiteX4" fmla="*/ 69854 w 3448054"/>
              <a:gd name="connsiteY4" fmla="*/ 0 h 1866900"/>
              <a:gd name="connsiteX0" fmla="*/ 3459910 w 3459910"/>
              <a:gd name="connsiteY0" fmla="*/ 1866900 h 1866900"/>
              <a:gd name="connsiteX1" fmla="*/ 2799510 w 3459910"/>
              <a:gd name="connsiteY1" fmla="*/ 1066800 h 1866900"/>
              <a:gd name="connsiteX2" fmla="*/ 831010 w 3459910"/>
              <a:gd name="connsiteY2" fmla="*/ 749300 h 1866900"/>
              <a:gd name="connsiteX3" fmla="*/ 145210 w 3459910"/>
              <a:gd name="connsiteY3" fmla="*/ 546100 h 1866900"/>
              <a:gd name="connsiteX4" fmla="*/ 81710 w 3459910"/>
              <a:gd name="connsiteY4" fmla="*/ 0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9910" h="1866900">
                <a:moveTo>
                  <a:pt x="3459910" y="1866900"/>
                </a:moveTo>
                <a:cubicBezTo>
                  <a:pt x="3322326" y="1562100"/>
                  <a:pt x="3237660" y="1253067"/>
                  <a:pt x="2799510" y="1066800"/>
                </a:cubicBezTo>
                <a:cubicBezTo>
                  <a:pt x="2361360" y="880533"/>
                  <a:pt x="1273393" y="836083"/>
                  <a:pt x="831010" y="749300"/>
                </a:cubicBezTo>
                <a:cubicBezTo>
                  <a:pt x="388627" y="662517"/>
                  <a:pt x="323010" y="666750"/>
                  <a:pt x="145210" y="546100"/>
                </a:cubicBezTo>
                <a:cubicBezTo>
                  <a:pt x="-32590" y="425450"/>
                  <a:pt x="-38940" y="288925"/>
                  <a:pt x="81710" y="0"/>
                </a:cubicBezTo>
              </a:path>
            </a:pathLst>
          </a:custGeom>
          <a:noFill/>
          <a:ln w="38100">
            <a:solidFill>
              <a:srgbClr val="FF0000"/>
            </a:solidFill>
            <a:prstDash val="dash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5157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7" grpId="0" animBg="1"/>
      <p:bldP spid="21" grpId="0" animBg="1"/>
      <p:bldP spid="22" grpId="0" animBg="1"/>
      <p:bldP spid="23" grpId="0" animBg="1"/>
      <p:bldP spid="24" grpId="0" animBg="1"/>
      <p:bldP spid="25" grpId="0"/>
      <p:bldP spid="35" grpId="0" animBg="1"/>
      <p:bldP spid="38" grpId="0" animBg="1"/>
      <p:bldP spid="4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1E265AAC-CA94-4BB4-9AEE-B08227C297CF}"/>
              </a:ext>
            </a:extLst>
          </p:cNvPr>
          <p:cNvSpPr/>
          <p:nvPr/>
        </p:nvSpPr>
        <p:spPr>
          <a:xfrm>
            <a:off x="800928" y="129354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6F8DF78-4A0E-4B17-8750-C81D0436676C}"/>
              </a:ext>
            </a:extLst>
          </p:cNvPr>
          <p:cNvSpPr txBox="1"/>
          <p:nvPr/>
        </p:nvSpPr>
        <p:spPr>
          <a:xfrm>
            <a:off x="1238250" y="1293547"/>
            <a:ext cx="3028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Chọn kết quả đúng.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0CBDF83-C3BF-43FD-A3B8-1339D2F75320}"/>
              </a:ext>
            </a:extLst>
          </p:cNvPr>
          <p:cNvSpPr txBox="1"/>
          <p:nvPr/>
        </p:nvSpPr>
        <p:spPr>
          <a:xfrm>
            <a:off x="800928" y="1856454"/>
            <a:ext cx="4686300" cy="1593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vi-VN" sz="2400" dirty="0"/>
              <a:t>a) 40 + 20 – 6 = ?</a:t>
            </a:r>
          </a:p>
          <a:p>
            <a:pPr algn="just">
              <a:lnSpc>
                <a:spcPct val="250000"/>
              </a:lnSpc>
            </a:pPr>
            <a:r>
              <a:rPr lang="vi-VN" sz="2400" dirty="0">
                <a:solidFill>
                  <a:srgbClr val="F35757"/>
                </a:solidFill>
              </a:rPr>
              <a:t>A. </a:t>
            </a:r>
            <a:r>
              <a:rPr lang="vi-VN" sz="2400" dirty="0"/>
              <a:t>60 	     </a:t>
            </a:r>
            <a:r>
              <a:rPr lang="vi-VN" sz="2400" dirty="0">
                <a:solidFill>
                  <a:srgbClr val="F35757"/>
                </a:solidFill>
              </a:rPr>
              <a:t>B. </a:t>
            </a:r>
            <a:r>
              <a:rPr lang="vi-VN" sz="2400" dirty="0"/>
              <a:t>54	</a:t>
            </a:r>
            <a:r>
              <a:rPr lang="vi-VN" sz="2400" dirty="0">
                <a:solidFill>
                  <a:srgbClr val="F35757"/>
                </a:solidFill>
              </a:rPr>
              <a:t>C. </a:t>
            </a:r>
            <a:r>
              <a:rPr lang="vi-VN" sz="2400" dirty="0"/>
              <a:t>64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0B45CBB-3C28-47E4-B9B5-A77AC9CC290A}"/>
              </a:ext>
            </a:extLst>
          </p:cNvPr>
          <p:cNvSpPr txBox="1"/>
          <p:nvPr/>
        </p:nvSpPr>
        <p:spPr>
          <a:xfrm>
            <a:off x="800928" y="3412710"/>
            <a:ext cx="4686300" cy="1593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vi-VN" sz="2400" dirty="0"/>
              <a:t>b) 43 – 8 + 17 = ?</a:t>
            </a:r>
          </a:p>
          <a:p>
            <a:pPr algn="just">
              <a:lnSpc>
                <a:spcPct val="250000"/>
              </a:lnSpc>
            </a:pPr>
            <a:r>
              <a:rPr lang="vi-VN" sz="2400" dirty="0">
                <a:solidFill>
                  <a:srgbClr val="F35757"/>
                </a:solidFill>
              </a:rPr>
              <a:t>A. </a:t>
            </a:r>
            <a:r>
              <a:rPr lang="vi-VN" sz="2400" dirty="0"/>
              <a:t>35	     </a:t>
            </a:r>
            <a:r>
              <a:rPr lang="vi-VN" sz="2400" dirty="0">
                <a:solidFill>
                  <a:srgbClr val="F35757"/>
                </a:solidFill>
              </a:rPr>
              <a:t>B. </a:t>
            </a:r>
            <a:r>
              <a:rPr lang="vi-VN" sz="2400" dirty="0"/>
              <a:t>62	</a:t>
            </a:r>
            <a:r>
              <a:rPr lang="vi-VN" sz="2400" dirty="0">
                <a:solidFill>
                  <a:srgbClr val="F35757"/>
                </a:solidFill>
              </a:rPr>
              <a:t>C. </a:t>
            </a:r>
            <a:r>
              <a:rPr lang="vi-VN" sz="2400" dirty="0"/>
              <a:t>52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ACD6481F-8C13-4629-A412-D72E87C380E7}"/>
              </a:ext>
            </a:extLst>
          </p:cNvPr>
          <p:cNvSpPr/>
          <p:nvPr/>
        </p:nvSpPr>
        <p:spPr>
          <a:xfrm>
            <a:off x="1371966" y="2544205"/>
            <a:ext cx="748382" cy="38490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b="1" dirty="0">
                <a:solidFill>
                  <a:srgbClr val="FF0000"/>
                </a:solidFill>
              </a:rPr>
              <a:t>60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CC375AA-FC93-4135-A0FD-3B2511E6D8D4}"/>
              </a:ext>
            </a:extLst>
          </p:cNvPr>
          <p:cNvSpPr/>
          <p:nvPr/>
        </p:nvSpPr>
        <p:spPr>
          <a:xfrm>
            <a:off x="2040284" y="2929111"/>
            <a:ext cx="563376" cy="57770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FADE1AF-AECF-49C4-A082-558C952C9ABF}"/>
              </a:ext>
            </a:extLst>
          </p:cNvPr>
          <p:cNvSpPr/>
          <p:nvPr/>
        </p:nvSpPr>
        <p:spPr>
          <a:xfrm>
            <a:off x="1399665" y="4083896"/>
            <a:ext cx="748382" cy="38490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b="1" dirty="0">
                <a:solidFill>
                  <a:srgbClr val="FF0000"/>
                </a:solidFill>
              </a:rPr>
              <a:t>35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A3CDA4B-2F96-4AB6-AFC0-843F0F233419}"/>
              </a:ext>
            </a:extLst>
          </p:cNvPr>
          <p:cNvSpPr/>
          <p:nvPr/>
        </p:nvSpPr>
        <p:spPr>
          <a:xfrm>
            <a:off x="3447049" y="4468802"/>
            <a:ext cx="563376" cy="57770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0" name="Picture 9" descr="C:\Users\TUAN\Downloads\Luyện tập 1.png">
            <a:extLst>
              <a:ext uri="{FF2B5EF4-FFF2-40B4-BE49-F238E27FC236}">
                <a16:creationId xmlns:a16="http://schemas.microsoft.com/office/drawing/2014/main" id="{566C0BCC-E323-47BA-A1FC-81F71DCAA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D7623CD-4031-4DB5-A02F-F63E1F3839D2}"/>
              </a:ext>
            </a:extLst>
          </p:cNvPr>
          <p:cNvCxnSpPr/>
          <p:nvPr/>
        </p:nvCxnSpPr>
        <p:spPr>
          <a:xfrm>
            <a:off x="4692374" y="355493"/>
            <a:ext cx="0" cy="5724939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F597F78D-E4AA-45F8-AAB9-02829436CAAA}"/>
              </a:ext>
            </a:extLst>
          </p:cNvPr>
          <p:cNvSpPr/>
          <p:nvPr/>
        </p:nvSpPr>
        <p:spPr>
          <a:xfrm>
            <a:off x="4837989" y="456213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4</a:t>
            </a:r>
            <a:endParaRPr lang="vi-VN" sz="3200" b="1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C3778CD-B670-4882-802C-FB91D835E12D}"/>
              </a:ext>
            </a:extLst>
          </p:cNvPr>
          <p:cNvSpPr txBox="1"/>
          <p:nvPr/>
        </p:nvSpPr>
        <p:spPr>
          <a:xfrm>
            <a:off x="5275310" y="456213"/>
            <a:ext cx="584988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Việt vẽ một bức tranh có 35 bông hoa. Mèo làm đổ mực vào bức tranh nên chỉ còn nhìn thấy 9 bông hoa. Hỏi có bao nhiêu bông hoa bị mực che khuất?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E9383EF-1589-4B3D-B01C-E78F91CD384D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98107" y="2025873"/>
            <a:ext cx="5644480" cy="235845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12801D9F-10E9-42AF-8861-0D349A2AD683}"/>
              </a:ext>
            </a:extLst>
          </p:cNvPr>
          <p:cNvSpPr txBox="1"/>
          <p:nvPr/>
        </p:nvSpPr>
        <p:spPr>
          <a:xfrm>
            <a:off x="7223789" y="4370923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i="1" dirty="0"/>
              <a:t>Bài giải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EF66629-C05C-4F47-840B-A78FED73BAE5}"/>
              </a:ext>
            </a:extLst>
          </p:cNvPr>
          <p:cNvSpPr txBox="1"/>
          <p:nvPr/>
        </p:nvSpPr>
        <p:spPr>
          <a:xfrm>
            <a:off x="5001491" y="4814398"/>
            <a:ext cx="62255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Có số bông hoa bị mực che khuất là: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0A569E-EA84-47CE-B282-D07009F2BB08}"/>
              </a:ext>
            </a:extLst>
          </p:cNvPr>
          <p:cNvSpPr txBox="1"/>
          <p:nvPr/>
        </p:nvSpPr>
        <p:spPr>
          <a:xfrm>
            <a:off x="5581542" y="5324214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35 – 9 = 26 (bông)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D97029C-A06D-4EC2-B4C1-5AC1CB282B44}"/>
              </a:ext>
            </a:extLst>
          </p:cNvPr>
          <p:cNvSpPr txBox="1"/>
          <p:nvPr/>
        </p:nvSpPr>
        <p:spPr>
          <a:xfrm>
            <a:off x="6891138" y="5847434"/>
            <a:ext cx="40514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vi-VN" sz="2800" dirty="0">
                <a:solidFill>
                  <a:srgbClr val="FF0000"/>
                </a:solidFill>
              </a:rPr>
              <a:t>Đáp số: 26 bông hoa.</a:t>
            </a:r>
          </a:p>
        </p:txBody>
      </p:sp>
    </p:spTree>
    <p:extLst>
      <p:ext uri="{BB962C8B-B14F-4D97-AF65-F5344CB8AC3E}">
        <p14:creationId xmlns:p14="http://schemas.microsoft.com/office/powerpoint/2010/main" val="1999030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/>
      <p:bldP spid="5" grpId="0"/>
      <p:bldP spid="6" grpId="0" animBg="1"/>
      <p:bldP spid="7" grpId="0" animBg="1"/>
      <p:bldP spid="8" grpId="0" animBg="1"/>
      <p:bldP spid="9" grpId="0" animBg="1"/>
      <p:bldP spid="13" grpId="0" animBg="1"/>
      <p:bldP spid="14" grpId="0"/>
      <p:bldP spid="16" grpId="0"/>
      <p:bldP spid="17" grpId="0"/>
      <p:bldP spid="18" grpId="0"/>
      <p:bldP spid="1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03B8B01-E9F0-45DB-9770-B533F4898F6E}"/>
              </a:ext>
            </a:extLst>
          </p:cNvPr>
          <p:cNvSpPr/>
          <p:nvPr/>
        </p:nvSpPr>
        <p:spPr>
          <a:xfrm>
            <a:off x="2967936" y="618163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5</a:t>
            </a:r>
            <a:endParaRPr lang="vi-VN" sz="3200" b="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09BAF82-088D-4529-90C4-10667916B48B}"/>
              </a:ext>
            </a:extLst>
          </p:cNvPr>
          <p:cNvSpPr txBox="1"/>
          <p:nvPr/>
        </p:nvSpPr>
        <p:spPr>
          <a:xfrm>
            <a:off x="3405258" y="618163"/>
            <a:ext cx="76246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Rô-bốt đi theo thứ tự các số là kết quả của các phép tính dưới đây. Rô-bốt sẽ đến được tàu hỏa, ô tô hay máy bay?</a:t>
            </a:r>
          </a:p>
        </p:txBody>
      </p:sp>
      <p:pic>
        <p:nvPicPr>
          <p:cNvPr id="9" name="Picture 8" descr="C:\Users\TUAN\Downloads\Luyện tập 1.png">
            <a:extLst>
              <a:ext uri="{FF2B5EF4-FFF2-40B4-BE49-F238E27FC236}">
                <a16:creationId xmlns:a16="http://schemas.microsoft.com/office/drawing/2014/main" id="{E3E3A2EA-1421-41CA-AA33-9605A937A3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A5FA0BE1-8D42-442F-8EC5-940B3937915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2889" y="1818492"/>
            <a:ext cx="9370920" cy="454219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E5FB3C06-B8F1-47BE-AF91-86D11861E409}"/>
              </a:ext>
            </a:extLst>
          </p:cNvPr>
          <p:cNvGrpSpPr/>
          <p:nvPr/>
        </p:nvGrpSpPr>
        <p:grpSpPr>
          <a:xfrm>
            <a:off x="2379446" y="2377445"/>
            <a:ext cx="807151" cy="662828"/>
            <a:chOff x="1750173" y="2926500"/>
            <a:chExt cx="807151" cy="662828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90826B32-2B71-4243-9FE2-4922C5737B11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0D348C5-1FB3-4185-A62B-7A6DB4883377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17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9F925FA-5821-43F4-BAD0-4E1266CF2ED8}"/>
              </a:ext>
            </a:extLst>
          </p:cNvPr>
          <p:cNvGrpSpPr/>
          <p:nvPr/>
        </p:nvGrpSpPr>
        <p:grpSpPr>
          <a:xfrm>
            <a:off x="4095602" y="2377445"/>
            <a:ext cx="807151" cy="662828"/>
            <a:chOff x="1750173" y="2926500"/>
            <a:chExt cx="807151" cy="662828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D43D5B3-02DF-4CB8-A73E-4C7E9E6A7A7E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B48AADE-2753-4BB3-98ED-7DCA0FA0440B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28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A62FA1B-8E17-4846-8B94-8F21AA58A420}"/>
              </a:ext>
            </a:extLst>
          </p:cNvPr>
          <p:cNvGrpSpPr/>
          <p:nvPr/>
        </p:nvGrpSpPr>
        <p:grpSpPr>
          <a:xfrm>
            <a:off x="5811758" y="2382970"/>
            <a:ext cx="807151" cy="662828"/>
            <a:chOff x="1750173" y="2926500"/>
            <a:chExt cx="807151" cy="662828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041C5738-0CFA-4738-AC01-AE77BC81AD67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E7862FC-EE53-4FC8-8A86-45E0CA94A0B5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17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BD036E0-AAF2-4DAB-BEA6-7DB3AA8E74AC}"/>
              </a:ext>
            </a:extLst>
          </p:cNvPr>
          <p:cNvGrpSpPr/>
          <p:nvPr/>
        </p:nvGrpSpPr>
        <p:grpSpPr>
          <a:xfrm>
            <a:off x="7527914" y="2388495"/>
            <a:ext cx="807151" cy="662828"/>
            <a:chOff x="1750173" y="2926500"/>
            <a:chExt cx="807151" cy="662828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CBC4A28A-8EDB-4DD4-AAD5-5FD25FBA7F47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FA3D64B-A262-4D61-B3A0-6A6DA1056338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23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C25D1CD-A944-4781-B294-1569972BBFA1}"/>
              </a:ext>
            </a:extLst>
          </p:cNvPr>
          <p:cNvGrpSpPr/>
          <p:nvPr/>
        </p:nvGrpSpPr>
        <p:grpSpPr>
          <a:xfrm>
            <a:off x="9244070" y="2394020"/>
            <a:ext cx="807151" cy="662828"/>
            <a:chOff x="1750173" y="2926500"/>
            <a:chExt cx="807151" cy="662828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4BD1F0B5-2235-42D6-A2CB-7C655180BF4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2C825CEE-64F5-46AF-BBCD-BCB9B9D1A1E5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28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2E7140B-1464-4514-B45E-E54E66C2D262}"/>
              </a:ext>
            </a:extLst>
          </p:cNvPr>
          <p:cNvCxnSpPr/>
          <p:nvPr/>
        </p:nvCxnSpPr>
        <p:spPr>
          <a:xfrm>
            <a:off x="3162467" y="3379470"/>
            <a:ext cx="802307" cy="0"/>
          </a:xfrm>
          <a:prstGeom prst="line">
            <a:avLst/>
          </a:pr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ACC803E-BF9E-43FE-BF4A-AC9B51FA6D04}"/>
              </a:ext>
            </a:extLst>
          </p:cNvPr>
          <p:cNvCxnSpPr>
            <a:cxnSpLocks/>
          </p:cNvCxnSpPr>
          <p:nvPr/>
        </p:nvCxnSpPr>
        <p:spPr>
          <a:xfrm>
            <a:off x="4368165" y="3520440"/>
            <a:ext cx="1013460" cy="982980"/>
          </a:xfrm>
          <a:prstGeom prst="line">
            <a:avLst/>
          </a:pr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89A180A-52CF-459C-AA19-E82CEA6A4EEB}"/>
              </a:ext>
            </a:extLst>
          </p:cNvPr>
          <p:cNvCxnSpPr>
            <a:cxnSpLocks/>
          </p:cNvCxnSpPr>
          <p:nvPr/>
        </p:nvCxnSpPr>
        <p:spPr>
          <a:xfrm>
            <a:off x="5675721" y="4848731"/>
            <a:ext cx="973002" cy="943739"/>
          </a:xfrm>
          <a:prstGeom prst="line">
            <a:avLst/>
          </a:pr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74B0AFEB-4530-41CF-8F48-4342737E61AF}"/>
              </a:ext>
            </a:extLst>
          </p:cNvPr>
          <p:cNvCxnSpPr/>
          <p:nvPr/>
        </p:nvCxnSpPr>
        <p:spPr>
          <a:xfrm>
            <a:off x="7059340" y="5951220"/>
            <a:ext cx="882538" cy="0"/>
          </a:xfrm>
          <a:prstGeom prst="line">
            <a:avLst/>
          </a:pr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60289829-0F39-4142-AAE4-56F1C693D852}"/>
              </a:ext>
            </a:extLst>
          </p:cNvPr>
          <p:cNvCxnSpPr>
            <a:cxnSpLocks/>
          </p:cNvCxnSpPr>
          <p:nvPr/>
        </p:nvCxnSpPr>
        <p:spPr>
          <a:xfrm>
            <a:off x="8390094" y="5951220"/>
            <a:ext cx="658656" cy="0"/>
          </a:xfrm>
          <a:prstGeom prst="line">
            <a:avLst/>
          </a:pr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val 37">
            <a:extLst>
              <a:ext uri="{FF2B5EF4-FFF2-40B4-BE49-F238E27FC236}">
                <a16:creationId xmlns:a16="http://schemas.microsoft.com/office/drawing/2014/main" id="{F11CCC58-AA91-43E9-A9B5-BF0223DF9122}"/>
              </a:ext>
            </a:extLst>
          </p:cNvPr>
          <p:cNvSpPr/>
          <p:nvPr/>
        </p:nvSpPr>
        <p:spPr>
          <a:xfrm>
            <a:off x="8824562" y="5193075"/>
            <a:ext cx="1501844" cy="118621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446421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0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1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3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27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3835195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673"/>
          <a:stretch/>
        </p:blipFill>
        <p:spPr>
          <a:xfrm>
            <a:off x="1686910" y="1002743"/>
            <a:ext cx="10505089" cy="514202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2239248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2380351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880193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94683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547795" y="3165630"/>
            <a:ext cx="942427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srgbClr val="7030A0"/>
                </a:solidFill>
                <a:latin typeface="HP001 4H" panose="020B0603050302020204" pitchFamily="34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H" panose="020B0603050302020204" pitchFamily="34" charset="0"/>
                <a:cs typeface="Times New Roman" pitchFamily="18" charset="0"/>
              </a:rPr>
              <a:t>có</a:t>
            </a:r>
            <a:r>
              <a:rPr lang="en-US" sz="3200" b="1" dirty="0" smtClean="0">
                <a:solidFill>
                  <a:srgbClr val="7030A0"/>
                </a:solidFill>
                <a:latin typeface="HP001 4H" panose="020B0603050302020204" pitchFamily="34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H" panose="020B0603050302020204" pitchFamily="34" charset="0"/>
                <a:cs typeface="Times New Roman" pitchFamily="18" charset="0"/>
              </a:rPr>
              <a:t>một</a:t>
            </a:r>
            <a:r>
              <a:rPr lang="en-US" sz="3200" b="1" dirty="0" smtClean="0">
                <a:solidFill>
                  <a:srgbClr val="7030A0"/>
                </a:solidFill>
                <a:latin typeface="HP001 4H" panose="020B0603050302020204" pitchFamily="34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H" panose="020B0603050302020204" pitchFamily="34" charset="0"/>
                <a:cs typeface="Times New Roman" pitchFamily="18" charset="0"/>
              </a:rPr>
              <a:t>chữ</a:t>
            </a:r>
            <a:r>
              <a:rPr lang="en-US" sz="3200" b="1" dirty="0" smtClean="0">
                <a:solidFill>
                  <a:srgbClr val="7030A0"/>
                </a:solidFill>
                <a:latin typeface="HP001 4H" panose="020B0603050302020204" pitchFamily="34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H" panose="020B0603050302020204" pitchFamily="34" charset="0"/>
                <a:cs typeface="Times New Roman" pitchFamily="18" charset="0"/>
              </a:rPr>
              <a:t>số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592581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5904787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593105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245998" y="1302730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hai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22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11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2021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527913" y="1940100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3411600" y="2542672"/>
            <a:ext cx="1077310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Phép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trừ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(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có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nhớ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)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số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có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hai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chữ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số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cho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số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7492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169277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1" name="Table 20">
            <a:extLst>
              <a:ext uri="{FF2B5EF4-FFF2-40B4-BE49-F238E27FC236}">
                <a16:creationId xmlns:a16="http://schemas.microsoft.com/office/drawing/2014/main" id="{31D5813C-A6BD-4D2E-8541-A8D97476A4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2344239"/>
              </p:ext>
            </p:extLst>
          </p:nvPr>
        </p:nvGraphicFramePr>
        <p:xfrm>
          <a:off x="844182" y="4387710"/>
          <a:ext cx="4455678" cy="1867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27839">
                  <a:extLst>
                    <a:ext uri="{9D8B030D-6E8A-4147-A177-3AD203B41FA5}">
                      <a16:colId xmlns:a16="http://schemas.microsoft.com/office/drawing/2014/main" val="2117713454"/>
                    </a:ext>
                  </a:extLst>
                </a:gridCol>
                <a:gridCol w="2227839">
                  <a:extLst>
                    <a:ext uri="{9D8B030D-6E8A-4147-A177-3AD203B41FA5}">
                      <a16:colId xmlns:a16="http://schemas.microsoft.com/office/drawing/2014/main" val="418095295"/>
                    </a:ext>
                  </a:extLst>
                </a:gridCol>
              </a:tblGrid>
              <a:tr h="441807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Chục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Đơn vị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90242"/>
                  </a:ext>
                </a:extLst>
              </a:tr>
              <a:tr h="1410593"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6000331"/>
                  </a:ext>
                </a:extLst>
              </a:tr>
            </a:tbl>
          </a:graphicData>
        </a:graphic>
      </p:graphicFrame>
      <p:pic>
        <p:nvPicPr>
          <p:cNvPr id="7" name="Picture 4" descr="Không có mô tả.">
            <a:extLst>
              <a:ext uri="{FF2B5EF4-FFF2-40B4-BE49-F238E27FC236}">
                <a16:creationId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5181D80-3A37-489B-85CB-68324833AF46}"/>
              </a:ext>
            </a:extLst>
          </p:cNvPr>
          <p:cNvGrpSpPr/>
          <p:nvPr/>
        </p:nvGrpSpPr>
        <p:grpSpPr>
          <a:xfrm>
            <a:off x="8947455" y="568965"/>
            <a:ext cx="2393819" cy="862691"/>
            <a:chOff x="4615909" y="561512"/>
            <a:chExt cx="2393819" cy="803773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3" name="Speech Bubble: Oval 12">
              <a:extLst>
                <a:ext uri="{FF2B5EF4-FFF2-40B4-BE49-F238E27FC236}">
                  <a16:creationId xmlns:a16="http://schemas.microsoft.com/office/drawing/2014/main" id="{E33FA027-ABB4-4E49-9B87-93B71DE7A276}"/>
                </a:ext>
              </a:extLst>
            </p:cNvPr>
            <p:cNvSpPr/>
            <p:nvPr/>
          </p:nvSpPr>
          <p:spPr>
            <a:xfrm>
              <a:off x="4687057" y="561512"/>
              <a:ext cx="2175644" cy="786616"/>
            </a:xfrm>
            <a:prstGeom prst="wedgeEllipseCallout">
              <a:avLst>
                <a:gd name="adj1" fmla="val 10413"/>
                <a:gd name="adj2" fmla="val 79922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00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208A404-78BB-4F9F-B9F7-08F87051AEFE}"/>
                </a:ext>
              </a:extLst>
            </p:cNvPr>
            <p:cNvSpPr txBox="1"/>
            <p:nvPr/>
          </p:nvSpPr>
          <p:spPr>
            <a:xfrm>
              <a:off x="4615909" y="705744"/>
              <a:ext cx="2393819" cy="6595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000" i="1" dirty="0">
                  <a:latin typeface="Arial" panose="020B0604020202020204" pitchFamily="34" charset="0"/>
                  <a:cs typeface="Arial" panose="020B0604020202020204" pitchFamily="34" charset="0"/>
                </a:rPr>
                <a:t>Vậy có bao nhiêu quả bơ?</a:t>
              </a:r>
            </a:p>
          </p:txBody>
        </p:sp>
      </p:grp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345040EF-B037-4F34-B6EB-A1A7071FBBA5}"/>
              </a:ext>
            </a:extLst>
          </p:cNvPr>
          <p:cNvSpPr/>
          <p:nvPr/>
        </p:nvSpPr>
        <p:spPr>
          <a:xfrm>
            <a:off x="1891776" y="1364627"/>
            <a:ext cx="2400300" cy="635000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32 – 7 = ?</a:t>
            </a:r>
          </a:p>
        </p:txBody>
      </p:sp>
      <p:graphicFrame>
        <p:nvGraphicFramePr>
          <p:cNvPr id="20" name="Table 20">
            <a:extLst>
              <a:ext uri="{FF2B5EF4-FFF2-40B4-BE49-F238E27FC236}">
                <a16:creationId xmlns:a16="http://schemas.microsoft.com/office/drawing/2014/main" id="{0E455B7D-CEF6-4BC1-823F-7474FD7695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9693467"/>
              </p:ext>
            </p:extLst>
          </p:nvPr>
        </p:nvGraphicFramePr>
        <p:xfrm>
          <a:off x="844182" y="2213877"/>
          <a:ext cx="4455678" cy="1867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27839">
                  <a:extLst>
                    <a:ext uri="{9D8B030D-6E8A-4147-A177-3AD203B41FA5}">
                      <a16:colId xmlns:a16="http://schemas.microsoft.com/office/drawing/2014/main" val="2117713454"/>
                    </a:ext>
                  </a:extLst>
                </a:gridCol>
                <a:gridCol w="2227839">
                  <a:extLst>
                    <a:ext uri="{9D8B030D-6E8A-4147-A177-3AD203B41FA5}">
                      <a16:colId xmlns:a16="http://schemas.microsoft.com/office/drawing/2014/main" val="418095295"/>
                    </a:ext>
                  </a:extLst>
                </a:gridCol>
              </a:tblGrid>
              <a:tr h="441807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Chục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Đơn vị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90242"/>
                  </a:ext>
                </a:extLst>
              </a:tr>
              <a:tr h="1410593"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6000331"/>
                  </a:ext>
                </a:extLst>
              </a:tr>
            </a:tbl>
          </a:graphicData>
        </a:graphic>
      </p:graphicFrame>
      <p:pic>
        <p:nvPicPr>
          <p:cNvPr id="26" name="Picture 25">
            <a:extLst>
              <a:ext uri="{FF2B5EF4-FFF2-40B4-BE49-F238E27FC236}">
                <a16:creationId xmlns:a16="http://schemas.microsoft.com/office/drawing/2014/main" id="{15468967-77FB-4A2F-AA6B-955261EA0190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92D05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93436" y="2791235"/>
            <a:ext cx="401802" cy="1171968"/>
          </a:xfrm>
          <a:prstGeom prst="rect">
            <a:avLst/>
          </a:prstGeom>
        </p:spPr>
      </p:pic>
      <p:sp>
        <p:nvSpPr>
          <p:cNvPr id="31" name="Can 33">
            <a:extLst>
              <a:ext uri="{FF2B5EF4-FFF2-40B4-BE49-F238E27FC236}">
                <a16:creationId xmlns:a16="http://schemas.microsoft.com/office/drawing/2014/main" id="{8C60C7F3-F3CE-4A52-8217-1353C71F2C93}"/>
              </a:ext>
            </a:extLst>
          </p:cNvPr>
          <p:cNvSpPr/>
          <p:nvPr/>
        </p:nvSpPr>
        <p:spPr>
          <a:xfrm>
            <a:off x="4131591" y="2853712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Can 33">
            <a:extLst>
              <a:ext uri="{FF2B5EF4-FFF2-40B4-BE49-F238E27FC236}">
                <a16:creationId xmlns:a16="http://schemas.microsoft.com/office/drawing/2014/main" id="{551D2A3A-9C54-442E-9D1A-DA0469D1C507}"/>
              </a:ext>
            </a:extLst>
          </p:cNvPr>
          <p:cNvSpPr/>
          <p:nvPr/>
        </p:nvSpPr>
        <p:spPr>
          <a:xfrm>
            <a:off x="3918775" y="2853712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Can 33">
            <a:extLst>
              <a:ext uri="{FF2B5EF4-FFF2-40B4-BE49-F238E27FC236}">
                <a16:creationId xmlns:a16="http://schemas.microsoft.com/office/drawing/2014/main" id="{65774D72-B6C7-4180-A574-26FA939D3299}"/>
              </a:ext>
            </a:extLst>
          </p:cNvPr>
          <p:cNvSpPr/>
          <p:nvPr/>
        </p:nvSpPr>
        <p:spPr>
          <a:xfrm>
            <a:off x="3470445" y="4911297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Can 33">
            <a:extLst>
              <a:ext uri="{FF2B5EF4-FFF2-40B4-BE49-F238E27FC236}">
                <a16:creationId xmlns:a16="http://schemas.microsoft.com/office/drawing/2014/main" id="{D5FF9E27-AE9E-4DED-84FB-2C3F8ED799A0}"/>
              </a:ext>
            </a:extLst>
          </p:cNvPr>
          <p:cNvSpPr/>
          <p:nvPr/>
        </p:nvSpPr>
        <p:spPr>
          <a:xfrm>
            <a:off x="3333623" y="4911309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47D83DBD-11DB-4ECE-A86A-F415F2423F70}"/>
              </a:ext>
            </a:extLst>
          </p:cNvPr>
          <p:cNvSpPr/>
          <p:nvPr/>
        </p:nvSpPr>
        <p:spPr>
          <a:xfrm>
            <a:off x="5650217" y="3341023"/>
            <a:ext cx="1339895" cy="2722572"/>
          </a:xfrm>
          <a:prstGeom prst="roundRect">
            <a:avLst>
              <a:gd name="adj" fmla="val 15808"/>
            </a:avLst>
          </a:prstGeom>
          <a:solidFill>
            <a:schemeClr val="bg1"/>
          </a:solidFill>
          <a:ln w="28575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800" dirty="0">
              <a:solidFill>
                <a:schemeClr val="tx1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A0609968-036B-44EA-9B5E-FDE19B399320}"/>
              </a:ext>
            </a:extLst>
          </p:cNvPr>
          <p:cNvSpPr/>
          <p:nvPr/>
        </p:nvSpPr>
        <p:spPr>
          <a:xfrm>
            <a:off x="5924544" y="3357877"/>
            <a:ext cx="87075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/>
              <a:t>32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09F9AE4A-A11A-4BEC-942F-E788804EC6EB}"/>
              </a:ext>
            </a:extLst>
          </p:cNvPr>
          <p:cNvSpPr/>
          <p:nvPr/>
        </p:nvSpPr>
        <p:spPr>
          <a:xfrm>
            <a:off x="5673142" y="3868556"/>
            <a:ext cx="5277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/>
              <a:t>–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C358D2CC-F396-4560-BB7A-679F36F672B2}"/>
              </a:ext>
            </a:extLst>
          </p:cNvPr>
          <p:cNvSpPr/>
          <p:nvPr/>
        </p:nvSpPr>
        <p:spPr>
          <a:xfrm>
            <a:off x="6239806" y="4220716"/>
            <a:ext cx="5277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/>
              <a:t>7</a:t>
            </a: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96E1EBC2-7334-4619-B7F8-DDABC2AEAE75}"/>
              </a:ext>
            </a:extLst>
          </p:cNvPr>
          <p:cNvCxnSpPr/>
          <p:nvPr/>
        </p:nvCxnSpPr>
        <p:spPr>
          <a:xfrm>
            <a:off x="5787380" y="5051713"/>
            <a:ext cx="1065568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>
            <a:extLst>
              <a:ext uri="{FF2B5EF4-FFF2-40B4-BE49-F238E27FC236}">
                <a16:creationId xmlns:a16="http://schemas.microsoft.com/office/drawing/2014/main" id="{9245C758-0B0E-4B2D-906A-E799846875CD}"/>
              </a:ext>
            </a:extLst>
          </p:cNvPr>
          <p:cNvSpPr/>
          <p:nvPr/>
        </p:nvSpPr>
        <p:spPr>
          <a:xfrm>
            <a:off x="6245666" y="5077749"/>
            <a:ext cx="5277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364D416-ECE2-4648-BC80-148BDB3AAD76}"/>
              </a:ext>
            </a:extLst>
          </p:cNvPr>
          <p:cNvSpPr/>
          <p:nvPr/>
        </p:nvSpPr>
        <p:spPr>
          <a:xfrm>
            <a:off x="5912434" y="5072439"/>
            <a:ext cx="5277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9AD5452-BC82-499F-96AE-036D80E96035}"/>
              </a:ext>
            </a:extLst>
          </p:cNvPr>
          <p:cNvSpPr txBox="1"/>
          <p:nvPr/>
        </p:nvSpPr>
        <p:spPr>
          <a:xfrm>
            <a:off x="7252329" y="3352531"/>
            <a:ext cx="389194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vi-VN" sz="2800" dirty="0">
                <a:latin typeface="Arial" panose="020B0604020202020204" pitchFamily="34" charset="0"/>
                <a:cs typeface="Arial" panose="020B0604020202020204" pitchFamily="34" charset="0"/>
              </a:rPr>
              <a:t>2 không trừ được 7, lấy 12 trừ 7 bằng 5, viết 5, nhớ 1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vi-VN" sz="2800" dirty="0">
                <a:latin typeface="Arial" panose="020B0604020202020204" pitchFamily="34" charset="0"/>
                <a:cs typeface="Arial" panose="020B0604020202020204" pitchFamily="34" charset="0"/>
              </a:rPr>
              <a:t>3 trừ 1 bằng 2, viết 2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79A95805-FFB4-458B-B079-1A0565445221}"/>
              </a:ext>
            </a:extLst>
          </p:cNvPr>
          <p:cNvSpPr/>
          <p:nvPr/>
        </p:nvSpPr>
        <p:spPr>
          <a:xfrm>
            <a:off x="7996724" y="5352888"/>
            <a:ext cx="2400300" cy="635000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35 – 7 = </a:t>
            </a:r>
            <a:r>
              <a:rPr lang="vi-VN" sz="2800" dirty="0">
                <a:solidFill>
                  <a:srgbClr val="FF0000"/>
                </a:solidFill>
              </a:rPr>
              <a:t>25</a:t>
            </a:r>
            <a:endParaRPr lang="vi-VN" sz="2800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E441646-B886-482C-98C8-1E97B3F14B5E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EFF"/>
              </a:clrFrom>
              <a:clrTo>
                <a:srgbClr val="FFFE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004187" y="1077712"/>
            <a:ext cx="3587595" cy="2465656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6CADC9AD-2660-4623-A600-7D5C74FF5914}"/>
              </a:ext>
            </a:extLst>
          </p:cNvPr>
          <p:cNvGrpSpPr/>
          <p:nvPr/>
        </p:nvGrpSpPr>
        <p:grpSpPr>
          <a:xfrm>
            <a:off x="4451694" y="656117"/>
            <a:ext cx="2175644" cy="967090"/>
            <a:chOff x="2461083" y="1127778"/>
            <a:chExt cx="2175644" cy="967090"/>
          </a:xfrm>
        </p:grpSpPr>
        <p:sp>
          <p:nvSpPr>
            <p:cNvPr id="4" name="Speech Bubble: Oval 3">
              <a:extLst>
                <a:ext uri="{FF2B5EF4-FFF2-40B4-BE49-F238E27FC236}">
                  <a16:creationId xmlns:a16="http://schemas.microsoft.com/office/drawing/2014/main" id="{980EC806-B11D-4F17-ACFD-B73E76C27F46}"/>
                </a:ext>
              </a:extLst>
            </p:cNvPr>
            <p:cNvSpPr/>
            <p:nvPr/>
          </p:nvSpPr>
          <p:spPr>
            <a:xfrm>
              <a:off x="2461083" y="1127778"/>
              <a:ext cx="2079852" cy="967090"/>
            </a:xfrm>
            <a:prstGeom prst="wedgeEllipseCallout">
              <a:avLst>
                <a:gd name="adj1" fmla="val 51781"/>
                <a:gd name="adj2" fmla="val 52929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000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905874F-5CFF-44AE-AAC6-92A0E7C93348}"/>
                </a:ext>
              </a:extLst>
            </p:cNvPr>
            <p:cNvSpPr txBox="1"/>
            <p:nvPr/>
          </p:nvSpPr>
          <p:spPr>
            <a:xfrm>
              <a:off x="2461083" y="1250562"/>
              <a:ext cx="217564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000" i="1" dirty="0">
                  <a:latin typeface="Arial" panose="020B0604020202020204" pitchFamily="34" charset="0"/>
                  <a:cs typeface="Arial" panose="020B0604020202020204" pitchFamily="34" charset="0"/>
                </a:rPr>
                <a:t>Có 32 quả </a:t>
              </a:r>
            </a:p>
            <a:p>
              <a:pPr algn="ctr"/>
              <a:r>
                <a:rPr lang="vi-VN" sz="2000" i="1" dirty="0">
                  <a:latin typeface="Arial" panose="020B0604020202020204" pitchFamily="34" charset="0"/>
                  <a:cs typeface="Arial" panose="020B0604020202020204" pitchFamily="34" charset="0"/>
                </a:rPr>
                <a:t>dưa hấu và bơ.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B55B39B-1F0B-4A38-B311-854C6EEA1791}"/>
              </a:ext>
            </a:extLst>
          </p:cNvPr>
          <p:cNvGrpSpPr/>
          <p:nvPr/>
        </p:nvGrpSpPr>
        <p:grpSpPr>
          <a:xfrm>
            <a:off x="6623963" y="650065"/>
            <a:ext cx="2369997" cy="678674"/>
            <a:chOff x="2574258" y="2918249"/>
            <a:chExt cx="2369997" cy="678674"/>
          </a:xfrm>
        </p:grpSpPr>
        <p:sp>
          <p:nvSpPr>
            <p:cNvPr id="9" name="Speech Bubble: Oval 8">
              <a:extLst>
                <a:ext uri="{FF2B5EF4-FFF2-40B4-BE49-F238E27FC236}">
                  <a16:creationId xmlns:a16="http://schemas.microsoft.com/office/drawing/2014/main" id="{B9BECE7A-AB68-43E1-995F-240C9167DBD4}"/>
                </a:ext>
              </a:extLst>
            </p:cNvPr>
            <p:cNvSpPr/>
            <p:nvPr/>
          </p:nvSpPr>
          <p:spPr>
            <a:xfrm>
              <a:off x="2641600" y="2918249"/>
              <a:ext cx="2175645" cy="678674"/>
            </a:xfrm>
            <a:prstGeom prst="wedgeEllipseCallout">
              <a:avLst>
                <a:gd name="adj1" fmla="val 25595"/>
                <a:gd name="adj2" fmla="val 7926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65D034F-D271-4A35-B8CE-CD008D8BDBE8}"/>
                </a:ext>
              </a:extLst>
            </p:cNvPr>
            <p:cNvSpPr txBox="1"/>
            <p:nvPr/>
          </p:nvSpPr>
          <p:spPr>
            <a:xfrm>
              <a:off x="2574258" y="3056825"/>
              <a:ext cx="236999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000" i="1" dirty="0">
                  <a:latin typeface="Arial" panose="020B0604020202020204" pitchFamily="34" charset="0"/>
                  <a:cs typeface="Arial" panose="020B0604020202020204" pitchFamily="34" charset="0"/>
                </a:rPr>
                <a:t>Có 7 quả dưa hấu.</a:t>
              </a: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A370B7C5-4CAD-4BF1-B8ED-E092287090EE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86981" y="1807029"/>
            <a:ext cx="1143881" cy="1497227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1889A4A0-F738-4740-BAB4-14AB67C3B11E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92D05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06341" y="2791235"/>
            <a:ext cx="401802" cy="1171968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B2CECF7D-BEB3-4F25-945C-A3889F6AD054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92D05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78481" y="2791235"/>
            <a:ext cx="401802" cy="1171968"/>
          </a:xfrm>
          <a:prstGeom prst="rect">
            <a:avLst/>
          </a:pr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B71F99A0-3F06-43AD-8A26-3E7A2E4DC2E2}"/>
              </a:ext>
            </a:extLst>
          </p:cNvPr>
          <p:cNvSpPr/>
          <p:nvPr/>
        </p:nvSpPr>
        <p:spPr>
          <a:xfrm>
            <a:off x="2214768" y="2752143"/>
            <a:ext cx="535307" cy="1250153"/>
          </a:xfrm>
          <a:prstGeom prst="roundRect">
            <a:avLst/>
          </a:prstGeom>
          <a:noFill/>
          <a:ln w="28575">
            <a:solidFill>
              <a:srgbClr val="B40C6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CF369F30-68E0-43BA-9F75-43CD304E5F86}"/>
              </a:ext>
            </a:extLst>
          </p:cNvPr>
          <p:cNvCxnSpPr>
            <a:cxnSpLocks/>
            <a:stCxn id="24" idx="3"/>
          </p:cNvCxnSpPr>
          <p:nvPr/>
        </p:nvCxnSpPr>
        <p:spPr>
          <a:xfrm>
            <a:off x="2750075" y="3377220"/>
            <a:ext cx="628654" cy="222821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" name="Picture 56">
            <a:extLst>
              <a:ext uri="{FF2B5EF4-FFF2-40B4-BE49-F238E27FC236}">
                <a16:creationId xmlns:a16="http://schemas.microsoft.com/office/drawing/2014/main" id="{80907A86-2681-4A8E-805E-CEAB115E754F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92D05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56275" y="4961940"/>
            <a:ext cx="401802" cy="1171968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3331D648-039E-4987-B3CD-F9F4EE36A5A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92D05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69180" y="4961940"/>
            <a:ext cx="401802" cy="1171968"/>
          </a:xfrm>
          <a:prstGeom prst="rect">
            <a:avLst/>
          </a:prstGeom>
        </p:spPr>
      </p:pic>
      <p:sp>
        <p:nvSpPr>
          <p:cNvPr id="10" name="Arrow: Down 9">
            <a:extLst>
              <a:ext uri="{FF2B5EF4-FFF2-40B4-BE49-F238E27FC236}">
                <a16:creationId xmlns:a16="http://schemas.microsoft.com/office/drawing/2014/main" id="{472CFADA-CBDF-4093-89B2-D0BF3F7AA79F}"/>
              </a:ext>
            </a:extLst>
          </p:cNvPr>
          <p:cNvSpPr/>
          <p:nvPr/>
        </p:nvSpPr>
        <p:spPr>
          <a:xfrm>
            <a:off x="2888473" y="3951138"/>
            <a:ext cx="314637" cy="529896"/>
          </a:xfrm>
          <a:prstGeom prst="downArrow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5" name="Can 33">
            <a:extLst>
              <a:ext uri="{FF2B5EF4-FFF2-40B4-BE49-F238E27FC236}">
                <a16:creationId xmlns:a16="http://schemas.microsoft.com/office/drawing/2014/main" id="{E063F833-9FB0-4245-8A88-8E9B2DC5D3AA}"/>
              </a:ext>
            </a:extLst>
          </p:cNvPr>
          <p:cNvSpPr/>
          <p:nvPr/>
        </p:nvSpPr>
        <p:spPr>
          <a:xfrm>
            <a:off x="3203110" y="4911297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Can 33">
            <a:extLst>
              <a:ext uri="{FF2B5EF4-FFF2-40B4-BE49-F238E27FC236}">
                <a16:creationId xmlns:a16="http://schemas.microsoft.com/office/drawing/2014/main" id="{1D139671-82BF-490F-AFF9-17ACD1F2A7EF}"/>
              </a:ext>
            </a:extLst>
          </p:cNvPr>
          <p:cNvSpPr/>
          <p:nvPr/>
        </p:nvSpPr>
        <p:spPr>
          <a:xfrm>
            <a:off x="3600753" y="4911297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Can 33">
            <a:extLst>
              <a:ext uri="{FF2B5EF4-FFF2-40B4-BE49-F238E27FC236}">
                <a16:creationId xmlns:a16="http://schemas.microsoft.com/office/drawing/2014/main" id="{D3AD480D-90B9-4BD5-9134-42DCCBEA6561}"/>
              </a:ext>
            </a:extLst>
          </p:cNvPr>
          <p:cNvSpPr/>
          <p:nvPr/>
        </p:nvSpPr>
        <p:spPr>
          <a:xfrm>
            <a:off x="3731061" y="4911297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8" name="Can 33">
            <a:extLst>
              <a:ext uri="{FF2B5EF4-FFF2-40B4-BE49-F238E27FC236}">
                <a16:creationId xmlns:a16="http://schemas.microsoft.com/office/drawing/2014/main" id="{2D9E0EC7-7D44-4C5A-8628-F1C4541E6B49}"/>
              </a:ext>
            </a:extLst>
          </p:cNvPr>
          <p:cNvSpPr/>
          <p:nvPr/>
        </p:nvSpPr>
        <p:spPr>
          <a:xfrm>
            <a:off x="3861369" y="4911297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Can 33">
            <a:extLst>
              <a:ext uri="{FF2B5EF4-FFF2-40B4-BE49-F238E27FC236}">
                <a16:creationId xmlns:a16="http://schemas.microsoft.com/office/drawing/2014/main" id="{CCE41F82-B81C-4E42-A698-13856F855707}"/>
              </a:ext>
            </a:extLst>
          </p:cNvPr>
          <p:cNvSpPr/>
          <p:nvPr/>
        </p:nvSpPr>
        <p:spPr>
          <a:xfrm>
            <a:off x="3991677" y="4911297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Can 33">
            <a:extLst>
              <a:ext uri="{FF2B5EF4-FFF2-40B4-BE49-F238E27FC236}">
                <a16:creationId xmlns:a16="http://schemas.microsoft.com/office/drawing/2014/main" id="{E40C3E69-D9DE-4BD6-9B9B-74EA49FC0309}"/>
              </a:ext>
            </a:extLst>
          </p:cNvPr>
          <p:cNvSpPr/>
          <p:nvPr/>
        </p:nvSpPr>
        <p:spPr>
          <a:xfrm>
            <a:off x="4121985" y="4911297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Can 33">
            <a:extLst>
              <a:ext uri="{FF2B5EF4-FFF2-40B4-BE49-F238E27FC236}">
                <a16:creationId xmlns:a16="http://schemas.microsoft.com/office/drawing/2014/main" id="{03920ECC-D26A-4B2F-9D46-5BA47B700C25}"/>
              </a:ext>
            </a:extLst>
          </p:cNvPr>
          <p:cNvSpPr/>
          <p:nvPr/>
        </p:nvSpPr>
        <p:spPr>
          <a:xfrm>
            <a:off x="4252293" y="4911297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Can 33">
            <a:extLst>
              <a:ext uri="{FF2B5EF4-FFF2-40B4-BE49-F238E27FC236}">
                <a16:creationId xmlns:a16="http://schemas.microsoft.com/office/drawing/2014/main" id="{D06B11EE-3027-4490-BF3F-317E18771822}"/>
              </a:ext>
            </a:extLst>
          </p:cNvPr>
          <p:cNvSpPr/>
          <p:nvPr/>
        </p:nvSpPr>
        <p:spPr>
          <a:xfrm>
            <a:off x="4382601" y="4911297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Can 33">
            <a:extLst>
              <a:ext uri="{FF2B5EF4-FFF2-40B4-BE49-F238E27FC236}">
                <a16:creationId xmlns:a16="http://schemas.microsoft.com/office/drawing/2014/main" id="{797447C3-62B9-4CBB-96CB-D9329C6AF944}"/>
              </a:ext>
            </a:extLst>
          </p:cNvPr>
          <p:cNvSpPr/>
          <p:nvPr/>
        </p:nvSpPr>
        <p:spPr>
          <a:xfrm>
            <a:off x="4766024" y="4911297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4" name="Can 33">
            <a:extLst>
              <a:ext uri="{FF2B5EF4-FFF2-40B4-BE49-F238E27FC236}">
                <a16:creationId xmlns:a16="http://schemas.microsoft.com/office/drawing/2014/main" id="{7754A54F-2952-4982-8589-55CFA06E596B}"/>
              </a:ext>
            </a:extLst>
          </p:cNvPr>
          <p:cNvSpPr/>
          <p:nvPr/>
        </p:nvSpPr>
        <p:spPr>
          <a:xfrm>
            <a:off x="4896332" y="4911297"/>
            <a:ext cx="45719" cy="1152298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E9081473-CD11-4E4E-BA95-505DD9A2F5AC}"/>
              </a:ext>
            </a:extLst>
          </p:cNvPr>
          <p:cNvCxnSpPr/>
          <p:nvPr/>
        </p:nvCxnSpPr>
        <p:spPr>
          <a:xfrm flipV="1">
            <a:off x="3142726" y="5000197"/>
            <a:ext cx="945470" cy="104531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64739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8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000"/>
                            </p:stCondLst>
                            <p:childTnLst>
                              <p:par>
                                <p:cTn id="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1.11111E-6 L 0.11119 0.30857 " pathEditMode="relative" rAng="0" ptsTypes="AA">
                                      <p:cBhvr>
                                        <p:cTn id="96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60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000"/>
                            </p:stCondLst>
                            <p:childTnLst>
                              <p:par>
                                <p:cTn id="9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500"/>
                            </p:stCondLst>
                            <p:childTnLst>
                              <p:par>
                                <p:cTn id="10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6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8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500"/>
                            </p:stCondLst>
                            <p:childTnLst>
                              <p:par>
                                <p:cTn id="18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000"/>
                            </p:stCondLst>
                            <p:childTnLst>
                              <p:par>
                                <p:cTn id="18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2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4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10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31" grpId="0" animBg="1"/>
      <p:bldP spid="32" grpId="0" animBg="1"/>
      <p:bldP spid="44" grpId="0" animBg="1"/>
      <p:bldP spid="45" grpId="0" animBg="1"/>
      <p:bldP spid="53" grpId="0" animBg="1"/>
      <p:bldP spid="50" grpId="0"/>
      <p:bldP spid="55" grpId="0"/>
      <p:bldP spid="56" grpId="0"/>
      <p:bldP spid="59" grpId="0"/>
      <p:bldP spid="60" grpId="0" build="p"/>
      <p:bldP spid="62" grpId="0" uiExpand="1" build="p"/>
      <p:bldP spid="63" grpId="0" animBg="1"/>
      <p:bldP spid="24" grpId="0" animBg="1"/>
      <p:bldP spid="10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27433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6032970C-D49E-47C6-91E3-9BDE4D11870B}"/>
              </a:ext>
            </a:extLst>
          </p:cNvPr>
          <p:cNvGrpSpPr/>
          <p:nvPr/>
        </p:nvGrpSpPr>
        <p:grpSpPr>
          <a:xfrm>
            <a:off x="2478156" y="1316462"/>
            <a:ext cx="8229600" cy="2199588"/>
            <a:chOff x="2478157" y="1382506"/>
            <a:chExt cx="8229600" cy="2199588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69A62C18-093E-413E-BA30-F407A2A5C89C}"/>
                </a:ext>
              </a:extLst>
            </p:cNvPr>
            <p:cNvSpPr/>
            <p:nvPr/>
          </p:nvSpPr>
          <p:spPr>
            <a:xfrm>
              <a:off x="2478157" y="1382506"/>
              <a:ext cx="8229600" cy="2199588"/>
            </a:xfrm>
            <a:prstGeom prst="roundRect">
              <a:avLst/>
            </a:prstGeom>
            <a:solidFill>
              <a:srgbClr val="FFECAF"/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DF6D84D8-E2AC-4C90-87B5-9C5B865C688A}"/>
                </a:ext>
              </a:extLst>
            </p:cNvPr>
            <p:cNvGrpSpPr/>
            <p:nvPr/>
          </p:nvGrpSpPr>
          <p:grpSpPr>
            <a:xfrm>
              <a:off x="2633967" y="1421167"/>
              <a:ext cx="837249" cy="1312215"/>
              <a:chOff x="2567706" y="1602691"/>
              <a:chExt cx="837249" cy="1312215"/>
            </a:xfrm>
          </p:grpSpPr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BF117B46-2951-45B4-9DB5-963EA13D4494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585417" cy="1305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dirty="0"/>
                  <a:t>42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  8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EA6292EF-4B4D-4CA5-8D7D-DFAB3B07B994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–</a:t>
                </a:r>
              </a:p>
            </p:txBody>
          </p: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24AA7139-63C5-47BB-A405-5E3C93E3CA3B}"/>
                  </a:ext>
                </a:extLst>
              </p:cNvPr>
              <p:cNvCxnSpPr/>
              <p:nvPr/>
            </p:nvCxnSpPr>
            <p:spPr>
              <a:xfrm>
                <a:off x="2658969" y="2914906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75A41A14-17A4-45F7-ACA4-956FCC8FDF2C}"/>
                </a:ext>
              </a:extLst>
            </p:cNvPr>
            <p:cNvGrpSpPr/>
            <p:nvPr/>
          </p:nvGrpSpPr>
          <p:grpSpPr>
            <a:xfrm>
              <a:off x="4853706" y="1421167"/>
              <a:ext cx="837250" cy="1312215"/>
              <a:chOff x="2567706" y="1602691"/>
              <a:chExt cx="837250" cy="1312215"/>
            </a:xfrm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10265C56-C234-4805-81FD-3E4754774780}"/>
                  </a:ext>
                </a:extLst>
              </p:cNvPr>
              <p:cNvSpPr txBox="1"/>
              <p:nvPr/>
            </p:nvSpPr>
            <p:spPr>
              <a:xfrm>
                <a:off x="2755902" y="1602691"/>
                <a:ext cx="649054" cy="1305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dirty="0"/>
                  <a:t>56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  9</a:t>
                </a: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F8C6FEDF-4EAD-4B4A-86D5-15DE5708B8FB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–</a:t>
                </a:r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AA19DAD6-0C95-4527-A601-AB9925063E1E}"/>
                  </a:ext>
                </a:extLst>
              </p:cNvPr>
              <p:cNvCxnSpPr/>
              <p:nvPr/>
            </p:nvCxnSpPr>
            <p:spPr>
              <a:xfrm>
                <a:off x="2658969" y="2914906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DFA70FFB-74E6-4C42-8EB3-B15F8B3B9962}"/>
                </a:ext>
              </a:extLst>
            </p:cNvPr>
            <p:cNvGrpSpPr/>
            <p:nvPr/>
          </p:nvGrpSpPr>
          <p:grpSpPr>
            <a:xfrm>
              <a:off x="7073445" y="1421167"/>
              <a:ext cx="837249" cy="1312215"/>
              <a:chOff x="2567706" y="1602691"/>
              <a:chExt cx="837249" cy="1312215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FD088B89-B45F-449C-97F6-36B15299D052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585417" cy="1305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dirty="0"/>
                  <a:t>60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  5</a:t>
                </a: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61AACB7A-E87F-4D3D-A4DD-CD1329532BE9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–</a:t>
                </a:r>
              </a:p>
            </p:txBody>
          </p: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EB9179B9-EB76-4614-85B7-AE9A13864B4C}"/>
                  </a:ext>
                </a:extLst>
              </p:cNvPr>
              <p:cNvCxnSpPr/>
              <p:nvPr/>
            </p:nvCxnSpPr>
            <p:spPr>
              <a:xfrm>
                <a:off x="2658969" y="2914906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B82FB160-1520-4F62-AF71-EB27814C6108}"/>
                </a:ext>
              </a:extLst>
            </p:cNvPr>
            <p:cNvGrpSpPr/>
            <p:nvPr/>
          </p:nvGrpSpPr>
          <p:grpSpPr>
            <a:xfrm>
              <a:off x="9293184" y="1421167"/>
              <a:ext cx="837249" cy="1312215"/>
              <a:chOff x="2567706" y="1602691"/>
              <a:chExt cx="837249" cy="1312215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33004871-ADAB-4D0A-B01B-7A703509E64B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585417" cy="1305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dirty="0"/>
                  <a:t>75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  6</a:t>
                </a: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D0C2090E-4BDA-47B4-B9AD-889FC4C7F463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–</a:t>
                </a:r>
              </a:p>
            </p:txBody>
          </p: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D3832187-C08B-428E-8263-9ABA2EBB352A}"/>
                  </a:ext>
                </a:extLst>
              </p:cNvPr>
              <p:cNvCxnSpPr/>
              <p:nvPr/>
            </p:nvCxnSpPr>
            <p:spPr>
              <a:xfrm>
                <a:off x="2658969" y="2914906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1028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974416" y="146499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411738" y="1464997"/>
            <a:ext cx="8851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Tính.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F372A6-1080-445D-9FE0-E8E41412EEC5}"/>
              </a:ext>
            </a:extLst>
          </p:cNvPr>
          <p:cNvSpPr txBox="1"/>
          <p:nvPr/>
        </p:nvSpPr>
        <p:spPr>
          <a:xfrm>
            <a:off x="2831296" y="2731938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34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F119B56-D0C0-4349-A4B1-78FB22A64B90}"/>
              </a:ext>
            </a:extLst>
          </p:cNvPr>
          <p:cNvSpPr txBox="1"/>
          <p:nvPr/>
        </p:nvSpPr>
        <p:spPr>
          <a:xfrm>
            <a:off x="5012935" y="2731937"/>
            <a:ext cx="6399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</a:t>
            </a:r>
            <a:r>
              <a:rPr lang="vi-VN" sz="3200" b="1">
                <a:solidFill>
                  <a:srgbClr val="FF0000"/>
                </a:solidFill>
              </a:rPr>
              <a:t>7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3D67F4E-2553-40ED-A5A0-549C4746691F}"/>
              </a:ext>
            </a:extLst>
          </p:cNvPr>
          <p:cNvSpPr txBox="1"/>
          <p:nvPr/>
        </p:nvSpPr>
        <p:spPr>
          <a:xfrm>
            <a:off x="7270774" y="2731936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55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03A9A5F-1858-4E43-B9CA-2DE49C93E671}"/>
              </a:ext>
            </a:extLst>
          </p:cNvPr>
          <p:cNvSpPr txBox="1"/>
          <p:nvPr/>
        </p:nvSpPr>
        <p:spPr>
          <a:xfrm>
            <a:off x="9490513" y="2731935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69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23BAEC0A-728B-419B-A246-319DBEA0C483}"/>
              </a:ext>
            </a:extLst>
          </p:cNvPr>
          <p:cNvSpPr/>
          <p:nvPr/>
        </p:nvSpPr>
        <p:spPr>
          <a:xfrm>
            <a:off x="964574" y="3541008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0F0ABB0-25E4-4BBE-93D8-144A8848751B}"/>
              </a:ext>
            </a:extLst>
          </p:cNvPr>
          <p:cNvSpPr txBox="1"/>
          <p:nvPr/>
        </p:nvSpPr>
        <p:spPr>
          <a:xfrm>
            <a:off x="1401896" y="3541008"/>
            <a:ext cx="23727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Đặt tính rồi tính.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090579-792D-46A4-91E2-E9DBCD7176DD}"/>
              </a:ext>
            </a:extLst>
          </p:cNvPr>
          <p:cNvGrpSpPr/>
          <p:nvPr/>
        </p:nvGrpSpPr>
        <p:grpSpPr>
          <a:xfrm>
            <a:off x="1824226" y="3918823"/>
            <a:ext cx="7415673" cy="658838"/>
            <a:chOff x="1824226" y="3918823"/>
            <a:chExt cx="7415673" cy="658838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076DBC77-473A-4151-AC9F-B0B4F294C0B8}"/>
                </a:ext>
              </a:extLst>
            </p:cNvPr>
            <p:cNvSpPr/>
            <p:nvPr/>
          </p:nvSpPr>
          <p:spPr>
            <a:xfrm>
              <a:off x="1824226" y="3918826"/>
              <a:ext cx="1184940" cy="658835"/>
            </a:xfrm>
            <a:prstGeom prst="rect">
              <a:avLst/>
            </a:prstGeom>
            <a:solidFill>
              <a:srgbClr val="AAFA6E"/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64 – 8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4FFD7E61-25D5-4713-B340-9D2E01FE5C45}"/>
                </a:ext>
              </a:extLst>
            </p:cNvPr>
            <p:cNvSpPr/>
            <p:nvPr/>
          </p:nvSpPr>
          <p:spPr>
            <a:xfrm>
              <a:off x="3901137" y="3918825"/>
              <a:ext cx="1184940" cy="658835"/>
            </a:xfrm>
            <a:prstGeom prst="rect">
              <a:avLst/>
            </a:prstGeom>
            <a:solidFill>
              <a:srgbClr val="AAFA6E"/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70 – 7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733D48B-AB44-46AE-B348-90A00A2844F7}"/>
                </a:ext>
              </a:extLst>
            </p:cNvPr>
            <p:cNvSpPr/>
            <p:nvPr/>
          </p:nvSpPr>
          <p:spPr>
            <a:xfrm>
              <a:off x="5978048" y="3918824"/>
              <a:ext cx="1184940" cy="658835"/>
            </a:xfrm>
            <a:prstGeom prst="rect">
              <a:avLst/>
            </a:prstGeom>
            <a:solidFill>
              <a:srgbClr val="AAFA6E"/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83 – 4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2E43E5D-BFE9-4AD8-91EF-2CF8A424DE14}"/>
                </a:ext>
              </a:extLst>
            </p:cNvPr>
            <p:cNvSpPr/>
            <p:nvPr/>
          </p:nvSpPr>
          <p:spPr>
            <a:xfrm>
              <a:off x="8054959" y="3918823"/>
              <a:ext cx="1184940" cy="658835"/>
            </a:xfrm>
            <a:prstGeom prst="rect">
              <a:avLst/>
            </a:prstGeom>
            <a:solidFill>
              <a:srgbClr val="AAFA6E"/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41 – 5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3E843FC-FEA4-4920-8794-1CECC53A473E}"/>
              </a:ext>
            </a:extLst>
          </p:cNvPr>
          <p:cNvGrpSpPr/>
          <p:nvPr/>
        </p:nvGrpSpPr>
        <p:grpSpPr>
          <a:xfrm>
            <a:off x="1923773" y="4421466"/>
            <a:ext cx="837249" cy="1312215"/>
            <a:chOff x="1933616" y="4498692"/>
            <a:chExt cx="837249" cy="131221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E65129B-7FEC-4771-B773-D3E5118FE097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64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8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4DC7A6D-6497-4FE4-B801-7754E0F6918C}"/>
                </a:ext>
              </a:extLst>
            </p:cNvPr>
            <p:cNvSpPr txBox="1"/>
            <p:nvPr/>
          </p:nvSpPr>
          <p:spPr>
            <a:xfrm>
              <a:off x="1933616" y="4966423"/>
              <a:ext cx="38504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DFD27662-6378-4712-B559-0D2EE6623139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7A02F537-5E9B-46DC-911D-421C03342FCC}"/>
              </a:ext>
            </a:extLst>
          </p:cNvPr>
          <p:cNvGrpSpPr/>
          <p:nvPr/>
        </p:nvGrpSpPr>
        <p:grpSpPr>
          <a:xfrm>
            <a:off x="4006614" y="4414416"/>
            <a:ext cx="837249" cy="1312215"/>
            <a:chOff x="1933616" y="4498692"/>
            <a:chExt cx="837249" cy="1312215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B40353F3-38CA-4884-9797-06D513575702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70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7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35A991A-FFBC-42F3-98CE-8F28E3A7C049}"/>
                </a:ext>
              </a:extLst>
            </p:cNvPr>
            <p:cNvSpPr txBox="1"/>
            <p:nvPr/>
          </p:nvSpPr>
          <p:spPr>
            <a:xfrm>
              <a:off x="1933616" y="4966423"/>
              <a:ext cx="38504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AC584229-F2D6-4872-AB0F-DC3FB94C39D3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29A6198-D524-4C61-9234-A00361B44319}"/>
              </a:ext>
            </a:extLst>
          </p:cNvPr>
          <p:cNvGrpSpPr/>
          <p:nvPr/>
        </p:nvGrpSpPr>
        <p:grpSpPr>
          <a:xfrm>
            <a:off x="6089455" y="4421466"/>
            <a:ext cx="837249" cy="1312215"/>
            <a:chOff x="1933616" y="4498692"/>
            <a:chExt cx="837249" cy="1312215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23282818-12AA-478C-9B89-8B8DD0C7A5B5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83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4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C24C73D-AC53-44BB-9FAB-CD6648DFD8A9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7B6C13E-3AF8-43C7-A61E-986C274A911B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E527694-7480-44EE-AE97-C1D6990897F3}"/>
              </a:ext>
            </a:extLst>
          </p:cNvPr>
          <p:cNvGrpSpPr/>
          <p:nvPr/>
        </p:nvGrpSpPr>
        <p:grpSpPr>
          <a:xfrm>
            <a:off x="8172296" y="4414416"/>
            <a:ext cx="837249" cy="1312215"/>
            <a:chOff x="1933616" y="4498692"/>
            <a:chExt cx="837249" cy="131221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057DFEC3-50A3-46C7-BF5A-F53F39D24C7E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41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5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21C8703-564D-4DB9-AA09-A54703CFFA95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93BE1E78-BF51-4A44-BC01-941E522216B9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1355D2EB-2B08-4837-B688-548526876E80}"/>
              </a:ext>
            </a:extLst>
          </p:cNvPr>
          <p:cNvSpPr txBox="1"/>
          <p:nvPr/>
        </p:nvSpPr>
        <p:spPr>
          <a:xfrm>
            <a:off x="2121103" y="5762558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56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765C4E-0F2E-4917-AAE0-BA3781C943E6}"/>
              </a:ext>
            </a:extLst>
          </p:cNvPr>
          <p:cNvSpPr txBox="1"/>
          <p:nvPr/>
        </p:nvSpPr>
        <p:spPr>
          <a:xfrm>
            <a:off x="4203944" y="5731680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63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5DA11E0-6AD8-4C03-A91D-0F76329DA32F}"/>
              </a:ext>
            </a:extLst>
          </p:cNvPr>
          <p:cNvSpPr txBox="1"/>
          <p:nvPr/>
        </p:nvSpPr>
        <p:spPr>
          <a:xfrm>
            <a:off x="6286785" y="5762556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79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D5B7C1E-F19F-43F4-969D-2659B2DD78FA}"/>
              </a:ext>
            </a:extLst>
          </p:cNvPr>
          <p:cNvSpPr txBox="1"/>
          <p:nvPr/>
        </p:nvSpPr>
        <p:spPr>
          <a:xfrm>
            <a:off x="8369626" y="5762557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36</a:t>
            </a:r>
          </a:p>
        </p:txBody>
      </p:sp>
    </p:spTree>
    <p:extLst>
      <p:ext uri="{BB962C8B-B14F-4D97-AF65-F5344CB8AC3E}">
        <p14:creationId xmlns:p14="http://schemas.microsoft.com/office/powerpoint/2010/main" val="1983554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9" grpId="0"/>
      <p:bldP spid="10" grpId="0"/>
      <p:bldP spid="11" grpId="0"/>
      <p:bldP spid="12" grpId="0"/>
      <p:bldP spid="33" grpId="0" animBg="1"/>
      <p:bldP spid="34" grpId="0"/>
      <p:bldP spid="57" grpId="0"/>
      <p:bldP spid="58" grpId="0"/>
      <p:bldP spid="59" grpId="0"/>
      <p:bldP spid="6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721680" y="1732444"/>
            <a:ext cx="436053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159235" y="1732444"/>
            <a:ext cx="288254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Ngày thứ nhất, Mai An Tiêm thả 34 quả dưa hấu xuống biển. Ngày thứ hai, Mai An Tiêm thả ít hơn ngày thứ nhất 7 quả. Hỏi ngày thứ hai Mai An Tiêm thả bao nhiêu quả dưa hấu xuống biển?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B04205B-2950-4205-8A4B-D204474E3E26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43375" y="419100"/>
            <a:ext cx="7181850" cy="3009900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C7ED6399-B5F6-403B-8ED0-57AB5CDBB97B}"/>
              </a:ext>
            </a:extLst>
          </p:cNvPr>
          <p:cNvSpPr txBox="1"/>
          <p:nvPr/>
        </p:nvSpPr>
        <p:spPr>
          <a:xfrm>
            <a:off x="6443359" y="3390900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i="1" dirty="0"/>
              <a:t>Bài giải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228B96F-5924-4583-8894-30E99640BA21}"/>
              </a:ext>
            </a:extLst>
          </p:cNvPr>
          <p:cNvSpPr txBox="1"/>
          <p:nvPr/>
        </p:nvSpPr>
        <p:spPr>
          <a:xfrm>
            <a:off x="4041775" y="4011961"/>
            <a:ext cx="71818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    Ngày thứ hai Mai An Tiêm thả số quả dưa hấu xuống biển là: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0C6922D-ABB0-4576-8D9A-3E2D7B671F13}"/>
              </a:ext>
            </a:extLst>
          </p:cNvPr>
          <p:cNvSpPr txBox="1"/>
          <p:nvPr/>
        </p:nvSpPr>
        <p:spPr>
          <a:xfrm>
            <a:off x="4686299" y="4966068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34 – 7 = 27 (quả)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8A2666D-814F-47F6-AF23-4201EF9DA856}"/>
              </a:ext>
            </a:extLst>
          </p:cNvPr>
          <p:cNvSpPr txBox="1"/>
          <p:nvPr/>
        </p:nvSpPr>
        <p:spPr>
          <a:xfrm>
            <a:off x="5461985" y="5549029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vi-VN" sz="2800" dirty="0">
                <a:solidFill>
                  <a:srgbClr val="FF0000"/>
                </a:solidFill>
              </a:rPr>
              <a:t>Đáp số: 27 quả dưa hấu.</a:t>
            </a:r>
          </a:p>
        </p:txBody>
      </p:sp>
    </p:spTree>
    <p:extLst>
      <p:ext uri="{BB962C8B-B14F-4D97-AF65-F5344CB8AC3E}">
        <p14:creationId xmlns:p14="http://schemas.microsoft.com/office/powerpoint/2010/main" val="1288479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18" grpId="0"/>
      <p:bldP spid="19" grpId="0"/>
      <p:bldP spid="20" grpId="0"/>
      <p:bldP spid="2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959810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CED91646-F433-4E33-9259-5D3151798DE5}"/>
              </a:ext>
            </a:extLst>
          </p:cNvPr>
          <p:cNvSpPr/>
          <p:nvPr/>
        </p:nvSpPr>
        <p:spPr>
          <a:xfrm>
            <a:off x="974416" y="146499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F7A1AA6-91B3-4920-84F3-B036A5168571}"/>
              </a:ext>
            </a:extLst>
          </p:cNvPr>
          <p:cNvSpPr txBox="1"/>
          <p:nvPr/>
        </p:nvSpPr>
        <p:spPr>
          <a:xfrm>
            <a:off x="1470868" y="1446833"/>
            <a:ext cx="23727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Đặt tính rồi tính.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F5AF5A5-7BBA-4D3C-BAC6-AA658E556633}"/>
              </a:ext>
            </a:extLst>
          </p:cNvPr>
          <p:cNvGrpSpPr/>
          <p:nvPr/>
        </p:nvGrpSpPr>
        <p:grpSpPr>
          <a:xfrm>
            <a:off x="3792293" y="533467"/>
            <a:ext cx="7415673" cy="658838"/>
            <a:chOff x="1824226" y="3918823"/>
            <a:chExt cx="7415673" cy="658838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8789BBCF-2213-4EDE-A997-83B160DDCB54}"/>
                </a:ext>
              </a:extLst>
            </p:cNvPr>
            <p:cNvSpPr/>
            <p:nvPr/>
          </p:nvSpPr>
          <p:spPr>
            <a:xfrm>
              <a:off x="1824226" y="3918826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42 – 5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0A37F6CB-5CD0-4826-B43F-A47C2202D45E}"/>
                </a:ext>
              </a:extLst>
            </p:cNvPr>
            <p:cNvSpPr/>
            <p:nvPr/>
          </p:nvSpPr>
          <p:spPr>
            <a:xfrm>
              <a:off x="3901137" y="3918825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51 – 9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9B5F0324-63EC-4A49-9446-F1A4B1F7AC3D}"/>
                </a:ext>
              </a:extLst>
            </p:cNvPr>
            <p:cNvSpPr/>
            <p:nvPr/>
          </p:nvSpPr>
          <p:spPr>
            <a:xfrm>
              <a:off x="5978048" y="3918824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63 – 7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EF3A2684-D00A-4EEB-82D1-0DAFBFFBE45D}"/>
                </a:ext>
              </a:extLst>
            </p:cNvPr>
            <p:cNvSpPr/>
            <p:nvPr/>
          </p:nvSpPr>
          <p:spPr>
            <a:xfrm>
              <a:off x="8054959" y="3918823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86 – 8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355C139-3577-4525-B9C8-BC5A2AF80050}"/>
              </a:ext>
            </a:extLst>
          </p:cNvPr>
          <p:cNvGrpSpPr/>
          <p:nvPr/>
        </p:nvGrpSpPr>
        <p:grpSpPr>
          <a:xfrm>
            <a:off x="3891840" y="1036110"/>
            <a:ext cx="837249" cy="1312215"/>
            <a:chOff x="1933616" y="4498692"/>
            <a:chExt cx="837249" cy="1312215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B5683249-F03D-46BA-BF80-C7B7BAB708EB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42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5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B484281-E0F1-494F-90F4-0F4BE1363C50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15FFA28A-A96A-47E6-826E-917FF3336206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E3375DDE-FFEA-4277-B294-6F49F67C9002}"/>
              </a:ext>
            </a:extLst>
          </p:cNvPr>
          <p:cNvGrpSpPr/>
          <p:nvPr/>
        </p:nvGrpSpPr>
        <p:grpSpPr>
          <a:xfrm>
            <a:off x="5974681" y="1029060"/>
            <a:ext cx="837249" cy="1312215"/>
            <a:chOff x="1933616" y="4498692"/>
            <a:chExt cx="837249" cy="1312215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4C5B0E48-E079-42DF-94B0-AF2AEE7971A7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51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9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87C777B8-5D07-4CED-8A05-981009E76BD9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566681CB-C00B-4F4D-9104-8CA9972A14A6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CBB1D9D-E835-4CF7-93AC-653284A97D7F}"/>
              </a:ext>
            </a:extLst>
          </p:cNvPr>
          <p:cNvGrpSpPr/>
          <p:nvPr/>
        </p:nvGrpSpPr>
        <p:grpSpPr>
          <a:xfrm>
            <a:off x="8057522" y="1036110"/>
            <a:ext cx="837249" cy="1312215"/>
            <a:chOff x="1933616" y="4498692"/>
            <a:chExt cx="837249" cy="131221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C41D793F-A04F-4D8E-B06B-CE8A4B4599D8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63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7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12AEC4A6-9CB3-4183-98EC-BA909F332A78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E81E665A-EFAA-46F6-93CE-5A9BC7EC98CA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D3A75167-82BD-4A09-AE81-AF3003596EA3}"/>
              </a:ext>
            </a:extLst>
          </p:cNvPr>
          <p:cNvGrpSpPr/>
          <p:nvPr/>
        </p:nvGrpSpPr>
        <p:grpSpPr>
          <a:xfrm>
            <a:off x="10140363" y="1029060"/>
            <a:ext cx="837249" cy="1312215"/>
            <a:chOff x="1933616" y="4498692"/>
            <a:chExt cx="837249" cy="131221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2A378FC5-B711-4B03-A8A7-EADF5EA46354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86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8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5486543C-1387-4ED3-B86A-B0F711918121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72F71B07-2A9F-42E2-A478-8494C27B8E02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AB8A7A5E-D934-4A73-93FE-6B9F42013530}"/>
              </a:ext>
            </a:extLst>
          </p:cNvPr>
          <p:cNvSpPr txBox="1"/>
          <p:nvPr/>
        </p:nvSpPr>
        <p:spPr>
          <a:xfrm>
            <a:off x="4089170" y="2377202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37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1614A55-B470-4966-B871-C7E616604CB3}"/>
              </a:ext>
            </a:extLst>
          </p:cNvPr>
          <p:cNvSpPr txBox="1"/>
          <p:nvPr/>
        </p:nvSpPr>
        <p:spPr>
          <a:xfrm>
            <a:off x="6172011" y="2346324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42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7D4E2CE-D95D-43A3-A3B1-B8FA04CADD3F}"/>
              </a:ext>
            </a:extLst>
          </p:cNvPr>
          <p:cNvSpPr txBox="1"/>
          <p:nvPr/>
        </p:nvSpPr>
        <p:spPr>
          <a:xfrm>
            <a:off x="8281356" y="2377200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56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2A03285-EBFE-46BE-B42D-258F1EF832E5}"/>
              </a:ext>
            </a:extLst>
          </p:cNvPr>
          <p:cNvSpPr txBox="1"/>
          <p:nvPr/>
        </p:nvSpPr>
        <p:spPr>
          <a:xfrm>
            <a:off x="10337693" y="2377201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78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2F7EF72B-EB75-4F0A-976A-93405E0076D3}"/>
              </a:ext>
            </a:extLst>
          </p:cNvPr>
          <p:cNvSpPr/>
          <p:nvPr/>
        </p:nvSpPr>
        <p:spPr>
          <a:xfrm>
            <a:off x="1022623" y="3097854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2696035-243B-4550-B64D-D9B9BAB002CF}"/>
              </a:ext>
            </a:extLst>
          </p:cNvPr>
          <p:cNvSpPr txBox="1"/>
          <p:nvPr/>
        </p:nvSpPr>
        <p:spPr>
          <a:xfrm>
            <a:off x="1519075" y="3079690"/>
            <a:ext cx="38090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Cắm hoa vào lọ thích hợp.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AB208D8-5D4B-45FF-A807-99CF6E23A1F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40659" y="2917325"/>
            <a:ext cx="5252885" cy="3178669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9E20EFF1-AA27-4EB4-A2E4-3D54EE602A01}"/>
              </a:ext>
            </a:extLst>
          </p:cNvPr>
          <p:cNvGrpSpPr/>
          <p:nvPr/>
        </p:nvGrpSpPr>
        <p:grpSpPr>
          <a:xfrm>
            <a:off x="7027427" y="3635968"/>
            <a:ext cx="677631" cy="639019"/>
            <a:chOff x="7027427" y="3635968"/>
            <a:chExt cx="677631" cy="639019"/>
          </a:xfrm>
        </p:grpSpPr>
        <p:pic>
          <p:nvPicPr>
            <p:cNvPr id="67" name="Picture 66">
              <a:extLst>
                <a:ext uri="{FF2B5EF4-FFF2-40B4-BE49-F238E27FC236}">
                  <a16:creationId xmlns:a16="http://schemas.microsoft.com/office/drawing/2014/main" id="{8C02C958-EAC8-4366-900E-42157BD6F08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b="24832"/>
            <a:stretch/>
          </p:blipFill>
          <p:spPr>
            <a:xfrm flipH="1">
              <a:off x="7027427" y="3635968"/>
              <a:ext cx="677631" cy="639019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B0DBF1A-AEC7-4A05-A31D-C6CCE99E4C6C}"/>
                </a:ext>
              </a:extLst>
            </p:cNvPr>
            <p:cNvSpPr txBox="1"/>
            <p:nvPr/>
          </p:nvSpPr>
          <p:spPr>
            <a:xfrm>
              <a:off x="7102387" y="3813322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b="1" dirty="0">
                  <a:ln>
                    <a:solidFill>
                      <a:schemeClr val="bg1"/>
                    </a:solidFill>
                  </a:ln>
                </a:rPr>
                <a:t>48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E14FDE-54EC-44CA-B94A-14C90F1D78B5}"/>
              </a:ext>
            </a:extLst>
          </p:cNvPr>
          <p:cNvGrpSpPr/>
          <p:nvPr/>
        </p:nvGrpSpPr>
        <p:grpSpPr>
          <a:xfrm>
            <a:off x="6126902" y="3752007"/>
            <a:ext cx="685028" cy="665135"/>
            <a:chOff x="6126902" y="3752007"/>
            <a:chExt cx="685028" cy="665135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4430817B-F595-4BE3-A6A6-5EAD01DE85E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b="24832"/>
            <a:stretch/>
          </p:blipFill>
          <p:spPr>
            <a:xfrm>
              <a:off x="6126902" y="3752007"/>
              <a:ext cx="685028" cy="645994"/>
            </a:xfrm>
            <a:prstGeom prst="rect">
              <a:avLst/>
            </a:prstGeom>
          </p:spPr>
        </p:pic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7FFE0999-E742-44AD-9637-19B1CBE46139}"/>
                </a:ext>
              </a:extLst>
            </p:cNvPr>
            <p:cNvSpPr txBox="1"/>
            <p:nvPr/>
          </p:nvSpPr>
          <p:spPr>
            <a:xfrm>
              <a:off x="6190610" y="3955477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b="1" dirty="0">
                  <a:ln>
                    <a:solidFill>
                      <a:schemeClr val="bg1"/>
                    </a:solidFill>
                  </a:ln>
                </a:rPr>
                <a:t>39</a:t>
              </a:r>
            </a:p>
          </p:txBody>
        </p:sp>
      </p:grpSp>
      <p:sp>
        <p:nvSpPr>
          <p:cNvPr id="69" name="Rectangle 68">
            <a:extLst>
              <a:ext uri="{FF2B5EF4-FFF2-40B4-BE49-F238E27FC236}">
                <a16:creationId xmlns:a16="http://schemas.microsoft.com/office/drawing/2014/main" id="{3AC9CD72-99AD-41E2-9CB1-77E0DBE5754D}"/>
              </a:ext>
            </a:extLst>
          </p:cNvPr>
          <p:cNvSpPr/>
          <p:nvPr/>
        </p:nvSpPr>
        <p:spPr>
          <a:xfrm>
            <a:off x="1519075" y="3739166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46 – 7 =      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69EDCBC-B9AA-4F75-BB77-E0FA4F8E35C3}"/>
              </a:ext>
            </a:extLst>
          </p:cNvPr>
          <p:cNvSpPr txBox="1"/>
          <p:nvPr/>
        </p:nvSpPr>
        <p:spPr>
          <a:xfrm>
            <a:off x="2982164" y="3846683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39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E02FA213-5A06-4D42-A3E0-B35E3CDCD0DB}"/>
              </a:ext>
            </a:extLst>
          </p:cNvPr>
          <p:cNvSpPr/>
          <p:nvPr/>
        </p:nvSpPr>
        <p:spPr>
          <a:xfrm>
            <a:off x="1470868" y="4692222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50 – 2 =       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92551AF-DA6D-4F3C-9CF3-A45C9598132A}"/>
              </a:ext>
            </a:extLst>
          </p:cNvPr>
          <p:cNvSpPr txBox="1"/>
          <p:nvPr/>
        </p:nvSpPr>
        <p:spPr>
          <a:xfrm>
            <a:off x="2933957" y="4799739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48</a:t>
            </a:r>
          </a:p>
        </p:txBody>
      </p:sp>
    </p:spTree>
    <p:extLst>
      <p:ext uri="{BB962C8B-B14F-4D97-AF65-F5344CB8AC3E}">
        <p14:creationId xmlns:p14="http://schemas.microsoft.com/office/powerpoint/2010/main" val="11727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9" grpId="0"/>
      <p:bldP spid="61" grpId="0"/>
      <p:bldP spid="62" grpId="0"/>
      <p:bldP spid="63" grpId="0"/>
      <p:bldP spid="64" grpId="0"/>
      <p:bldP spid="65" grpId="0" animBg="1"/>
      <p:bldP spid="66" grpId="0"/>
      <p:bldP spid="69" grpId="0" animBg="1"/>
      <p:bldP spid="70" grpId="0"/>
      <p:bldP spid="71" grpId="0" animBg="1"/>
      <p:bldP spid="72" grpId="0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0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605</TotalTime>
  <Words>840</Words>
  <Application>Microsoft Office PowerPoint</Application>
  <PresentationFormat>Widescreen</PresentationFormat>
  <Paragraphs>265</Paragraphs>
  <Slides>19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19</vt:i4>
      </vt:variant>
    </vt:vector>
  </HeadingPairs>
  <TitlesOfParts>
    <vt:vector size="28" baseType="lpstr">
      <vt:lpstr>Arial</vt:lpstr>
      <vt:lpstr>等线</vt:lpstr>
      <vt:lpstr>HP001 4 hàng</vt:lpstr>
      <vt:lpstr>HP001 4H</vt:lpstr>
      <vt:lpstr>HP001 5 hàng</vt:lpstr>
      <vt:lpstr>Times New Roman</vt:lpstr>
      <vt:lpstr>UTM Cookies</vt:lpstr>
      <vt:lpstr>Office Theme</vt:lpstr>
      <vt:lpstr>10_Office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58</cp:revision>
  <dcterms:created xsi:type="dcterms:W3CDTF">2021-06-02T01:34:28Z</dcterms:created>
  <dcterms:modified xsi:type="dcterms:W3CDTF">2021-11-22T00:46:03Z</dcterms:modified>
</cp:coreProperties>
</file>