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5"/>
  </p:notesMasterIdLst>
  <p:sldIdLst>
    <p:sldId id="283" r:id="rId4"/>
    <p:sldId id="299" r:id="rId5"/>
    <p:sldId id="274" r:id="rId6"/>
    <p:sldId id="289" r:id="rId7"/>
    <p:sldId id="300" r:id="rId8"/>
    <p:sldId id="290" r:id="rId9"/>
    <p:sldId id="301" r:id="rId10"/>
    <p:sldId id="296" r:id="rId11"/>
    <p:sldId id="298" r:id="rId12"/>
    <p:sldId id="297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0" d="100"/>
          <a:sy n="70" d="100"/>
        </p:scale>
        <p:origin x="-7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0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0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9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9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3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5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2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74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0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1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98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45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4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64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70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0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6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13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46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077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19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96228" y="2529802"/>
            <a:ext cx="79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4" y="70055"/>
            <a:ext cx="1063567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29276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0056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6496" y="1615108"/>
            <a:ext cx="4974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Luyện tập ( tr. 74, 75)</a:t>
            </a:r>
            <a:endParaRPr lang="en-US" sz="3200" b="1" dirty="0">
              <a:solidFill>
                <a:srgbClr val="FF0000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6727" y="2279260"/>
            <a:ext cx="284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83 + 9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57 + 4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62 + 8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39 + 5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485745"/>
              <a:chOff x="69510" y="2570288"/>
              <a:chExt cx="3010393" cy="24857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83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457352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986858" y="4429501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92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485745"/>
              <a:chOff x="69510" y="2570288"/>
              <a:chExt cx="3010393" cy="248574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57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48464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520205" y="4474283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485745"/>
              <a:chOff x="12571" y="2533623"/>
              <a:chExt cx="2799454" cy="24857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62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398430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102605" y="4418615"/>
              <a:ext cx="74892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70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485745"/>
              <a:chOff x="324576" y="2380500"/>
              <a:chExt cx="2664961" cy="248574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48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39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15411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11341" y="4474283"/>
              <a:ext cx="64633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0" y="70055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23872" y="345766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9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4652" y="9600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74694" y="1613666"/>
            <a:ext cx="455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Luyện tập ( tr. 74, 75)</a:t>
            </a:r>
            <a:endParaRPr lang="en-US" sz="3200" b="1" dirty="0">
              <a:solidFill>
                <a:srgbClr val="FF0000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0170" y="219506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1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5048" y="2831557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83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414" y="3259184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6321" y="344989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9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98834" y="4083185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94607" y="433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7584" y="28189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5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8675" y="326634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27716" y="343836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4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646632" y="4083185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23161" y="4317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4991" y="282621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62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81136" y="326946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0843" y="343984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8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648681" y="4087532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51715" y="4343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9318" y="281790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39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60017" y="3269463"/>
            <a:ext cx="12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+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68148" y="343478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5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742564" y="4081906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sáng,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87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chiều,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thóc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088" y="4609614"/>
            <a:ext cx="6827820" cy="2136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3297" y="4609614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250067"/>
            <a:ext cx="6767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939" y="5803045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87 + 6 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93 (bao)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9728" y="6284538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93 bao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174320" y="1262241"/>
            <a:ext cx="159617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67330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460237" y="1262241"/>
            <a:ext cx="161181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70496" y="1651029"/>
            <a:ext cx="4817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41183" y="1678325"/>
            <a:ext cx="13115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352723" y="1653527"/>
            <a:ext cx="3660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7488" y="2103336"/>
            <a:ext cx="278321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28912" y="2144278"/>
            <a:ext cx="798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97024" y="2427456"/>
            <a:ext cx="5773004" cy="19398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sáng: 87 bao thóc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chiều nhiều hơn buổi sáng: 6 bao thóc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Buổi chiều: ... bao thóc?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  <p:bldP spid="22" grpId="0"/>
      <p:bldP spid="23" grpId="0"/>
      <p:bldP spid="24" grpId="0"/>
      <p:bldP spid="25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4" y="70055"/>
            <a:ext cx="1063567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980" y="34414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1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5139" y="970850"/>
            <a:ext cx="3701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2: Tóm tắt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0065" y="34496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giải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93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28 + 9 + 2 = ?</a:t>
                </a:r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A</a:t>
                </a:r>
                <a:r>
                  <a:rPr lang="en-US" sz="3200" dirty="0" smtClean="0"/>
                  <a:t>. 37</a:t>
                </a:r>
                <a:endParaRPr lang="en-US" sz="3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B</a:t>
                </a:r>
                <a:r>
                  <a:rPr lang="en-US" sz="3200" dirty="0" smtClean="0"/>
                  <a:t>. 39</a:t>
                </a:r>
                <a:endParaRPr lang="en-US" sz="3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C</a:t>
                </a:r>
                <a:r>
                  <a:rPr lang="en-US" sz="3200" dirty="0" smtClean="0"/>
                  <a:t>. 30</a:t>
                </a:r>
                <a:endParaRPr lang="en-US" sz="32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b) 45 + 5 + 8 = 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A</a:t>
              </a:r>
              <a:r>
                <a:rPr lang="en-US" sz="3200" dirty="0" smtClean="0"/>
                <a:t>. 58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B</a:t>
              </a:r>
              <a:r>
                <a:rPr lang="en-US" sz="3200" dirty="0" smtClean="0"/>
                <a:t>. 48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C</a:t>
              </a:r>
              <a:r>
                <a:rPr lang="en-US" sz="3200" dirty="0" smtClean="0"/>
                <a:t>. 68</a:t>
              </a:r>
              <a:endParaRPr lang="en-US" sz="3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431</Words>
  <Application>Microsoft Office PowerPoint</Application>
  <PresentationFormat>Custom</PresentationFormat>
  <Paragraphs>105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264</cp:revision>
  <dcterms:created xsi:type="dcterms:W3CDTF">2021-05-26T03:43:33Z</dcterms:created>
  <dcterms:modified xsi:type="dcterms:W3CDTF">2021-11-09T17:31:39Z</dcterms:modified>
</cp:coreProperties>
</file>