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68" r:id="rId4"/>
    <p:sldId id="274" r:id="rId5"/>
    <p:sldId id="257" r:id="rId6"/>
    <p:sldId id="272" r:id="rId7"/>
    <p:sldId id="275" r:id="rId8"/>
    <p:sldId id="259" r:id="rId9"/>
    <p:sldId id="273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5" autoAdjust="0"/>
    <p:restoredTop sz="94660"/>
  </p:normalViewPr>
  <p:slideViewPr>
    <p:cSldViewPr snapToGrid="0">
      <p:cViewPr>
        <p:scale>
          <a:sx n="66" d="100"/>
          <a:sy n="66" d="100"/>
        </p:scale>
        <p:origin x="-94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6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66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22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0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7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6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1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14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0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7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smtClean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zh-CN" altLang="en-US" sz="48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Tớ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nhớ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cậu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877330"/>
            <a:ext cx="47184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613606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3426" y="345766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610" y="96005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569029" y="1610129"/>
            <a:ext cx="9303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Luyện tập: Mở rộng vốn từ về tình cảm bạn bè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1" name="TextBox 22"/>
          <p:cNvSpPr txBox="1"/>
          <p:nvPr/>
        </p:nvSpPr>
        <p:spPr>
          <a:xfrm>
            <a:off x="2518233" y="2241491"/>
            <a:ext cx="9303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Dấu chấm, dấu chấm hỏi, dấu chấm than.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20" y="3107605"/>
            <a:ext cx="4356421" cy="258830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…..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346894"/>
            <a:ext cx="7390849" cy="350652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081954"/>
            <a:chOff x="1231198" y="3163553"/>
            <a:chExt cx="3777302" cy="2430305"/>
          </a:xfrm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092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chia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dỗi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</a:t>
              </a:r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3426" y="345766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610" y="96005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569029" y="1610129"/>
            <a:ext cx="9303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Luyện tập: Mở rộng vốn từ về tình cảm bạn bè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1" name="TextBox 22"/>
          <p:cNvSpPr txBox="1"/>
          <p:nvPr/>
        </p:nvSpPr>
        <p:spPr>
          <a:xfrm>
            <a:off x="2518233" y="2241491"/>
            <a:ext cx="9303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Dấu chấm, dấu chấm hỏi, dấu chấm than.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1922" y="283988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Bài 1: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3718" y="3460357"/>
            <a:ext cx="3654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- Quý mến, ...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ngoặc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điền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dirty="0" err="1" smtClean="0"/>
              <a:t>trống</a:t>
            </a:r>
            <a:r>
              <a:rPr lang="en-US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	</a:t>
            </a:r>
            <a:r>
              <a:rPr lang="en-US" i="1" dirty="0" smtClean="0"/>
              <a:t>(</a:t>
            </a:r>
            <a:r>
              <a:rPr lang="en-US" i="1" dirty="0" err="1" smtClean="0"/>
              <a:t>nhớ</a:t>
            </a:r>
            <a:r>
              <a:rPr lang="en-US" i="1" dirty="0" smtClean="0"/>
              <a:t>, </a:t>
            </a:r>
            <a:r>
              <a:rPr lang="en-US" i="1" dirty="0" err="1" smtClean="0"/>
              <a:t>tươi</a:t>
            </a:r>
            <a:r>
              <a:rPr lang="en-US" i="1" dirty="0" smtClean="0"/>
              <a:t> </a:t>
            </a:r>
            <a:r>
              <a:rPr lang="en-US" i="1" dirty="0" err="1" smtClean="0"/>
              <a:t>vui</a:t>
            </a:r>
            <a:r>
              <a:rPr lang="en-US" i="1" dirty="0" smtClean="0"/>
              <a:t>, </a:t>
            </a:r>
            <a:r>
              <a:rPr lang="en-US" i="1" dirty="0" err="1" smtClean="0"/>
              <a:t>thân</a:t>
            </a:r>
            <a:r>
              <a:rPr lang="en-US" i="1" dirty="0" smtClean="0"/>
              <a:t> </a:t>
            </a:r>
            <a:r>
              <a:rPr lang="en-US" i="1" dirty="0" err="1" smtClean="0"/>
              <a:t>thiết</a:t>
            </a:r>
            <a:r>
              <a:rPr lang="en-US" i="1" dirty="0" smtClean="0"/>
              <a:t>, </a:t>
            </a:r>
            <a:r>
              <a:rPr lang="en-US" i="1" dirty="0" err="1" smtClean="0"/>
              <a:t>vui</a:t>
            </a:r>
            <a:r>
              <a:rPr lang="en-US" i="1" dirty="0" smtClean="0"/>
              <a:t> </a:t>
            </a:r>
            <a:r>
              <a:rPr lang="en-US" i="1" dirty="0" err="1" smtClean="0"/>
              <a:t>đùa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53723" y="252104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074262" y="3680499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534249" y="437976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06736" y="2481663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58150" y="374946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3665" y="4407393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1906" y="4892551"/>
            <a:ext cx="2496458" cy="1358863"/>
            <a:chOff x="6807199" y="4272680"/>
            <a:chExt cx="2496458" cy="1358863"/>
          </a:xfrm>
        </p:grpSpPr>
        <p:sp>
          <p:nvSpPr>
            <p:cNvPr id="8" name="Oval Callout 7"/>
            <p:cNvSpPr/>
            <p:nvPr/>
          </p:nvSpPr>
          <p:spPr>
            <a:xfrm>
              <a:off x="6807199" y="4272680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5256" y="4552484"/>
              <a:ext cx="2438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Nòng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nọc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thành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ếch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srgbClr val="7030A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30748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Hằng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rủ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học. 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buồn?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cậu!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 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159566" cy="523220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lại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sự</a:t>
              </a:r>
              <a:r>
                <a:rPr lang="en-US" sz="280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việc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368862" y="5856653"/>
            <a:ext cx="6370224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321</Words>
  <Application>Microsoft Office PowerPoint</Application>
  <PresentationFormat>Custom</PresentationFormat>
  <Paragraphs>62</Paragraphs>
  <Slides>11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195</cp:revision>
  <dcterms:created xsi:type="dcterms:W3CDTF">2021-06-15T15:52:51Z</dcterms:created>
  <dcterms:modified xsi:type="dcterms:W3CDTF">2021-11-08T17:38:45Z</dcterms:modified>
</cp:coreProperties>
</file>