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2.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 id="2147483703" r:id="rId2"/>
    <p:sldMasterId id="2147483762" r:id="rId3"/>
  </p:sldMasterIdLst>
  <p:notesMasterIdLst>
    <p:notesMasterId r:id="rId25"/>
  </p:notesMasterIdLst>
  <p:sldIdLst>
    <p:sldId id="368" r:id="rId4"/>
    <p:sldId id="360" r:id="rId5"/>
    <p:sldId id="361" r:id="rId6"/>
    <p:sldId id="362" r:id="rId7"/>
    <p:sldId id="363" r:id="rId8"/>
    <p:sldId id="364" r:id="rId9"/>
    <p:sldId id="365" r:id="rId10"/>
    <p:sldId id="366" r:id="rId11"/>
    <p:sldId id="367" r:id="rId12"/>
    <p:sldId id="345" r:id="rId13"/>
    <p:sldId id="352" r:id="rId14"/>
    <p:sldId id="340" r:id="rId15"/>
    <p:sldId id="320" r:id="rId16"/>
    <p:sldId id="348" r:id="rId17"/>
    <p:sldId id="353" r:id="rId18"/>
    <p:sldId id="355" r:id="rId19"/>
    <p:sldId id="350" r:id="rId20"/>
    <p:sldId id="349" r:id="rId21"/>
    <p:sldId id="327" r:id="rId22"/>
    <p:sldId id="328" r:id="rId23"/>
    <p:sldId id="330" r:id="rId24"/>
  </p:sldIdLst>
  <p:sldSz cx="6858000" cy="5143500"/>
  <p:notesSz cx="6858000" cy="9144000"/>
  <p:embeddedFontLst>
    <p:embeddedFont>
      <p:font typeface="Kalam" panose="020B0604020202020204" charset="0"/>
      <p:regular r:id="rId26"/>
      <p:bold r:id="rId27"/>
    </p:embeddedFont>
    <p:embeddedFont>
      <p:font typeface="HP001 4H" panose="020B0603050302020204" pitchFamily="34" charset="0"/>
      <p:regular r:id="rId28"/>
      <p:bold r:id="rId29"/>
    </p:embeddedFont>
    <p:embeddedFont>
      <p:font typeface="等线" panose="020B0604020202020204" charset="0"/>
      <p:regular r:id="rId30"/>
    </p:embeddedFont>
    <p:embeddedFont>
      <p:font typeface="Tahoma" panose="020B0604030504040204" pitchFamily="34" charset="0"/>
      <p:regular r:id="rId31"/>
      <p:bold r:id="rId32"/>
    </p:embeddedFont>
    <p:embeddedFont>
      <p:font typeface="Calibri Light" panose="020F0302020204030204" pitchFamily="34" charset="0"/>
      <p:regular r:id="rId33"/>
      <p:italic r:id="rId34"/>
    </p:embeddedFont>
    <p:embeddedFont>
      <p:font typeface="Montserrat" panose="02000505000000020004" pitchFamily="2" charset="0"/>
      <p:regular r:id="rId35"/>
      <p:bold r:id="rId36"/>
      <p:italic r:id="rId37"/>
      <p:boldItalic r:id="rId38"/>
    </p:embeddedFont>
    <p:embeddedFont>
      <p:font typeface="宋体" panose="02010600030101010101" pitchFamily="2" charset="-122"/>
      <p:regular r:id="rId39"/>
    </p:embeddedFont>
    <p:embeddedFont>
      <p:font typeface="Calibri" panose="020F0502020204030204" pitchFamily="34" charset="0"/>
      <p:regular r:id="rId40"/>
      <p:bold r:id="rId41"/>
      <p:italic r:id="rId42"/>
      <p:boldItalic r:id="rId43"/>
    </p:embeddedFont>
    <p:embeddedFont>
      <p:font typeface="HP001 4 hàng" panose="020B0603050302020204" pitchFamily="34" charset="0"/>
      <p:regular r:id="rId44"/>
      <p:bold r:id="rId45"/>
    </p:embeddedFont>
  </p:embeddedFontLst>
  <p:custDataLst>
    <p:tags r:id="rId46"/>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BEE7FB"/>
    <a:srgbClr val="B7D574"/>
    <a:srgbClr val="7EA131"/>
    <a:srgbClr val="8AB036"/>
    <a:srgbClr val="F95D51"/>
    <a:srgbClr val="FB4C43"/>
    <a:srgbClr val="96C23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8A10E9E-05DE-497A-B104-E80DA98F5660}">
  <a:tblStyle styleId="{98A10E9E-05DE-497A-B104-E80DA98F566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506" autoAdjust="0"/>
  </p:normalViewPr>
  <p:slideViewPr>
    <p:cSldViewPr snapToGrid="0">
      <p:cViewPr varScale="1">
        <p:scale>
          <a:sx n="85" d="100"/>
          <a:sy n="85" d="100"/>
        </p:scale>
        <p:origin x="134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18.xml"/><Relationship Id="rId34" Type="http://schemas.openxmlformats.org/officeDocument/2006/relationships/font" Target="fonts/font9.fntdata"/><Relationship Id="rId42" Type="http://schemas.openxmlformats.org/officeDocument/2006/relationships/font" Target="fonts/font17.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font" Target="fonts/font4.fntdata"/><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font" Target="fonts/font20.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3.fntdata"/><Relationship Id="rId36" Type="http://schemas.openxmlformats.org/officeDocument/2006/relationships/font" Target="fonts/font11.fntdata"/><Relationship Id="rId49"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6.fntdata"/><Relationship Id="rId44" Type="http://schemas.openxmlformats.org/officeDocument/2006/relationships/font" Target="fonts/font19.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font" Target="fonts/font18.fntdata"/><Relationship Id="rId48"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tags" Target="tags/tag1.xml"/><Relationship Id="rId20" Type="http://schemas.openxmlformats.org/officeDocument/2006/relationships/slide" Target="slides/slide17.xml"/><Relationship Id="rId41"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cs typeface="+mn-cs"/>
            </a:endParaRPr>
          </a:p>
        </p:txBody>
      </p:sp>
    </p:spTree>
    <p:extLst>
      <p:ext uri="{BB962C8B-B14F-4D97-AF65-F5344CB8AC3E}">
        <p14:creationId xmlns:p14="http://schemas.microsoft.com/office/powerpoint/2010/main" val="19156087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421391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22918C-D718-44A1-8AF5-72AC757A57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86088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3.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3.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3.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userDrawn="1">
  <p:cSld name="SECTION_HEADER">
    <p:bg>
      <p:bgPr>
        <a:blipFill dpi="0" rotWithShape="1">
          <a:blip r:embed="rId2">
            <a:lum/>
          </a:blip>
          <a:srcRect/>
          <a:stretch>
            <a:fillRect/>
          </a:stretch>
        </a:blipFill>
        <a:effectLst/>
      </p:bgPr>
    </p:bg>
    <p:spTree>
      <p:nvGrpSpPr>
        <p:cNvPr id="1" name="Shape 12"/>
        <p:cNvGrpSpPr/>
        <p:nvPr/>
      </p:nvGrpSpPr>
      <p:grpSpPr>
        <a:xfrm>
          <a:off x="0" y="0"/>
          <a:ext cx="0" cy="0"/>
          <a:chOff x="0" y="0"/>
          <a:chExt cx="0" cy="0"/>
        </a:xfrm>
      </p:grpSpPr>
      <p:sp>
        <p:nvSpPr>
          <p:cNvPr id="5" name="Rectangle 1"/>
          <p:cNvSpPr/>
          <p:nvPr userDrawn="1"/>
        </p:nvSpPr>
        <p:spPr>
          <a:xfrm>
            <a:off x="233932" y="194193"/>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userDrawn="1"/>
        </p:nvGrpSpPr>
        <p:grpSpPr>
          <a:xfrm>
            <a:off x="220782" y="1331119"/>
            <a:ext cx="6436810" cy="3602496"/>
            <a:chOff x="220782" y="1331119"/>
            <a:chExt cx="6436810" cy="3602496"/>
          </a:xfrm>
        </p:grpSpPr>
        <p:sp>
          <p:nvSpPr>
            <p:cNvPr id="17" name="Freeform 16"/>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p:cNvGrpSpPr/>
          <p:nvPr userDrawn="1"/>
        </p:nvGrpSpPr>
        <p:grpSpPr>
          <a:xfrm>
            <a:off x="282786" y="255821"/>
            <a:ext cx="1448294" cy="1448294"/>
            <a:chOff x="237072" y="234585"/>
            <a:chExt cx="1448294" cy="1448294"/>
          </a:xfrm>
        </p:grpSpPr>
        <p:sp>
          <p:nvSpPr>
            <p:cNvPr id="7" name="Oval 6"/>
            <p:cNvSpPr/>
            <p:nvPr/>
          </p:nvSpPr>
          <p:spPr>
            <a:xfrm>
              <a:off x="237072" y="234585"/>
              <a:ext cx="1448294" cy="1448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51674" y="248347"/>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37504026"/>
      </p:ext>
    </p:extLst>
  </p:cSld>
  <p:clrMapOvr>
    <a:masterClrMapping/>
  </p:clrMapOvr>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7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222690" y="164640"/>
            <a:ext cx="6532444" cy="4680098"/>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dirty="0">
                <a:ln>
                  <a:noFill/>
                </a:ln>
                <a:solidFill>
                  <a:prstClr val="black"/>
                </a:solidFill>
                <a:effectLst/>
                <a:uLnTx/>
                <a:uFillTx/>
                <a:latin typeface="Arial"/>
                <a:ea typeface="+mn-ea"/>
                <a:cs typeface="Arial"/>
                <a:sym typeface="Arial"/>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261953" y="661632"/>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112726" y="680120"/>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126047" y="742067"/>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295255" y="710641"/>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113396" y="688459"/>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261283" y="1122041"/>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12056" y="1140529"/>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125377" y="1202476"/>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294585" y="1171051"/>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112726" y="1148868"/>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260613" y="1582451"/>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11386" y="1600939"/>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124707" y="1662886"/>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293916" y="1631460"/>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12056" y="1609278"/>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259943" y="2042860"/>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10716" y="2061348"/>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124037" y="2123295"/>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293246" y="2091869"/>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11386" y="2069687"/>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259273" y="2503269"/>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10046" y="2521757"/>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123367" y="2583704"/>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292576" y="2552278"/>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10716" y="2530096"/>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258603" y="2963678"/>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09376" y="2982166"/>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122697" y="3044113"/>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291906" y="3012688"/>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10046" y="2990505"/>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257933" y="3424088"/>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08706" y="3442576"/>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122027" y="3504523"/>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291236" y="3473097"/>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09376" y="3450915"/>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257263" y="3884497"/>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08037" y="3902985"/>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121357" y="3964932"/>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290566" y="3933506"/>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08706" y="3911324"/>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256593" y="4344906"/>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07367" y="4363394"/>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120687" y="4425341"/>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289896" y="4393915"/>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08037" y="4371733"/>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1738948" y="817582"/>
            <a:ext cx="3121895" cy="3548069"/>
          </a:xfrm>
          <a:prstGeom prst="rect">
            <a:avLst/>
          </a:prstGeom>
          <a:solidFill>
            <a:schemeClr val="accent6">
              <a:lumMod val="40000"/>
              <a:lumOff val="60000"/>
            </a:schemeClr>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281"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1581215" y="579704"/>
            <a:ext cx="722267" cy="10026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281"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4152510" y="876135"/>
            <a:ext cx="1160231" cy="62411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281"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4315808" y="2716734"/>
            <a:ext cx="736701" cy="1864625"/>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579474" y="1186013"/>
            <a:ext cx="249905" cy="298894"/>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5940623" y="3778981"/>
            <a:ext cx="163898" cy="211031"/>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6062938" y="536146"/>
            <a:ext cx="93755" cy="126431"/>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887073" y="2698332"/>
            <a:ext cx="67008" cy="609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5538798" y="2916397"/>
            <a:ext cx="48938" cy="46444"/>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717072" y="4156122"/>
            <a:ext cx="93755" cy="126431"/>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2001848" y="1141781"/>
            <a:ext cx="2541392" cy="4074449"/>
          </a:xfrm>
          <a:prstGeom prst="rect">
            <a:avLst/>
          </a:prstGeom>
          <a:noFill/>
        </p:spPr>
        <p:txBody>
          <a:bodyPr wrap="square" rtlCol="0">
            <a:spAutoFit/>
          </a:bodyPr>
          <a:lstStyle/>
          <a:p>
            <a:pPr marL="0" marR="0" lvl="0" indent="0" algn="ctr" defTabSz="514350" rtl="0" eaLnBrk="1" fontAlgn="auto" latinLnBrk="0" hangingPunct="1">
              <a:lnSpc>
                <a:spcPct val="100000"/>
              </a:lnSpc>
              <a:spcBef>
                <a:spcPts val="0"/>
              </a:spcBef>
              <a:spcAft>
                <a:spcPts val="0"/>
              </a:spcAft>
              <a:buClr>
                <a:srgbClr val="000000"/>
              </a:buClr>
              <a:buSzTx/>
              <a:buFont typeface="Arial"/>
              <a:buNone/>
              <a:tabLst/>
              <a:defRPr/>
            </a:pPr>
            <a:r>
              <a:rPr kumimoji="0" lang="vi-VN" sz="6469" b="0" i="0" u="none" strike="noStrike" kern="0" cap="none" spc="0" normalizeH="0" baseline="0" noProof="0" dirty="0">
                <a:ln>
                  <a:noFill/>
                </a:ln>
                <a:solidFill>
                  <a:srgbClr val="C00000"/>
                </a:solidFill>
                <a:effectLst/>
                <a:uLnTx/>
                <a:uFillTx/>
                <a:latin typeface="UTM Cookies"/>
                <a:ea typeface="+mn-ea"/>
                <a:cs typeface="Arial"/>
                <a:sym typeface="Arial"/>
              </a:rPr>
              <a:t>HOẠT ĐỘNG</a:t>
            </a:r>
          </a:p>
        </p:txBody>
      </p:sp>
    </p:spTree>
    <p:extLst>
      <p:ext uri="{BB962C8B-B14F-4D97-AF65-F5344CB8AC3E}">
        <p14:creationId xmlns:p14="http://schemas.microsoft.com/office/powerpoint/2010/main" val="2947091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8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222690" y="164640"/>
            <a:ext cx="6532444" cy="4680098"/>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dirty="0">
                <a:ln>
                  <a:noFill/>
                </a:ln>
                <a:solidFill>
                  <a:prstClr val="black"/>
                </a:solidFill>
                <a:effectLst/>
                <a:uLnTx/>
                <a:uFillTx/>
                <a:latin typeface="Arial"/>
                <a:ea typeface="+mn-ea"/>
                <a:cs typeface="Arial"/>
                <a:sym typeface="Arial"/>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261953" y="661632"/>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112726" y="680120"/>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126047" y="742067"/>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295255" y="710641"/>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113396" y="688459"/>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261283" y="1122041"/>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12056" y="1140529"/>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125377" y="1202476"/>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294585" y="1171051"/>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112726" y="1148868"/>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260613" y="1582451"/>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11386" y="1600939"/>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124707" y="1662886"/>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293916" y="1631460"/>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12056" y="1609278"/>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259943" y="2042860"/>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10716" y="2061348"/>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124037" y="2123295"/>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293246" y="2091869"/>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11386" y="2069687"/>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259273" y="2503269"/>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10046" y="2521757"/>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123367" y="2583704"/>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292576" y="2552278"/>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10716" y="2530096"/>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258603" y="2963678"/>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09376" y="2982166"/>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122697" y="3044113"/>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291906" y="3012688"/>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10046" y="2990505"/>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257933" y="3424088"/>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08706" y="3442576"/>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122027" y="3504523"/>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291236" y="3473097"/>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09376" y="3450915"/>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257263" y="3884497"/>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08037" y="3902985"/>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121357" y="3964932"/>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290566" y="3933506"/>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08706" y="3911324"/>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256593" y="4344906"/>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07367" y="4363394"/>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120687" y="4425341"/>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289896" y="4393915"/>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08037" y="4371733"/>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1738948" y="817582"/>
            <a:ext cx="3121895" cy="3548069"/>
          </a:xfrm>
          <a:prstGeom prst="rect">
            <a:avLst/>
          </a:prstGeom>
          <a:solidFill>
            <a:schemeClr val="accent5">
              <a:lumMod val="40000"/>
              <a:lumOff val="60000"/>
            </a:schemeClr>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281"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1581215" y="579704"/>
            <a:ext cx="722267" cy="10026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281"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4152510" y="876135"/>
            <a:ext cx="1160231" cy="62411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281"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1240016" y="2962840"/>
            <a:ext cx="1110299" cy="1515065"/>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579474" y="1186013"/>
            <a:ext cx="249905" cy="298894"/>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5940623" y="3778981"/>
            <a:ext cx="163898" cy="211031"/>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6062938" y="536146"/>
            <a:ext cx="93755" cy="126431"/>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887073" y="2698332"/>
            <a:ext cx="67008" cy="609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5538798" y="2916397"/>
            <a:ext cx="48938" cy="46444"/>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717072" y="4156122"/>
            <a:ext cx="93755" cy="126431"/>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2127062" y="1101414"/>
            <a:ext cx="2539593" cy="3078920"/>
          </a:xfrm>
          <a:prstGeom prst="rect">
            <a:avLst/>
          </a:prstGeom>
          <a:noFill/>
        </p:spPr>
        <p:txBody>
          <a:bodyPr wrap="square" rtlCol="0">
            <a:spAutoFit/>
          </a:bodyPr>
          <a:lstStyle/>
          <a:p>
            <a:pPr marL="0" marR="0" lvl="0" indent="0" algn="ctr" defTabSz="514350" rtl="0" eaLnBrk="1" fontAlgn="auto" latinLnBrk="0" hangingPunct="1">
              <a:lnSpc>
                <a:spcPct val="100000"/>
              </a:lnSpc>
              <a:spcBef>
                <a:spcPts val="0"/>
              </a:spcBef>
              <a:spcAft>
                <a:spcPts val="0"/>
              </a:spcAft>
              <a:buClr>
                <a:srgbClr val="000000"/>
              </a:buClr>
              <a:buSzTx/>
              <a:buFont typeface="Arial"/>
              <a:buNone/>
              <a:tabLst/>
              <a:defRPr/>
            </a:pPr>
            <a:r>
              <a:rPr kumimoji="0" lang="vi-VN" sz="6469" b="0" i="0" u="none" strike="noStrike" kern="0" cap="none" spc="0" normalizeH="0" baseline="0" noProof="0">
                <a:ln>
                  <a:noFill/>
                </a:ln>
                <a:solidFill>
                  <a:srgbClr val="002060"/>
                </a:solidFill>
                <a:effectLst/>
                <a:uLnTx/>
                <a:uFillTx/>
                <a:latin typeface="UTM Cookies"/>
                <a:ea typeface="+mn-ea"/>
                <a:cs typeface="Arial"/>
                <a:sym typeface="Arial"/>
              </a:rPr>
              <a:t>LUYỆN TẬP</a:t>
            </a:r>
            <a:endParaRPr kumimoji="0" lang="vi-VN" sz="6469" b="0" i="0" u="none" strike="noStrike" kern="0" cap="none" spc="0" normalizeH="0" baseline="0" noProof="0" dirty="0">
              <a:ln>
                <a:noFill/>
              </a:ln>
              <a:solidFill>
                <a:srgbClr val="002060"/>
              </a:solidFill>
              <a:effectLst/>
              <a:uLnTx/>
              <a:uFillTx/>
              <a:latin typeface="UTM Cookies"/>
              <a:ea typeface="+mn-ea"/>
              <a:cs typeface="Arial"/>
              <a:sym typeface="Arial"/>
            </a:endParaRPr>
          </a:p>
        </p:txBody>
      </p:sp>
    </p:spTree>
    <p:extLst>
      <p:ext uri="{BB962C8B-B14F-4D97-AF65-F5344CB8AC3E}">
        <p14:creationId xmlns:p14="http://schemas.microsoft.com/office/powerpoint/2010/main" val="3805550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9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222690" y="164640"/>
            <a:ext cx="6532444" cy="4680098"/>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dirty="0">
                <a:ln>
                  <a:noFill/>
                </a:ln>
                <a:solidFill>
                  <a:prstClr val="black"/>
                </a:solidFill>
                <a:effectLst/>
                <a:uLnTx/>
                <a:uFillTx/>
                <a:latin typeface="Arial"/>
                <a:ea typeface="+mn-ea"/>
                <a:cs typeface="Arial"/>
                <a:sym typeface="Arial"/>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261953" y="661632"/>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112726" y="680120"/>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126047" y="742067"/>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295255" y="710641"/>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113396" y="688459"/>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261283" y="1122041"/>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12056" y="1140529"/>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125377" y="1202476"/>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294585" y="1171051"/>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112726" y="1148868"/>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260613" y="1582451"/>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11386" y="1600939"/>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124707" y="1662886"/>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293916" y="1631460"/>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12056" y="1609278"/>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259943" y="2042860"/>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10716" y="2061348"/>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124037" y="2123295"/>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293246" y="2091869"/>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11386" y="2069687"/>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259273" y="2503269"/>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10046" y="2521757"/>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123367" y="2583704"/>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292576" y="2552278"/>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10716" y="2530096"/>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258603" y="2963678"/>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09376" y="2982166"/>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122697" y="3044113"/>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291906" y="3012688"/>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10046" y="2990505"/>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257933" y="3424088"/>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08706" y="3442576"/>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122027" y="3504523"/>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291236" y="3473097"/>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09376" y="3450915"/>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257263" y="3884497"/>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08037" y="3902985"/>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121357" y="3964932"/>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290566" y="3933506"/>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08706" y="3911324"/>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256593" y="4344906"/>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07367" y="4363394"/>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120687" y="4425341"/>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289896" y="4393915"/>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08037" y="4371733"/>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Tree>
    <p:extLst>
      <p:ext uri="{BB962C8B-B14F-4D97-AF65-F5344CB8AC3E}">
        <p14:creationId xmlns:p14="http://schemas.microsoft.com/office/powerpoint/2010/main" val="175168161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obj">
  <p:cSld name="2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F0B98-6806-4E5A-AF36-1A599EA8F352}"/>
              </a:ext>
            </a:extLst>
          </p:cNvPr>
          <p:cNvSpPr>
            <a:spLocks noGrp="1"/>
          </p:cNvSpPr>
          <p:nvPr>
            <p:ph type="title"/>
          </p:nvPr>
        </p:nvSpPr>
        <p:spPr>
          <a:xfrm>
            <a:off x="471488" y="273844"/>
            <a:ext cx="5915025"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BB575B3-456E-4BC5-9E8A-935920C8A549}"/>
              </a:ext>
            </a:extLst>
          </p:cNvPr>
          <p:cNvSpPr>
            <a:spLocks noGrp="1"/>
          </p:cNvSpPr>
          <p:nvPr>
            <p:ph idx="1"/>
          </p:nvPr>
        </p:nvSpPr>
        <p:spPr>
          <a:xfrm>
            <a:off x="471488" y="1369219"/>
            <a:ext cx="5915025"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970E6E-3D3A-4094-B7AB-5E51EF91889C}"/>
              </a:ext>
            </a:extLst>
          </p:cNvPr>
          <p:cNvSpPr>
            <a:spLocks noGrp="1"/>
          </p:cNvSpPr>
          <p:nvPr>
            <p:ph type="dt" sz="half" idx="10"/>
          </p:nvPr>
        </p:nvSpPr>
        <p:spPr>
          <a:xfrm>
            <a:off x="471488" y="4767263"/>
            <a:ext cx="1543050" cy="273844"/>
          </a:xfrm>
          <a:prstGeom prst="rect">
            <a:avLst/>
          </a:prstGeom>
        </p:spPr>
        <p:txBody>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fld id="{C0CCC1F2-EC4C-438A-A626-EF38FEB19E62}" type="datetimeFigureOut">
              <a:rPr kumimoji="0" lang="en-US" sz="788"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t>9/22/2021</a:t>
            </a:fld>
            <a:endParaRPr kumimoji="0" lang="en-US" sz="788"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 name="Footer Placeholder 4">
            <a:extLst>
              <a:ext uri="{FF2B5EF4-FFF2-40B4-BE49-F238E27FC236}">
                <a16:creationId xmlns:a16="http://schemas.microsoft.com/office/drawing/2014/main" id="{158DAD1E-B1EC-4442-91F3-A1B93E70041F}"/>
              </a:ext>
            </a:extLst>
          </p:cNvPr>
          <p:cNvSpPr>
            <a:spLocks noGrp="1"/>
          </p:cNvSpPr>
          <p:nvPr>
            <p:ph type="ftr" sz="quarter" idx="11"/>
          </p:nvPr>
        </p:nvSpPr>
        <p:spPr>
          <a:xfrm>
            <a:off x="2271713" y="4767263"/>
            <a:ext cx="2314575" cy="273844"/>
          </a:xfrm>
          <a:prstGeom prst="rect">
            <a:avLst/>
          </a:prstGeom>
        </p:spPr>
        <p:txBody>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lang="en-US" sz="788"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Slide Number Placeholder 5">
            <a:extLst>
              <a:ext uri="{FF2B5EF4-FFF2-40B4-BE49-F238E27FC236}">
                <a16:creationId xmlns:a16="http://schemas.microsoft.com/office/drawing/2014/main" id="{B2BFAE14-20AD-4F99-B50F-F8A5DB4E2993}"/>
              </a:ext>
            </a:extLst>
          </p:cNvPr>
          <p:cNvSpPr>
            <a:spLocks noGrp="1"/>
          </p:cNvSpPr>
          <p:nvPr>
            <p:ph type="sldNum" sz="quarter" idx="12"/>
          </p:nvPr>
        </p:nvSpPr>
        <p:spPr>
          <a:xfrm>
            <a:off x="4843463" y="4767263"/>
            <a:ext cx="1543050" cy="273844"/>
          </a:xfrm>
          <a:prstGeom prst="rect">
            <a:avLst/>
          </a:prstGeom>
        </p:spPr>
        <p:txBody>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fld id="{F9B525D6-B33C-4B02-B16B-D7EC1E9A098D}" type="slidenum">
              <a:rPr kumimoji="0" lang="en-US" sz="788"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788"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7" name="image 101">
            <a:extLst>
              <a:ext uri="{FF2B5EF4-FFF2-40B4-BE49-F238E27FC236}">
                <a16:creationId xmlns:a16="http://schemas.microsoft.com/office/drawing/2014/main" id="{F5619E5B-F788-4415-BCE7-377433451BE5}"/>
              </a:ext>
            </a:extLst>
          </p:cNvPr>
          <p:cNvPicPr>
            <a:picLocks noChangeAspect="1"/>
          </p:cNvPicPr>
          <p:nvPr userDrawn="1"/>
        </p:nvPicPr>
        <p:blipFill>
          <a:blip r:embed="rId2"/>
          <a:srcRect/>
          <a:stretch>
            <a:fillRect/>
          </a:stretch>
        </p:blipFill>
        <p:spPr>
          <a:xfrm>
            <a:off x="0" y="0"/>
            <a:ext cx="6858001" cy="5143501"/>
          </a:xfrm>
          <a:prstGeom prst="rect">
            <a:avLst/>
          </a:prstGeom>
        </p:spPr>
      </p:pic>
      <p:sp>
        <p:nvSpPr>
          <p:cNvPr id="8" name="任意形状 34">
            <a:extLst>
              <a:ext uri="{FF2B5EF4-FFF2-40B4-BE49-F238E27FC236}">
                <a16:creationId xmlns:a16="http://schemas.microsoft.com/office/drawing/2014/main" id="{C14C9137-2D10-424B-A009-7AC8617014CB}"/>
              </a:ext>
            </a:extLst>
          </p:cNvPr>
          <p:cNvSpPr/>
          <p:nvPr userDrawn="1"/>
        </p:nvSpPr>
        <p:spPr>
          <a:xfrm>
            <a:off x="5658311" y="3555768"/>
            <a:ext cx="1729638" cy="2306184"/>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1" lang="zh-CN" altLang="en-US" sz="1013"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sp>
        <p:nvSpPr>
          <p:cNvPr id="9" name="矩形 7">
            <a:extLst>
              <a:ext uri="{FF2B5EF4-FFF2-40B4-BE49-F238E27FC236}">
                <a16:creationId xmlns:a16="http://schemas.microsoft.com/office/drawing/2014/main" id="{9716026E-F2E9-43B9-ACD3-D607B1334955}"/>
              </a:ext>
            </a:extLst>
          </p:cNvPr>
          <p:cNvSpPr/>
          <p:nvPr userDrawn="1"/>
        </p:nvSpPr>
        <p:spPr>
          <a:xfrm>
            <a:off x="865279" y="889536"/>
            <a:ext cx="5286385" cy="3580800"/>
          </a:xfrm>
          <a:prstGeom prst="rect">
            <a:avLst/>
          </a:prstGeom>
          <a:solidFill>
            <a:srgbClr val="FDCE66"/>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1" lang="zh-CN" altLang="en-US" sz="1013"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sp>
        <p:nvSpPr>
          <p:cNvPr id="10" name="矩形 5">
            <a:extLst>
              <a:ext uri="{FF2B5EF4-FFF2-40B4-BE49-F238E27FC236}">
                <a16:creationId xmlns:a16="http://schemas.microsoft.com/office/drawing/2014/main" id="{80AB0848-6063-41B9-888E-A6A8F3A902CB}"/>
              </a:ext>
            </a:extLst>
          </p:cNvPr>
          <p:cNvSpPr/>
          <p:nvPr userDrawn="1"/>
        </p:nvSpPr>
        <p:spPr>
          <a:xfrm>
            <a:off x="701980" y="664163"/>
            <a:ext cx="5361387" cy="3740643"/>
          </a:xfrm>
          <a:prstGeom prst="rect">
            <a:avLst/>
          </a:prstGeom>
          <a:solidFill>
            <a:srgbClr val="039373"/>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1" lang="zh-CN" altLang="en-US" sz="1013"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sym typeface="Arial"/>
            </a:endParaRPr>
          </a:p>
        </p:txBody>
      </p:sp>
      <p:sp>
        <p:nvSpPr>
          <p:cNvPr id="11" name="矩形 8">
            <a:extLst>
              <a:ext uri="{FF2B5EF4-FFF2-40B4-BE49-F238E27FC236}">
                <a16:creationId xmlns:a16="http://schemas.microsoft.com/office/drawing/2014/main" id="{05E1C943-43C2-45EC-9F62-0A38D90A0B7F}"/>
              </a:ext>
            </a:extLst>
          </p:cNvPr>
          <p:cNvSpPr/>
          <p:nvPr userDrawn="1"/>
        </p:nvSpPr>
        <p:spPr>
          <a:xfrm>
            <a:off x="488231" y="4222986"/>
            <a:ext cx="5881538" cy="361650"/>
          </a:xfrm>
          <a:prstGeom prst="rect">
            <a:avLst/>
          </a:prstGeom>
          <a:solidFill>
            <a:srgbClr val="DAA16D"/>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1" lang="zh-CN" altLang="en-US" sz="1013"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pic>
        <p:nvPicPr>
          <p:cNvPr id="12" name="图片 13">
            <a:extLst>
              <a:ext uri="{FF2B5EF4-FFF2-40B4-BE49-F238E27FC236}">
                <a16:creationId xmlns:a16="http://schemas.microsoft.com/office/drawing/2014/main" id="{E35B7810-C6CA-4B43-BF87-92A05633EE75}"/>
              </a:ext>
            </a:extLst>
          </p:cNvPr>
          <p:cNvPicPr>
            <a:picLocks noChangeAspect="1"/>
          </p:cNvPicPr>
          <p:nvPr userDrawn="1"/>
        </p:nvPicPr>
        <p:blipFill>
          <a:blip r:embed="rId3"/>
          <a:stretch>
            <a:fillRect/>
          </a:stretch>
        </p:blipFill>
        <p:spPr>
          <a:xfrm rot="8100000">
            <a:off x="819776" y="3814678"/>
            <a:ext cx="546381" cy="729566"/>
          </a:xfrm>
          <a:prstGeom prst="rect">
            <a:avLst/>
          </a:prstGeom>
        </p:spPr>
      </p:pic>
      <p:sp>
        <p:nvSpPr>
          <p:cNvPr id="13" name="椭圆 14">
            <a:extLst>
              <a:ext uri="{FF2B5EF4-FFF2-40B4-BE49-F238E27FC236}">
                <a16:creationId xmlns:a16="http://schemas.microsoft.com/office/drawing/2014/main" id="{6047DAB5-B329-4A18-A0D9-69C5C3BD7D3C}"/>
              </a:ext>
            </a:extLst>
          </p:cNvPr>
          <p:cNvSpPr/>
          <p:nvPr userDrawn="1"/>
        </p:nvSpPr>
        <p:spPr>
          <a:xfrm>
            <a:off x="108883" y="258199"/>
            <a:ext cx="532817" cy="710423"/>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1" lang="zh-CN" altLang="en-US" sz="1013"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pic>
        <p:nvPicPr>
          <p:cNvPr id="14" name="图片 29">
            <a:extLst>
              <a:ext uri="{FF2B5EF4-FFF2-40B4-BE49-F238E27FC236}">
                <a16:creationId xmlns:a16="http://schemas.microsoft.com/office/drawing/2014/main" id="{EACEA673-F397-42C2-840F-E109E4EC8730}"/>
              </a:ext>
            </a:extLst>
          </p:cNvPr>
          <p:cNvPicPr>
            <a:picLocks noChangeAspect="1"/>
          </p:cNvPicPr>
          <p:nvPr userDrawn="1"/>
        </p:nvPicPr>
        <p:blipFill>
          <a:blip r:embed="rId4"/>
          <a:stretch>
            <a:fillRect/>
          </a:stretch>
        </p:blipFill>
        <p:spPr>
          <a:xfrm rot="2700000">
            <a:off x="5766679" y="3617561"/>
            <a:ext cx="452084" cy="994477"/>
          </a:xfrm>
          <a:prstGeom prst="rect">
            <a:avLst/>
          </a:prstGeom>
        </p:spPr>
      </p:pic>
      <p:pic>
        <p:nvPicPr>
          <p:cNvPr id="15" name="image 102">
            <a:extLst>
              <a:ext uri="{FF2B5EF4-FFF2-40B4-BE49-F238E27FC236}">
                <a16:creationId xmlns:a16="http://schemas.microsoft.com/office/drawing/2014/main" id="{8DFADF00-A5EA-4AA8-88EF-F98171658C84}"/>
              </a:ext>
            </a:extLst>
          </p:cNvPr>
          <p:cNvPicPr>
            <a:picLocks noChangeAspect="1"/>
          </p:cNvPicPr>
          <p:nvPr userDrawn="1"/>
        </p:nvPicPr>
        <p:blipFill>
          <a:blip r:embed="rId5"/>
          <a:srcRect/>
          <a:stretch>
            <a:fillRect/>
          </a:stretch>
        </p:blipFill>
        <p:spPr>
          <a:xfrm>
            <a:off x="6307482" y="257814"/>
            <a:ext cx="525058" cy="523536"/>
          </a:xfrm>
          <a:prstGeom prst="rect">
            <a:avLst/>
          </a:prstGeom>
        </p:spPr>
      </p:pic>
      <p:sp>
        <p:nvSpPr>
          <p:cNvPr id="16" name="椭圆 24">
            <a:extLst>
              <a:ext uri="{FF2B5EF4-FFF2-40B4-BE49-F238E27FC236}">
                <a16:creationId xmlns:a16="http://schemas.microsoft.com/office/drawing/2014/main" id="{EA6C425B-7238-4DD9-B228-6700E4407813}"/>
              </a:ext>
            </a:extLst>
          </p:cNvPr>
          <p:cNvSpPr/>
          <p:nvPr userDrawn="1"/>
        </p:nvSpPr>
        <p:spPr>
          <a:xfrm>
            <a:off x="6491167" y="563036"/>
            <a:ext cx="321947" cy="429263"/>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1" lang="zh-CN" altLang="en-US" sz="1013"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sp>
        <p:nvSpPr>
          <p:cNvPr id="17" name="椭圆 36">
            <a:extLst>
              <a:ext uri="{FF2B5EF4-FFF2-40B4-BE49-F238E27FC236}">
                <a16:creationId xmlns:a16="http://schemas.microsoft.com/office/drawing/2014/main" id="{4EC2650B-0F3B-447D-83AA-A966A9988A02}"/>
              </a:ext>
            </a:extLst>
          </p:cNvPr>
          <p:cNvSpPr/>
          <p:nvPr userDrawn="1"/>
        </p:nvSpPr>
        <p:spPr>
          <a:xfrm>
            <a:off x="143380" y="4544414"/>
            <a:ext cx="321947" cy="429263"/>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1" lang="zh-CN" altLang="en-US" sz="1013"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sp>
        <p:nvSpPr>
          <p:cNvPr id="18" name="椭圆 37">
            <a:extLst>
              <a:ext uri="{FF2B5EF4-FFF2-40B4-BE49-F238E27FC236}">
                <a16:creationId xmlns:a16="http://schemas.microsoft.com/office/drawing/2014/main" id="{481AEDB8-B1A6-4129-BC93-70B0544013BB}"/>
              </a:ext>
            </a:extLst>
          </p:cNvPr>
          <p:cNvSpPr/>
          <p:nvPr userDrawn="1"/>
        </p:nvSpPr>
        <p:spPr>
          <a:xfrm>
            <a:off x="387760" y="3178232"/>
            <a:ext cx="202138" cy="269517"/>
          </a:xfrm>
          <a:prstGeom prst="ellipse">
            <a:avLst/>
          </a:prstGeom>
          <a:solidFill>
            <a:schemeClr val="accent4">
              <a:lumMod val="40000"/>
              <a:lumOff val="6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1" lang="zh-CN" altLang="en-US" sz="1013"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grpSp>
        <p:nvGrpSpPr>
          <p:cNvPr id="19" name="组合 6">
            <a:extLst>
              <a:ext uri="{FF2B5EF4-FFF2-40B4-BE49-F238E27FC236}">
                <a16:creationId xmlns:a16="http://schemas.microsoft.com/office/drawing/2014/main" id="{A0BC39FD-4813-49FA-9DA6-0CF2EBE8656C}"/>
              </a:ext>
            </a:extLst>
          </p:cNvPr>
          <p:cNvGrpSpPr/>
          <p:nvPr userDrawn="1"/>
        </p:nvGrpSpPr>
        <p:grpSpPr>
          <a:xfrm>
            <a:off x="1599307" y="3912232"/>
            <a:ext cx="570607" cy="310753"/>
            <a:chOff x="2843213" y="5216309"/>
            <a:chExt cx="1014412" cy="414337"/>
          </a:xfrm>
        </p:grpSpPr>
        <p:sp>
          <p:nvSpPr>
            <p:cNvPr id="20" name="圆角矩形 38">
              <a:extLst>
                <a:ext uri="{FF2B5EF4-FFF2-40B4-BE49-F238E27FC236}">
                  <a16:creationId xmlns:a16="http://schemas.microsoft.com/office/drawing/2014/main" id="{AA2D5A7F-B74D-494D-813D-6361C99C4569}"/>
                </a:ext>
              </a:extLst>
            </p:cNvPr>
            <p:cNvSpPr/>
            <p:nvPr/>
          </p:nvSpPr>
          <p:spPr>
            <a:xfrm>
              <a:off x="2843213" y="5216311"/>
              <a:ext cx="1014412" cy="414335"/>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1" lang="zh-CN" altLang="en-US" sz="1013"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sp>
          <p:nvSpPr>
            <p:cNvPr id="21" name="圆角矩形 39">
              <a:extLst>
                <a:ext uri="{FF2B5EF4-FFF2-40B4-BE49-F238E27FC236}">
                  <a16:creationId xmlns:a16="http://schemas.microsoft.com/office/drawing/2014/main" id="{D7894BD1-88DD-4FC8-BCB6-2922907AA46A}"/>
                </a:ext>
              </a:extLst>
            </p:cNvPr>
            <p:cNvSpPr/>
            <p:nvPr/>
          </p:nvSpPr>
          <p:spPr>
            <a:xfrm>
              <a:off x="2843213" y="5216309"/>
              <a:ext cx="1014412" cy="144000"/>
            </a:xfrm>
            <a:prstGeom prst="roundRect">
              <a:avLst/>
            </a:prstGeom>
            <a:solidFill>
              <a:schemeClr val="bg1">
                <a:lumMod val="85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1" lang="zh-CN" altLang="en-US" sz="1013"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grpSp>
      <p:sp>
        <p:nvSpPr>
          <p:cNvPr id="22" name="圆角矩形 40">
            <a:extLst>
              <a:ext uri="{FF2B5EF4-FFF2-40B4-BE49-F238E27FC236}">
                <a16:creationId xmlns:a16="http://schemas.microsoft.com/office/drawing/2014/main" id="{3B8CAB01-2B7D-4D0B-9578-C612F98A27B9}"/>
              </a:ext>
            </a:extLst>
          </p:cNvPr>
          <p:cNvSpPr/>
          <p:nvPr userDrawn="1"/>
        </p:nvSpPr>
        <p:spPr>
          <a:xfrm>
            <a:off x="2286208" y="4078325"/>
            <a:ext cx="297359" cy="135000"/>
          </a:xfrm>
          <a:prstGeom prst="roundRect">
            <a:avLst/>
          </a:prstGeom>
          <a:solidFill>
            <a:schemeClr val="accent2">
              <a:lumMod val="20000"/>
              <a:lumOff val="8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1" lang="zh-CN" altLang="en-US" sz="1013"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sp>
        <p:nvSpPr>
          <p:cNvPr id="23" name="圆角矩形 41">
            <a:extLst>
              <a:ext uri="{FF2B5EF4-FFF2-40B4-BE49-F238E27FC236}">
                <a16:creationId xmlns:a16="http://schemas.microsoft.com/office/drawing/2014/main" id="{0C186285-9E91-4691-86D3-E46A74193EC4}"/>
              </a:ext>
            </a:extLst>
          </p:cNvPr>
          <p:cNvSpPr/>
          <p:nvPr userDrawn="1"/>
        </p:nvSpPr>
        <p:spPr>
          <a:xfrm>
            <a:off x="2680008" y="4078325"/>
            <a:ext cx="297359" cy="135000"/>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1" lang="zh-CN" altLang="en-US" sz="1013"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sp>
        <p:nvSpPr>
          <p:cNvPr id="24" name="圆角矩形 42">
            <a:extLst>
              <a:ext uri="{FF2B5EF4-FFF2-40B4-BE49-F238E27FC236}">
                <a16:creationId xmlns:a16="http://schemas.microsoft.com/office/drawing/2014/main" id="{A2705D01-A040-4E4A-883D-4BD5C29C021A}"/>
              </a:ext>
            </a:extLst>
          </p:cNvPr>
          <p:cNvSpPr/>
          <p:nvPr userDrawn="1"/>
        </p:nvSpPr>
        <p:spPr>
          <a:xfrm>
            <a:off x="4801701" y="4078325"/>
            <a:ext cx="297359" cy="135000"/>
          </a:xfrm>
          <a:prstGeom prst="roundRect">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1" lang="zh-CN" altLang="en-US" sz="1013"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sp>
        <p:nvSpPr>
          <p:cNvPr id="27" name="椭圆 23">
            <a:extLst>
              <a:ext uri="{FF2B5EF4-FFF2-40B4-BE49-F238E27FC236}">
                <a16:creationId xmlns:a16="http://schemas.microsoft.com/office/drawing/2014/main" id="{9EEF6288-0955-47AE-970F-1BDC347335AB}"/>
              </a:ext>
            </a:extLst>
          </p:cNvPr>
          <p:cNvSpPr/>
          <p:nvPr userDrawn="1"/>
        </p:nvSpPr>
        <p:spPr>
          <a:xfrm>
            <a:off x="1048797" y="228092"/>
            <a:ext cx="202014" cy="269352"/>
          </a:xfrm>
          <a:prstGeom prst="ellipse">
            <a:avLst/>
          </a:prstGeom>
          <a:solidFill>
            <a:srgbClr val="BD9EE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1" lang="zh-CN" altLang="en-US" sz="1013"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sym typeface="Arial"/>
            </a:endParaRPr>
          </a:p>
        </p:txBody>
      </p:sp>
      <p:sp>
        <p:nvSpPr>
          <p:cNvPr id="28" name="椭圆 25">
            <a:extLst>
              <a:ext uri="{FF2B5EF4-FFF2-40B4-BE49-F238E27FC236}">
                <a16:creationId xmlns:a16="http://schemas.microsoft.com/office/drawing/2014/main" id="{88A16611-3149-4D32-ADB6-394BBDB68EAE}"/>
              </a:ext>
            </a:extLst>
          </p:cNvPr>
          <p:cNvSpPr/>
          <p:nvPr userDrawn="1"/>
        </p:nvSpPr>
        <p:spPr>
          <a:xfrm>
            <a:off x="5658311" y="362768"/>
            <a:ext cx="202014" cy="269352"/>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1" lang="zh-CN" altLang="en-US" sz="1013"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spTree>
    <p:extLst>
      <p:ext uri="{BB962C8B-B14F-4D97-AF65-F5344CB8AC3E}">
        <p14:creationId xmlns:p14="http://schemas.microsoft.com/office/powerpoint/2010/main" val="3539378329"/>
      </p:ext>
    </p:extLst>
  </p:cSld>
  <p:clrMapOvr>
    <a:masterClrMapping/>
  </p:clrMapOvr>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obj">
  <p:cSld name="2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F0B98-6806-4E5A-AF36-1A599EA8F352}"/>
              </a:ext>
            </a:extLst>
          </p:cNvPr>
          <p:cNvSpPr>
            <a:spLocks noGrp="1"/>
          </p:cNvSpPr>
          <p:nvPr>
            <p:ph type="title"/>
          </p:nvPr>
        </p:nvSpPr>
        <p:spPr>
          <a:xfrm>
            <a:off x="471488" y="273844"/>
            <a:ext cx="5915025"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BB575B3-456E-4BC5-9E8A-935920C8A549}"/>
              </a:ext>
            </a:extLst>
          </p:cNvPr>
          <p:cNvSpPr>
            <a:spLocks noGrp="1"/>
          </p:cNvSpPr>
          <p:nvPr>
            <p:ph idx="1"/>
          </p:nvPr>
        </p:nvSpPr>
        <p:spPr>
          <a:xfrm>
            <a:off x="471488" y="1369219"/>
            <a:ext cx="5915025"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970E6E-3D3A-4094-B7AB-5E51EF91889C}"/>
              </a:ext>
            </a:extLst>
          </p:cNvPr>
          <p:cNvSpPr>
            <a:spLocks noGrp="1"/>
          </p:cNvSpPr>
          <p:nvPr>
            <p:ph type="dt" sz="half" idx="10"/>
          </p:nvPr>
        </p:nvSpPr>
        <p:spPr>
          <a:xfrm>
            <a:off x="471488" y="4767263"/>
            <a:ext cx="1543050" cy="273844"/>
          </a:xfrm>
          <a:prstGeom prst="rect">
            <a:avLst/>
          </a:prstGeom>
        </p:spPr>
        <p:txBody>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fld id="{C0CCC1F2-EC4C-438A-A626-EF38FEB19E62}" type="datetimeFigureOut">
              <a:rPr kumimoji="0" lang="en-US" sz="788"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t>9/22/2021</a:t>
            </a:fld>
            <a:endParaRPr kumimoji="0" lang="en-US" sz="788"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 name="Footer Placeholder 4">
            <a:extLst>
              <a:ext uri="{FF2B5EF4-FFF2-40B4-BE49-F238E27FC236}">
                <a16:creationId xmlns:a16="http://schemas.microsoft.com/office/drawing/2014/main" id="{158DAD1E-B1EC-4442-91F3-A1B93E70041F}"/>
              </a:ext>
            </a:extLst>
          </p:cNvPr>
          <p:cNvSpPr>
            <a:spLocks noGrp="1"/>
          </p:cNvSpPr>
          <p:nvPr>
            <p:ph type="ftr" sz="quarter" idx="11"/>
          </p:nvPr>
        </p:nvSpPr>
        <p:spPr>
          <a:xfrm>
            <a:off x="2271713" y="4767263"/>
            <a:ext cx="2314575" cy="273844"/>
          </a:xfrm>
          <a:prstGeom prst="rect">
            <a:avLst/>
          </a:prstGeom>
        </p:spPr>
        <p:txBody>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lang="en-US" sz="788"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Slide Number Placeholder 5">
            <a:extLst>
              <a:ext uri="{FF2B5EF4-FFF2-40B4-BE49-F238E27FC236}">
                <a16:creationId xmlns:a16="http://schemas.microsoft.com/office/drawing/2014/main" id="{B2BFAE14-20AD-4F99-B50F-F8A5DB4E2993}"/>
              </a:ext>
            </a:extLst>
          </p:cNvPr>
          <p:cNvSpPr>
            <a:spLocks noGrp="1"/>
          </p:cNvSpPr>
          <p:nvPr>
            <p:ph type="sldNum" sz="quarter" idx="12"/>
          </p:nvPr>
        </p:nvSpPr>
        <p:spPr>
          <a:xfrm>
            <a:off x="4843463" y="4767263"/>
            <a:ext cx="1543050" cy="273844"/>
          </a:xfrm>
          <a:prstGeom prst="rect">
            <a:avLst/>
          </a:prstGeom>
        </p:spPr>
        <p:txBody>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fld id="{F9B525D6-B33C-4B02-B16B-D7EC1E9A098D}" type="slidenum">
              <a:rPr kumimoji="0" lang="en-US" sz="788"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788"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7" name="image 101">
            <a:extLst>
              <a:ext uri="{FF2B5EF4-FFF2-40B4-BE49-F238E27FC236}">
                <a16:creationId xmlns:a16="http://schemas.microsoft.com/office/drawing/2014/main" id="{F5619E5B-F788-4415-BCE7-377433451BE5}"/>
              </a:ext>
            </a:extLst>
          </p:cNvPr>
          <p:cNvPicPr>
            <a:picLocks noChangeAspect="1"/>
          </p:cNvPicPr>
          <p:nvPr userDrawn="1"/>
        </p:nvPicPr>
        <p:blipFill>
          <a:blip r:embed="rId2"/>
          <a:srcRect/>
          <a:stretch>
            <a:fillRect/>
          </a:stretch>
        </p:blipFill>
        <p:spPr>
          <a:xfrm>
            <a:off x="0" y="0"/>
            <a:ext cx="6858001" cy="5143501"/>
          </a:xfrm>
          <a:prstGeom prst="rect">
            <a:avLst/>
          </a:prstGeom>
        </p:spPr>
      </p:pic>
      <p:sp>
        <p:nvSpPr>
          <p:cNvPr id="8" name="任意形状 34">
            <a:extLst>
              <a:ext uri="{FF2B5EF4-FFF2-40B4-BE49-F238E27FC236}">
                <a16:creationId xmlns:a16="http://schemas.microsoft.com/office/drawing/2014/main" id="{C14C9137-2D10-424B-A009-7AC8617014CB}"/>
              </a:ext>
            </a:extLst>
          </p:cNvPr>
          <p:cNvSpPr/>
          <p:nvPr userDrawn="1"/>
        </p:nvSpPr>
        <p:spPr>
          <a:xfrm>
            <a:off x="5658311" y="3555768"/>
            <a:ext cx="1729638" cy="2306184"/>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1" lang="zh-CN" altLang="en-US" sz="1013"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sp>
        <p:nvSpPr>
          <p:cNvPr id="9" name="矩形 7">
            <a:extLst>
              <a:ext uri="{FF2B5EF4-FFF2-40B4-BE49-F238E27FC236}">
                <a16:creationId xmlns:a16="http://schemas.microsoft.com/office/drawing/2014/main" id="{9716026E-F2E9-43B9-ACD3-D607B1334955}"/>
              </a:ext>
            </a:extLst>
          </p:cNvPr>
          <p:cNvSpPr/>
          <p:nvPr userDrawn="1"/>
        </p:nvSpPr>
        <p:spPr>
          <a:xfrm>
            <a:off x="865279" y="889536"/>
            <a:ext cx="5286385" cy="3580800"/>
          </a:xfrm>
          <a:prstGeom prst="rect">
            <a:avLst/>
          </a:prstGeom>
          <a:solidFill>
            <a:srgbClr val="FDCE66"/>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1" lang="zh-CN" altLang="en-US" sz="1013"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sp>
        <p:nvSpPr>
          <p:cNvPr id="10" name="矩形 5">
            <a:extLst>
              <a:ext uri="{FF2B5EF4-FFF2-40B4-BE49-F238E27FC236}">
                <a16:creationId xmlns:a16="http://schemas.microsoft.com/office/drawing/2014/main" id="{80AB0848-6063-41B9-888E-A6A8F3A902CB}"/>
              </a:ext>
            </a:extLst>
          </p:cNvPr>
          <p:cNvSpPr/>
          <p:nvPr userDrawn="1"/>
        </p:nvSpPr>
        <p:spPr>
          <a:xfrm>
            <a:off x="701980" y="664163"/>
            <a:ext cx="5361387" cy="3740643"/>
          </a:xfrm>
          <a:prstGeom prst="rect">
            <a:avLst/>
          </a:prstGeom>
          <a:solidFill>
            <a:srgbClr val="039373"/>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1" lang="zh-CN" altLang="en-US" sz="1013"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sym typeface="Arial"/>
            </a:endParaRPr>
          </a:p>
        </p:txBody>
      </p:sp>
      <p:sp>
        <p:nvSpPr>
          <p:cNvPr id="11" name="矩形 8">
            <a:extLst>
              <a:ext uri="{FF2B5EF4-FFF2-40B4-BE49-F238E27FC236}">
                <a16:creationId xmlns:a16="http://schemas.microsoft.com/office/drawing/2014/main" id="{05E1C943-43C2-45EC-9F62-0A38D90A0B7F}"/>
              </a:ext>
            </a:extLst>
          </p:cNvPr>
          <p:cNvSpPr/>
          <p:nvPr userDrawn="1"/>
        </p:nvSpPr>
        <p:spPr>
          <a:xfrm>
            <a:off x="488231" y="4222986"/>
            <a:ext cx="5881538" cy="361650"/>
          </a:xfrm>
          <a:prstGeom prst="rect">
            <a:avLst/>
          </a:prstGeom>
          <a:solidFill>
            <a:srgbClr val="DAA16D"/>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1" lang="zh-CN" altLang="en-US" sz="1013"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pic>
        <p:nvPicPr>
          <p:cNvPr id="12" name="图片 13">
            <a:extLst>
              <a:ext uri="{FF2B5EF4-FFF2-40B4-BE49-F238E27FC236}">
                <a16:creationId xmlns:a16="http://schemas.microsoft.com/office/drawing/2014/main" id="{E35B7810-C6CA-4B43-BF87-92A05633EE75}"/>
              </a:ext>
            </a:extLst>
          </p:cNvPr>
          <p:cNvPicPr>
            <a:picLocks noChangeAspect="1"/>
          </p:cNvPicPr>
          <p:nvPr userDrawn="1"/>
        </p:nvPicPr>
        <p:blipFill>
          <a:blip r:embed="rId3"/>
          <a:stretch>
            <a:fillRect/>
          </a:stretch>
        </p:blipFill>
        <p:spPr>
          <a:xfrm rot="8100000">
            <a:off x="819776" y="3814678"/>
            <a:ext cx="546381" cy="729566"/>
          </a:xfrm>
          <a:prstGeom prst="rect">
            <a:avLst/>
          </a:prstGeom>
        </p:spPr>
      </p:pic>
      <p:sp>
        <p:nvSpPr>
          <p:cNvPr id="13" name="椭圆 14">
            <a:extLst>
              <a:ext uri="{FF2B5EF4-FFF2-40B4-BE49-F238E27FC236}">
                <a16:creationId xmlns:a16="http://schemas.microsoft.com/office/drawing/2014/main" id="{6047DAB5-B329-4A18-A0D9-69C5C3BD7D3C}"/>
              </a:ext>
            </a:extLst>
          </p:cNvPr>
          <p:cNvSpPr/>
          <p:nvPr userDrawn="1"/>
        </p:nvSpPr>
        <p:spPr>
          <a:xfrm>
            <a:off x="108883" y="258199"/>
            <a:ext cx="532817" cy="710423"/>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1" lang="zh-CN" altLang="en-US" sz="1013"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pic>
        <p:nvPicPr>
          <p:cNvPr id="14" name="图片 29">
            <a:extLst>
              <a:ext uri="{FF2B5EF4-FFF2-40B4-BE49-F238E27FC236}">
                <a16:creationId xmlns:a16="http://schemas.microsoft.com/office/drawing/2014/main" id="{EACEA673-F397-42C2-840F-E109E4EC8730}"/>
              </a:ext>
            </a:extLst>
          </p:cNvPr>
          <p:cNvPicPr>
            <a:picLocks noChangeAspect="1"/>
          </p:cNvPicPr>
          <p:nvPr userDrawn="1"/>
        </p:nvPicPr>
        <p:blipFill>
          <a:blip r:embed="rId4"/>
          <a:stretch>
            <a:fillRect/>
          </a:stretch>
        </p:blipFill>
        <p:spPr>
          <a:xfrm rot="2700000">
            <a:off x="5766679" y="3617561"/>
            <a:ext cx="452084" cy="994477"/>
          </a:xfrm>
          <a:prstGeom prst="rect">
            <a:avLst/>
          </a:prstGeom>
        </p:spPr>
      </p:pic>
      <p:pic>
        <p:nvPicPr>
          <p:cNvPr id="15" name="image 102">
            <a:extLst>
              <a:ext uri="{FF2B5EF4-FFF2-40B4-BE49-F238E27FC236}">
                <a16:creationId xmlns:a16="http://schemas.microsoft.com/office/drawing/2014/main" id="{8DFADF00-A5EA-4AA8-88EF-F98171658C84}"/>
              </a:ext>
            </a:extLst>
          </p:cNvPr>
          <p:cNvPicPr>
            <a:picLocks noChangeAspect="1"/>
          </p:cNvPicPr>
          <p:nvPr userDrawn="1"/>
        </p:nvPicPr>
        <p:blipFill>
          <a:blip r:embed="rId5"/>
          <a:srcRect/>
          <a:stretch>
            <a:fillRect/>
          </a:stretch>
        </p:blipFill>
        <p:spPr>
          <a:xfrm>
            <a:off x="6307482" y="257814"/>
            <a:ext cx="525058" cy="523536"/>
          </a:xfrm>
          <a:prstGeom prst="rect">
            <a:avLst/>
          </a:prstGeom>
        </p:spPr>
      </p:pic>
      <p:sp>
        <p:nvSpPr>
          <p:cNvPr id="16" name="椭圆 24">
            <a:extLst>
              <a:ext uri="{FF2B5EF4-FFF2-40B4-BE49-F238E27FC236}">
                <a16:creationId xmlns:a16="http://schemas.microsoft.com/office/drawing/2014/main" id="{EA6C425B-7238-4DD9-B228-6700E4407813}"/>
              </a:ext>
            </a:extLst>
          </p:cNvPr>
          <p:cNvSpPr/>
          <p:nvPr userDrawn="1"/>
        </p:nvSpPr>
        <p:spPr>
          <a:xfrm>
            <a:off x="6491167" y="563036"/>
            <a:ext cx="321947" cy="429263"/>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1" lang="zh-CN" altLang="en-US" sz="1013"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sp>
        <p:nvSpPr>
          <p:cNvPr id="17" name="椭圆 36">
            <a:extLst>
              <a:ext uri="{FF2B5EF4-FFF2-40B4-BE49-F238E27FC236}">
                <a16:creationId xmlns:a16="http://schemas.microsoft.com/office/drawing/2014/main" id="{4EC2650B-0F3B-447D-83AA-A966A9988A02}"/>
              </a:ext>
            </a:extLst>
          </p:cNvPr>
          <p:cNvSpPr/>
          <p:nvPr userDrawn="1"/>
        </p:nvSpPr>
        <p:spPr>
          <a:xfrm>
            <a:off x="143380" y="4544414"/>
            <a:ext cx="321947" cy="429263"/>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1" lang="zh-CN" altLang="en-US" sz="1013"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sp>
        <p:nvSpPr>
          <p:cNvPr id="18" name="椭圆 37">
            <a:extLst>
              <a:ext uri="{FF2B5EF4-FFF2-40B4-BE49-F238E27FC236}">
                <a16:creationId xmlns:a16="http://schemas.microsoft.com/office/drawing/2014/main" id="{481AEDB8-B1A6-4129-BC93-70B0544013BB}"/>
              </a:ext>
            </a:extLst>
          </p:cNvPr>
          <p:cNvSpPr/>
          <p:nvPr userDrawn="1"/>
        </p:nvSpPr>
        <p:spPr>
          <a:xfrm>
            <a:off x="387760" y="3178232"/>
            <a:ext cx="202138" cy="269517"/>
          </a:xfrm>
          <a:prstGeom prst="ellipse">
            <a:avLst/>
          </a:prstGeom>
          <a:solidFill>
            <a:schemeClr val="accent4">
              <a:lumMod val="40000"/>
              <a:lumOff val="6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1" lang="zh-CN" altLang="en-US" sz="1013"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grpSp>
        <p:nvGrpSpPr>
          <p:cNvPr id="19" name="组合 6">
            <a:extLst>
              <a:ext uri="{FF2B5EF4-FFF2-40B4-BE49-F238E27FC236}">
                <a16:creationId xmlns:a16="http://schemas.microsoft.com/office/drawing/2014/main" id="{A0BC39FD-4813-49FA-9DA6-0CF2EBE8656C}"/>
              </a:ext>
            </a:extLst>
          </p:cNvPr>
          <p:cNvGrpSpPr/>
          <p:nvPr userDrawn="1"/>
        </p:nvGrpSpPr>
        <p:grpSpPr>
          <a:xfrm>
            <a:off x="1599307" y="3912232"/>
            <a:ext cx="570607" cy="310753"/>
            <a:chOff x="2843213" y="5216309"/>
            <a:chExt cx="1014412" cy="414337"/>
          </a:xfrm>
        </p:grpSpPr>
        <p:sp>
          <p:nvSpPr>
            <p:cNvPr id="20" name="圆角矩形 38">
              <a:extLst>
                <a:ext uri="{FF2B5EF4-FFF2-40B4-BE49-F238E27FC236}">
                  <a16:creationId xmlns:a16="http://schemas.microsoft.com/office/drawing/2014/main" id="{AA2D5A7F-B74D-494D-813D-6361C99C4569}"/>
                </a:ext>
              </a:extLst>
            </p:cNvPr>
            <p:cNvSpPr/>
            <p:nvPr/>
          </p:nvSpPr>
          <p:spPr>
            <a:xfrm>
              <a:off x="2843213" y="5216311"/>
              <a:ext cx="1014412" cy="414335"/>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1" lang="zh-CN" altLang="en-US" sz="1013"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sp>
          <p:nvSpPr>
            <p:cNvPr id="21" name="圆角矩形 39">
              <a:extLst>
                <a:ext uri="{FF2B5EF4-FFF2-40B4-BE49-F238E27FC236}">
                  <a16:creationId xmlns:a16="http://schemas.microsoft.com/office/drawing/2014/main" id="{D7894BD1-88DD-4FC8-BCB6-2922907AA46A}"/>
                </a:ext>
              </a:extLst>
            </p:cNvPr>
            <p:cNvSpPr/>
            <p:nvPr/>
          </p:nvSpPr>
          <p:spPr>
            <a:xfrm>
              <a:off x="2843213" y="5216309"/>
              <a:ext cx="1014412" cy="144000"/>
            </a:xfrm>
            <a:prstGeom prst="roundRect">
              <a:avLst/>
            </a:prstGeom>
            <a:solidFill>
              <a:schemeClr val="bg1">
                <a:lumMod val="85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1" lang="zh-CN" altLang="en-US" sz="1013"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grpSp>
      <p:sp>
        <p:nvSpPr>
          <p:cNvPr id="22" name="圆角矩形 40">
            <a:extLst>
              <a:ext uri="{FF2B5EF4-FFF2-40B4-BE49-F238E27FC236}">
                <a16:creationId xmlns:a16="http://schemas.microsoft.com/office/drawing/2014/main" id="{3B8CAB01-2B7D-4D0B-9578-C612F98A27B9}"/>
              </a:ext>
            </a:extLst>
          </p:cNvPr>
          <p:cNvSpPr/>
          <p:nvPr userDrawn="1"/>
        </p:nvSpPr>
        <p:spPr>
          <a:xfrm>
            <a:off x="2286208" y="4078325"/>
            <a:ext cx="297359" cy="135000"/>
          </a:xfrm>
          <a:prstGeom prst="roundRect">
            <a:avLst/>
          </a:prstGeom>
          <a:solidFill>
            <a:schemeClr val="accent2">
              <a:lumMod val="20000"/>
              <a:lumOff val="8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1" lang="zh-CN" altLang="en-US" sz="1013"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sp>
        <p:nvSpPr>
          <p:cNvPr id="23" name="圆角矩形 41">
            <a:extLst>
              <a:ext uri="{FF2B5EF4-FFF2-40B4-BE49-F238E27FC236}">
                <a16:creationId xmlns:a16="http://schemas.microsoft.com/office/drawing/2014/main" id="{0C186285-9E91-4691-86D3-E46A74193EC4}"/>
              </a:ext>
            </a:extLst>
          </p:cNvPr>
          <p:cNvSpPr/>
          <p:nvPr userDrawn="1"/>
        </p:nvSpPr>
        <p:spPr>
          <a:xfrm>
            <a:off x="2680008" y="4078325"/>
            <a:ext cx="297359" cy="135000"/>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1" lang="zh-CN" altLang="en-US" sz="1013"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sp>
        <p:nvSpPr>
          <p:cNvPr id="24" name="圆角矩形 42">
            <a:extLst>
              <a:ext uri="{FF2B5EF4-FFF2-40B4-BE49-F238E27FC236}">
                <a16:creationId xmlns:a16="http://schemas.microsoft.com/office/drawing/2014/main" id="{A2705D01-A040-4E4A-883D-4BD5C29C021A}"/>
              </a:ext>
            </a:extLst>
          </p:cNvPr>
          <p:cNvSpPr/>
          <p:nvPr userDrawn="1"/>
        </p:nvSpPr>
        <p:spPr>
          <a:xfrm>
            <a:off x="4801701" y="4078325"/>
            <a:ext cx="297359" cy="135000"/>
          </a:xfrm>
          <a:prstGeom prst="roundRect">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1" lang="zh-CN" altLang="en-US" sz="1013"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sp>
        <p:nvSpPr>
          <p:cNvPr id="27" name="椭圆 23">
            <a:extLst>
              <a:ext uri="{FF2B5EF4-FFF2-40B4-BE49-F238E27FC236}">
                <a16:creationId xmlns:a16="http://schemas.microsoft.com/office/drawing/2014/main" id="{9EEF6288-0955-47AE-970F-1BDC347335AB}"/>
              </a:ext>
            </a:extLst>
          </p:cNvPr>
          <p:cNvSpPr/>
          <p:nvPr userDrawn="1"/>
        </p:nvSpPr>
        <p:spPr>
          <a:xfrm>
            <a:off x="1048797" y="228092"/>
            <a:ext cx="202014" cy="269352"/>
          </a:xfrm>
          <a:prstGeom prst="ellipse">
            <a:avLst/>
          </a:prstGeom>
          <a:solidFill>
            <a:srgbClr val="BD9EE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1" lang="zh-CN" altLang="en-US" sz="1013"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sym typeface="Arial"/>
            </a:endParaRPr>
          </a:p>
        </p:txBody>
      </p:sp>
      <p:sp>
        <p:nvSpPr>
          <p:cNvPr id="28" name="椭圆 25">
            <a:extLst>
              <a:ext uri="{FF2B5EF4-FFF2-40B4-BE49-F238E27FC236}">
                <a16:creationId xmlns:a16="http://schemas.microsoft.com/office/drawing/2014/main" id="{88A16611-3149-4D32-ADB6-394BBDB68EAE}"/>
              </a:ext>
            </a:extLst>
          </p:cNvPr>
          <p:cNvSpPr/>
          <p:nvPr userDrawn="1"/>
        </p:nvSpPr>
        <p:spPr>
          <a:xfrm>
            <a:off x="5658311" y="362768"/>
            <a:ext cx="202014" cy="269352"/>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1" lang="zh-CN" altLang="en-US" sz="1013"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spTree>
    <p:extLst>
      <p:ext uri="{BB962C8B-B14F-4D97-AF65-F5344CB8AC3E}">
        <p14:creationId xmlns:p14="http://schemas.microsoft.com/office/powerpoint/2010/main" val="1146622709"/>
      </p:ext>
    </p:extLst>
  </p:cSld>
  <p:clrMapOvr>
    <a:masterClrMapping/>
  </p:clrMapOvr>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obj">
  <p:cSld name="2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F0B98-6806-4E5A-AF36-1A599EA8F352}"/>
              </a:ext>
            </a:extLst>
          </p:cNvPr>
          <p:cNvSpPr>
            <a:spLocks noGrp="1"/>
          </p:cNvSpPr>
          <p:nvPr>
            <p:ph type="title"/>
          </p:nvPr>
        </p:nvSpPr>
        <p:spPr>
          <a:xfrm>
            <a:off x="471488" y="273844"/>
            <a:ext cx="5915025"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BB575B3-456E-4BC5-9E8A-935920C8A549}"/>
              </a:ext>
            </a:extLst>
          </p:cNvPr>
          <p:cNvSpPr>
            <a:spLocks noGrp="1"/>
          </p:cNvSpPr>
          <p:nvPr>
            <p:ph idx="1"/>
          </p:nvPr>
        </p:nvSpPr>
        <p:spPr>
          <a:xfrm>
            <a:off x="471488" y="1369219"/>
            <a:ext cx="5915025"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970E6E-3D3A-4094-B7AB-5E51EF91889C}"/>
              </a:ext>
            </a:extLst>
          </p:cNvPr>
          <p:cNvSpPr>
            <a:spLocks noGrp="1"/>
          </p:cNvSpPr>
          <p:nvPr>
            <p:ph type="dt" sz="half" idx="10"/>
          </p:nvPr>
        </p:nvSpPr>
        <p:spPr>
          <a:xfrm>
            <a:off x="471488" y="4767263"/>
            <a:ext cx="1543050" cy="273844"/>
          </a:xfrm>
          <a:prstGeom prst="rect">
            <a:avLst/>
          </a:prstGeom>
        </p:spPr>
        <p:txBody>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fld id="{C0CCC1F2-EC4C-438A-A626-EF38FEB19E62}" type="datetimeFigureOut">
              <a:rPr kumimoji="0" lang="en-US" sz="788"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t>9/22/2021</a:t>
            </a:fld>
            <a:endParaRPr kumimoji="0" lang="en-US" sz="788"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 name="Footer Placeholder 4">
            <a:extLst>
              <a:ext uri="{FF2B5EF4-FFF2-40B4-BE49-F238E27FC236}">
                <a16:creationId xmlns:a16="http://schemas.microsoft.com/office/drawing/2014/main" id="{158DAD1E-B1EC-4442-91F3-A1B93E70041F}"/>
              </a:ext>
            </a:extLst>
          </p:cNvPr>
          <p:cNvSpPr>
            <a:spLocks noGrp="1"/>
          </p:cNvSpPr>
          <p:nvPr>
            <p:ph type="ftr" sz="quarter" idx="11"/>
          </p:nvPr>
        </p:nvSpPr>
        <p:spPr>
          <a:xfrm>
            <a:off x="2271713" y="4767263"/>
            <a:ext cx="2314575" cy="273844"/>
          </a:xfrm>
          <a:prstGeom prst="rect">
            <a:avLst/>
          </a:prstGeom>
        </p:spPr>
        <p:txBody>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lang="en-US" sz="788"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Slide Number Placeholder 5">
            <a:extLst>
              <a:ext uri="{FF2B5EF4-FFF2-40B4-BE49-F238E27FC236}">
                <a16:creationId xmlns:a16="http://schemas.microsoft.com/office/drawing/2014/main" id="{B2BFAE14-20AD-4F99-B50F-F8A5DB4E2993}"/>
              </a:ext>
            </a:extLst>
          </p:cNvPr>
          <p:cNvSpPr>
            <a:spLocks noGrp="1"/>
          </p:cNvSpPr>
          <p:nvPr>
            <p:ph type="sldNum" sz="quarter" idx="12"/>
          </p:nvPr>
        </p:nvSpPr>
        <p:spPr>
          <a:xfrm>
            <a:off x="4843463" y="4767263"/>
            <a:ext cx="1543050" cy="273844"/>
          </a:xfrm>
          <a:prstGeom prst="rect">
            <a:avLst/>
          </a:prstGeom>
        </p:spPr>
        <p:txBody>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fld id="{F9B525D6-B33C-4B02-B16B-D7EC1E9A098D}" type="slidenum">
              <a:rPr kumimoji="0" lang="en-US" sz="788"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788"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7" name="image 101">
            <a:extLst>
              <a:ext uri="{FF2B5EF4-FFF2-40B4-BE49-F238E27FC236}">
                <a16:creationId xmlns:a16="http://schemas.microsoft.com/office/drawing/2014/main" id="{F5619E5B-F788-4415-BCE7-377433451BE5}"/>
              </a:ext>
            </a:extLst>
          </p:cNvPr>
          <p:cNvPicPr>
            <a:picLocks noChangeAspect="1"/>
          </p:cNvPicPr>
          <p:nvPr userDrawn="1"/>
        </p:nvPicPr>
        <p:blipFill>
          <a:blip r:embed="rId2"/>
          <a:srcRect/>
          <a:stretch>
            <a:fillRect/>
          </a:stretch>
        </p:blipFill>
        <p:spPr>
          <a:xfrm>
            <a:off x="0" y="0"/>
            <a:ext cx="6858001" cy="5143501"/>
          </a:xfrm>
          <a:prstGeom prst="rect">
            <a:avLst/>
          </a:prstGeom>
        </p:spPr>
      </p:pic>
      <p:sp>
        <p:nvSpPr>
          <p:cNvPr id="8" name="任意形状 34">
            <a:extLst>
              <a:ext uri="{FF2B5EF4-FFF2-40B4-BE49-F238E27FC236}">
                <a16:creationId xmlns:a16="http://schemas.microsoft.com/office/drawing/2014/main" id="{C14C9137-2D10-424B-A009-7AC8617014CB}"/>
              </a:ext>
            </a:extLst>
          </p:cNvPr>
          <p:cNvSpPr/>
          <p:nvPr userDrawn="1"/>
        </p:nvSpPr>
        <p:spPr>
          <a:xfrm>
            <a:off x="5658311" y="3555768"/>
            <a:ext cx="1729638" cy="2306184"/>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1" lang="zh-CN" altLang="en-US" sz="1013"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sp>
        <p:nvSpPr>
          <p:cNvPr id="9" name="矩形 7">
            <a:extLst>
              <a:ext uri="{FF2B5EF4-FFF2-40B4-BE49-F238E27FC236}">
                <a16:creationId xmlns:a16="http://schemas.microsoft.com/office/drawing/2014/main" id="{9716026E-F2E9-43B9-ACD3-D607B1334955}"/>
              </a:ext>
            </a:extLst>
          </p:cNvPr>
          <p:cNvSpPr/>
          <p:nvPr userDrawn="1"/>
        </p:nvSpPr>
        <p:spPr>
          <a:xfrm>
            <a:off x="865279" y="889536"/>
            <a:ext cx="5286385" cy="3580800"/>
          </a:xfrm>
          <a:prstGeom prst="rect">
            <a:avLst/>
          </a:prstGeom>
          <a:solidFill>
            <a:srgbClr val="FDCE66"/>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1" lang="zh-CN" altLang="en-US" sz="1013"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sp>
        <p:nvSpPr>
          <p:cNvPr id="10" name="矩形 5">
            <a:extLst>
              <a:ext uri="{FF2B5EF4-FFF2-40B4-BE49-F238E27FC236}">
                <a16:creationId xmlns:a16="http://schemas.microsoft.com/office/drawing/2014/main" id="{80AB0848-6063-41B9-888E-A6A8F3A902CB}"/>
              </a:ext>
            </a:extLst>
          </p:cNvPr>
          <p:cNvSpPr/>
          <p:nvPr userDrawn="1"/>
        </p:nvSpPr>
        <p:spPr>
          <a:xfrm>
            <a:off x="701980" y="664163"/>
            <a:ext cx="5361387" cy="3740643"/>
          </a:xfrm>
          <a:prstGeom prst="rect">
            <a:avLst/>
          </a:prstGeom>
          <a:solidFill>
            <a:srgbClr val="039373"/>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1" lang="zh-CN" altLang="en-US" sz="1013"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sym typeface="Arial"/>
            </a:endParaRPr>
          </a:p>
        </p:txBody>
      </p:sp>
      <p:sp>
        <p:nvSpPr>
          <p:cNvPr id="11" name="矩形 8">
            <a:extLst>
              <a:ext uri="{FF2B5EF4-FFF2-40B4-BE49-F238E27FC236}">
                <a16:creationId xmlns:a16="http://schemas.microsoft.com/office/drawing/2014/main" id="{05E1C943-43C2-45EC-9F62-0A38D90A0B7F}"/>
              </a:ext>
            </a:extLst>
          </p:cNvPr>
          <p:cNvSpPr/>
          <p:nvPr userDrawn="1"/>
        </p:nvSpPr>
        <p:spPr>
          <a:xfrm>
            <a:off x="488231" y="4222986"/>
            <a:ext cx="5881538" cy="361650"/>
          </a:xfrm>
          <a:prstGeom prst="rect">
            <a:avLst/>
          </a:prstGeom>
          <a:solidFill>
            <a:srgbClr val="DAA16D"/>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1" lang="zh-CN" altLang="en-US" sz="1013"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pic>
        <p:nvPicPr>
          <p:cNvPr id="12" name="图片 13">
            <a:extLst>
              <a:ext uri="{FF2B5EF4-FFF2-40B4-BE49-F238E27FC236}">
                <a16:creationId xmlns:a16="http://schemas.microsoft.com/office/drawing/2014/main" id="{E35B7810-C6CA-4B43-BF87-92A05633EE75}"/>
              </a:ext>
            </a:extLst>
          </p:cNvPr>
          <p:cNvPicPr>
            <a:picLocks noChangeAspect="1"/>
          </p:cNvPicPr>
          <p:nvPr userDrawn="1"/>
        </p:nvPicPr>
        <p:blipFill>
          <a:blip r:embed="rId3"/>
          <a:stretch>
            <a:fillRect/>
          </a:stretch>
        </p:blipFill>
        <p:spPr>
          <a:xfrm rot="8100000">
            <a:off x="819776" y="3814678"/>
            <a:ext cx="546381" cy="729566"/>
          </a:xfrm>
          <a:prstGeom prst="rect">
            <a:avLst/>
          </a:prstGeom>
        </p:spPr>
      </p:pic>
      <p:sp>
        <p:nvSpPr>
          <p:cNvPr id="13" name="椭圆 14">
            <a:extLst>
              <a:ext uri="{FF2B5EF4-FFF2-40B4-BE49-F238E27FC236}">
                <a16:creationId xmlns:a16="http://schemas.microsoft.com/office/drawing/2014/main" id="{6047DAB5-B329-4A18-A0D9-69C5C3BD7D3C}"/>
              </a:ext>
            </a:extLst>
          </p:cNvPr>
          <p:cNvSpPr/>
          <p:nvPr userDrawn="1"/>
        </p:nvSpPr>
        <p:spPr>
          <a:xfrm>
            <a:off x="108883" y="258199"/>
            <a:ext cx="532817" cy="710423"/>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1" lang="zh-CN" altLang="en-US" sz="1013"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pic>
        <p:nvPicPr>
          <p:cNvPr id="14" name="图片 29">
            <a:extLst>
              <a:ext uri="{FF2B5EF4-FFF2-40B4-BE49-F238E27FC236}">
                <a16:creationId xmlns:a16="http://schemas.microsoft.com/office/drawing/2014/main" id="{EACEA673-F397-42C2-840F-E109E4EC8730}"/>
              </a:ext>
            </a:extLst>
          </p:cNvPr>
          <p:cNvPicPr>
            <a:picLocks noChangeAspect="1"/>
          </p:cNvPicPr>
          <p:nvPr userDrawn="1"/>
        </p:nvPicPr>
        <p:blipFill>
          <a:blip r:embed="rId4"/>
          <a:stretch>
            <a:fillRect/>
          </a:stretch>
        </p:blipFill>
        <p:spPr>
          <a:xfrm rot="2700000">
            <a:off x="5766679" y="3617561"/>
            <a:ext cx="452084" cy="994477"/>
          </a:xfrm>
          <a:prstGeom prst="rect">
            <a:avLst/>
          </a:prstGeom>
        </p:spPr>
      </p:pic>
      <p:pic>
        <p:nvPicPr>
          <p:cNvPr id="15" name="image 102">
            <a:extLst>
              <a:ext uri="{FF2B5EF4-FFF2-40B4-BE49-F238E27FC236}">
                <a16:creationId xmlns:a16="http://schemas.microsoft.com/office/drawing/2014/main" id="{8DFADF00-A5EA-4AA8-88EF-F98171658C84}"/>
              </a:ext>
            </a:extLst>
          </p:cNvPr>
          <p:cNvPicPr>
            <a:picLocks noChangeAspect="1"/>
          </p:cNvPicPr>
          <p:nvPr userDrawn="1"/>
        </p:nvPicPr>
        <p:blipFill>
          <a:blip r:embed="rId5"/>
          <a:srcRect/>
          <a:stretch>
            <a:fillRect/>
          </a:stretch>
        </p:blipFill>
        <p:spPr>
          <a:xfrm>
            <a:off x="6307482" y="257814"/>
            <a:ext cx="525058" cy="523536"/>
          </a:xfrm>
          <a:prstGeom prst="rect">
            <a:avLst/>
          </a:prstGeom>
        </p:spPr>
      </p:pic>
      <p:sp>
        <p:nvSpPr>
          <p:cNvPr id="16" name="椭圆 24">
            <a:extLst>
              <a:ext uri="{FF2B5EF4-FFF2-40B4-BE49-F238E27FC236}">
                <a16:creationId xmlns:a16="http://schemas.microsoft.com/office/drawing/2014/main" id="{EA6C425B-7238-4DD9-B228-6700E4407813}"/>
              </a:ext>
            </a:extLst>
          </p:cNvPr>
          <p:cNvSpPr/>
          <p:nvPr userDrawn="1"/>
        </p:nvSpPr>
        <p:spPr>
          <a:xfrm>
            <a:off x="6491167" y="563036"/>
            <a:ext cx="321947" cy="429263"/>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1" lang="zh-CN" altLang="en-US" sz="1013"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sp>
        <p:nvSpPr>
          <p:cNvPr id="17" name="椭圆 36">
            <a:extLst>
              <a:ext uri="{FF2B5EF4-FFF2-40B4-BE49-F238E27FC236}">
                <a16:creationId xmlns:a16="http://schemas.microsoft.com/office/drawing/2014/main" id="{4EC2650B-0F3B-447D-83AA-A966A9988A02}"/>
              </a:ext>
            </a:extLst>
          </p:cNvPr>
          <p:cNvSpPr/>
          <p:nvPr userDrawn="1"/>
        </p:nvSpPr>
        <p:spPr>
          <a:xfrm>
            <a:off x="143380" y="4544414"/>
            <a:ext cx="321947" cy="429263"/>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1" lang="zh-CN" altLang="en-US" sz="1013"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sp>
        <p:nvSpPr>
          <p:cNvPr id="18" name="椭圆 37">
            <a:extLst>
              <a:ext uri="{FF2B5EF4-FFF2-40B4-BE49-F238E27FC236}">
                <a16:creationId xmlns:a16="http://schemas.microsoft.com/office/drawing/2014/main" id="{481AEDB8-B1A6-4129-BC93-70B0544013BB}"/>
              </a:ext>
            </a:extLst>
          </p:cNvPr>
          <p:cNvSpPr/>
          <p:nvPr userDrawn="1"/>
        </p:nvSpPr>
        <p:spPr>
          <a:xfrm>
            <a:off x="387760" y="3178232"/>
            <a:ext cx="202138" cy="269517"/>
          </a:xfrm>
          <a:prstGeom prst="ellipse">
            <a:avLst/>
          </a:prstGeom>
          <a:solidFill>
            <a:schemeClr val="accent4">
              <a:lumMod val="40000"/>
              <a:lumOff val="6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1" lang="zh-CN" altLang="en-US" sz="1013"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grpSp>
        <p:nvGrpSpPr>
          <p:cNvPr id="19" name="组合 6">
            <a:extLst>
              <a:ext uri="{FF2B5EF4-FFF2-40B4-BE49-F238E27FC236}">
                <a16:creationId xmlns:a16="http://schemas.microsoft.com/office/drawing/2014/main" id="{A0BC39FD-4813-49FA-9DA6-0CF2EBE8656C}"/>
              </a:ext>
            </a:extLst>
          </p:cNvPr>
          <p:cNvGrpSpPr/>
          <p:nvPr userDrawn="1"/>
        </p:nvGrpSpPr>
        <p:grpSpPr>
          <a:xfrm>
            <a:off x="1599307" y="3912232"/>
            <a:ext cx="570607" cy="310753"/>
            <a:chOff x="2843213" y="5216309"/>
            <a:chExt cx="1014412" cy="414337"/>
          </a:xfrm>
        </p:grpSpPr>
        <p:sp>
          <p:nvSpPr>
            <p:cNvPr id="20" name="圆角矩形 38">
              <a:extLst>
                <a:ext uri="{FF2B5EF4-FFF2-40B4-BE49-F238E27FC236}">
                  <a16:creationId xmlns:a16="http://schemas.microsoft.com/office/drawing/2014/main" id="{AA2D5A7F-B74D-494D-813D-6361C99C4569}"/>
                </a:ext>
              </a:extLst>
            </p:cNvPr>
            <p:cNvSpPr/>
            <p:nvPr/>
          </p:nvSpPr>
          <p:spPr>
            <a:xfrm>
              <a:off x="2843213" y="5216311"/>
              <a:ext cx="1014412" cy="414335"/>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1" lang="zh-CN" altLang="en-US" sz="1013"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sp>
          <p:nvSpPr>
            <p:cNvPr id="21" name="圆角矩形 39">
              <a:extLst>
                <a:ext uri="{FF2B5EF4-FFF2-40B4-BE49-F238E27FC236}">
                  <a16:creationId xmlns:a16="http://schemas.microsoft.com/office/drawing/2014/main" id="{D7894BD1-88DD-4FC8-BCB6-2922907AA46A}"/>
                </a:ext>
              </a:extLst>
            </p:cNvPr>
            <p:cNvSpPr/>
            <p:nvPr/>
          </p:nvSpPr>
          <p:spPr>
            <a:xfrm>
              <a:off x="2843213" y="5216309"/>
              <a:ext cx="1014412" cy="144000"/>
            </a:xfrm>
            <a:prstGeom prst="roundRect">
              <a:avLst/>
            </a:prstGeom>
            <a:solidFill>
              <a:schemeClr val="bg1">
                <a:lumMod val="85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1" lang="zh-CN" altLang="en-US" sz="1013"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grpSp>
      <p:sp>
        <p:nvSpPr>
          <p:cNvPr id="22" name="圆角矩形 40">
            <a:extLst>
              <a:ext uri="{FF2B5EF4-FFF2-40B4-BE49-F238E27FC236}">
                <a16:creationId xmlns:a16="http://schemas.microsoft.com/office/drawing/2014/main" id="{3B8CAB01-2B7D-4D0B-9578-C612F98A27B9}"/>
              </a:ext>
            </a:extLst>
          </p:cNvPr>
          <p:cNvSpPr/>
          <p:nvPr userDrawn="1"/>
        </p:nvSpPr>
        <p:spPr>
          <a:xfrm>
            <a:off x="2286208" y="4078325"/>
            <a:ext cx="297359" cy="135000"/>
          </a:xfrm>
          <a:prstGeom prst="roundRect">
            <a:avLst/>
          </a:prstGeom>
          <a:solidFill>
            <a:schemeClr val="accent2">
              <a:lumMod val="20000"/>
              <a:lumOff val="8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1" lang="zh-CN" altLang="en-US" sz="1013"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sp>
        <p:nvSpPr>
          <p:cNvPr id="23" name="圆角矩形 41">
            <a:extLst>
              <a:ext uri="{FF2B5EF4-FFF2-40B4-BE49-F238E27FC236}">
                <a16:creationId xmlns:a16="http://schemas.microsoft.com/office/drawing/2014/main" id="{0C186285-9E91-4691-86D3-E46A74193EC4}"/>
              </a:ext>
            </a:extLst>
          </p:cNvPr>
          <p:cNvSpPr/>
          <p:nvPr userDrawn="1"/>
        </p:nvSpPr>
        <p:spPr>
          <a:xfrm>
            <a:off x="2680008" y="4078325"/>
            <a:ext cx="297359" cy="135000"/>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1" lang="zh-CN" altLang="en-US" sz="1013"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sp>
        <p:nvSpPr>
          <p:cNvPr id="24" name="圆角矩形 42">
            <a:extLst>
              <a:ext uri="{FF2B5EF4-FFF2-40B4-BE49-F238E27FC236}">
                <a16:creationId xmlns:a16="http://schemas.microsoft.com/office/drawing/2014/main" id="{A2705D01-A040-4E4A-883D-4BD5C29C021A}"/>
              </a:ext>
            </a:extLst>
          </p:cNvPr>
          <p:cNvSpPr/>
          <p:nvPr userDrawn="1"/>
        </p:nvSpPr>
        <p:spPr>
          <a:xfrm>
            <a:off x="4801701" y="4078325"/>
            <a:ext cx="297359" cy="135000"/>
          </a:xfrm>
          <a:prstGeom prst="roundRect">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1" lang="zh-CN" altLang="en-US" sz="1013"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sp>
        <p:nvSpPr>
          <p:cNvPr id="27" name="椭圆 23">
            <a:extLst>
              <a:ext uri="{FF2B5EF4-FFF2-40B4-BE49-F238E27FC236}">
                <a16:creationId xmlns:a16="http://schemas.microsoft.com/office/drawing/2014/main" id="{9EEF6288-0955-47AE-970F-1BDC347335AB}"/>
              </a:ext>
            </a:extLst>
          </p:cNvPr>
          <p:cNvSpPr/>
          <p:nvPr userDrawn="1"/>
        </p:nvSpPr>
        <p:spPr>
          <a:xfrm>
            <a:off x="1048797" y="228092"/>
            <a:ext cx="202014" cy="269352"/>
          </a:xfrm>
          <a:prstGeom prst="ellipse">
            <a:avLst/>
          </a:prstGeom>
          <a:solidFill>
            <a:srgbClr val="BD9EE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1" lang="zh-CN" altLang="en-US" sz="1013"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sym typeface="Arial"/>
            </a:endParaRPr>
          </a:p>
        </p:txBody>
      </p:sp>
      <p:sp>
        <p:nvSpPr>
          <p:cNvPr id="28" name="椭圆 25">
            <a:extLst>
              <a:ext uri="{FF2B5EF4-FFF2-40B4-BE49-F238E27FC236}">
                <a16:creationId xmlns:a16="http://schemas.microsoft.com/office/drawing/2014/main" id="{88A16611-3149-4D32-ADB6-394BBDB68EAE}"/>
              </a:ext>
            </a:extLst>
          </p:cNvPr>
          <p:cNvSpPr/>
          <p:nvPr userDrawn="1"/>
        </p:nvSpPr>
        <p:spPr>
          <a:xfrm>
            <a:off x="5658311" y="362768"/>
            <a:ext cx="202014" cy="269352"/>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1" lang="zh-CN" altLang="en-US" sz="1013"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spTree>
    <p:extLst>
      <p:ext uri="{BB962C8B-B14F-4D97-AF65-F5344CB8AC3E}">
        <p14:creationId xmlns:p14="http://schemas.microsoft.com/office/powerpoint/2010/main" val="3423358919"/>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366196963"/>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138448186"/>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698506267"/>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362944659"/>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832308411"/>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4169556566"/>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475139122"/>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90097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CE196-D173-4EAB-BE8A-F51C5DC0841C}"/>
              </a:ext>
            </a:extLst>
          </p:cNvPr>
          <p:cNvSpPr>
            <a:spLocks noGrp="1"/>
          </p:cNvSpPr>
          <p:nvPr>
            <p:ph type="ctrTitle"/>
          </p:nvPr>
        </p:nvSpPr>
        <p:spPr>
          <a:xfrm>
            <a:off x="857250" y="841772"/>
            <a:ext cx="5143500" cy="1790700"/>
          </a:xfrm>
        </p:spPr>
        <p:txBody>
          <a:bodyPr anchor="b"/>
          <a:lstStyle>
            <a:lvl1pPr algn="ctr">
              <a:defRPr sz="3375"/>
            </a:lvl1pPr>
          </a:lstStyle>
          <a:p>
            <a:r>
              <a:rPr lang="en-US"/>
              <a:t>Click to edit Master title style</a:t>
            </a:r>
          </a:p>
        </p:txBody>
      </p:sp>
      <p:sp>
        <p:nvSpPr>
          <p:cNvPr id="3" name="Subtitle 2">
            <a:extLst>
              <a:ext uri="{FF2B5EF4-FFF2-40B4-BE49-F238E27FC236}">
                <a16:creationId xmlns:a16="http://schemas.microsoft.com/office/drawing/2014/main" id="{843E3BA8-2D53-4476-A333-027D5C7135AE}"/>
              </a:ext>
            </a:extLst>
          </p:cNvPr>
          <p:cNvSpPr>
            <a:spLocks noGrp="1"/>
          </p:cNvSpPr>
          <p:nvPr>
            <p:ph type="subTitle" idx="1"/>
          </p:nvPr>
        </p:nvSpPr>
        <p:spPr>
          <a:xfrm>
            <a:off x="857250" y="2701528"/>
            <a:ext cx="5143500" cy="124182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sp>
        <p:nvSpPr>
          <p:cNvPr id="4" name="Date Placeholder 3">
            <a:extLst>
              <a:ext uri="{FF2B5EF4-FFF2-40B4-BE49-F238E27FC236}">
                <a16:creationId xmlns:a16="http://schemas.microsoft.com/office/drawing/2014/main" id="{4D99156B-0705-4560-9FFE-DD4B4B15FE0A}"/>
              </a:ext>
            </a:extLst>
          </p:cNvPr>
          <p:cNvSpPr>
            <a:spLocks noGrp="1"/>
          </p:cNvSpPr>
          <p:nvPr>
            <p:ph type="dt" sz="half" idx="10"/>
          </p:nvPr>
        </p:nvSpPr>
        <p:spPr/>
        <p:txBody>
          <a:bodyPr/>
          <a:lstStyle/>
          <a:p>
            <a:pPr defTabSz="514350">
              <a:buClrTx/>
            </a:pPr>
            <a:fld id="{AE99BF91-CBAF-4138-BA50-0ECA45BADFAC}" type="datetimeFigureOut">
              <a:rPr lang="en-US" kern="1200" smtClean="0">
                <a:solidFill>
                  <a:prstClr val="black">
                    <a:tint val="75000"/>
                  </a:prstClr>
                </a:solidFill>
                <a:latin typeface="Calibri" panose="020F0502020204030204"/>
                <a:ea typeface="+mn-ea"/>
                <a:cs typeface="+mn-cs"/>
              </a:rPr>
              <a:pPr defTabSz="514350">
                <a:buClrTx/>
              </a:pPr>
              <a:t>9/22/2021</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40719EAC-33F6-42FB-925C-34CFB7236590}"/>
              </a:ext>
            </a:extLst>
          </p:cNvPr>
          <p:cNvSpPr>
            <a:spLocks noGrp="1"/>
          </p:cNvSpPr>
          <p:nvPr>
            <p:ph type="ftr" sz="quarter" idx="11"/>
          </p:nvPr>
        </p:nvSpPr>
        <p:spPr/>
        <p:txBody>
          <a:bodyPr/>
          <a:lstStyle/>
          <a:p>
            <a:pPr defTabSz="514350">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B11145D-CDA5-4DF1-82D0-84028A8D77B1}"/>
              </a:ext>
            </a:extLst>
          </p:cNvPr>
          <p:cNvSpPr>
            <a:spLocks noGrp="1"/>
          </p:cNvSpPr>
          <p:nvPr>
            <p:ph type="sldNum" sz="quarter" idx="12"/>
          </p:nvPr>
        </p:nvSpPr>
        <p:spPr/>
        <p:txBody>
          <a:bodyPr/>
          <a:lstStyle/>
          <a:p>
            <a:pPr defTabSz="514350">
              <a:buClrTx/>
            </a:pPr>
            <a:fld id="{6C46D1DE-7B50-410B-A29F-8022C275BD12}" type="slidenum">
              <a:rPr lang="en-US" kern="1200" smtClean="0">
                <a:solidFill>
                  <a:prstClr val="black">
                    <a:tint val="75000"/>
                  </a:prstClr>
                </a:solidFill>
                <a:latin typeface="Calibri" panose="020F0502020204030204"/>
                <a:ea typeface="+mn-ea"/>
                <a:cs typeface="+mn-cs"/>
              </a:rPr>
              <a:pPr defTabSz="51435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66264990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6533211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1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CE196-D173-4EAB-BE8A-F51C5DC0841C}"/>
              </a:ext>
            </a:extLst>
          </p:cNvPr>
          <p:cNvSpPr>
            <a:spLocks noGrp="1"/>
          </p:cNvSpPr>
          <p:nvPr>
            <p:ph type="ctrTitle"/>
          </p:nvPr>
        </p:nvSpPr>
        <p:spPr>
          <a:xfrm>
            <a:off x="857250" y="841772"/>
            <a:ext cx="5143500" cy="1790700"/>
          </a:xfrm>
        </p:spPr>
        <p:txBody>
          <a:bodyPr anchor="b"/>
          <a:lstStyle>
            <a:lvl1pPr algn="ctr">
              <a:defRPr sz="3375"/>
            </a:lvl1pPr>
          </a:lstStyle>
          <a:p>
            <a:r>
              <a:rPr lang="en-US"/>
              <a:t>Click to edit Master title style</a:t>
            </a:r>
          </a:p>
        </p:txBody>
      </p:sp>
      <p:sp>
        <p:nvSpPr>
          <p:cNvPr id="3" name="Subtitle 2">
            <a:extLst>
              <a:ext uri="{FF2B5EF4-FFF2-40B4-BE49-F238E27FC236}">
                <a16:creationId xmlns:a16="http://schemas.microsoft.com/office/drawing/2014/main" id="{843E3BA8-2D53-4476-A333-027D5C7135AE}"/>
              </a:ext>
            </a:extLst>
          </p:cNvPr>
          <p:cNvSpPr>
            <a:spLocks noGrp="1"/>
          </p:cNvSpPr>
          <p:nvPr>
            <p:ph type="subTitle" idx="1"/>
          </p:nvPr>
        </p:nvSpPr>
        <p:spPr>
          <a:xfrm>
            <a:off x="857250" y="2701528"/>
            <a:ext cx="5143500" cy="124182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sp>
        <p:nvSpPr>
          <p:cNvPr id="4" name="Date Placeholder 3">
            <a:extLst>
              <a:ext uri="{FF2B5EF4-FFF2-40B4-BE49-F238E27FC236}">
                <a16:creationId xmlns:a16="http://schemas.microsoft.com/office/drawing/2014/main" id="{4D99156B-0705-4560-9FFE-DD4B4B15FE0A}"/>
              </a:ext>
            </a:extLst>
          </p:cNvPr>
          <p:cNvSpPr>
            <a:spLocks noGrp="1"/>
          </p:cNvSpPr>
          <p:nvPr>
            <p:ph type="dt" sz="half" idx="10"/>
          </p:nvPr>
        </p:nvSpPr>
        <p:spPr/>
        <p:txBody>
          <a:bodyPr/>
          <a:lstStyle/>
          <a:p>
            <a:pPr defTabSz="514350">
              <a:buClrTx/>
            </a:pPr>
            <a:fld id="{AE99BF91-CBAF-4138-BA50-0ECA45BADFAC}" type="datetimeFigureOut">
              <a:rPr lang="en-US" kern="1200" smtClean="0">
                <a:solidFill>
                  <a:prstClr val="black">
                    <a:tint val="75000"/>
                  </a:prstClr>
                </a:solidFill>
                <a:latin typeface="Calibri" panose="020F0502020204030204"/>
                <a:ea typeface="+mn-ea"/>
                <a:cs typeface="+mn-cs"/>
              </a:rPr>
              <a:pPr defTabSz="514350">
                <a:buClrTx/>
              </a:pPr>
              <a:t>9/22/2021</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40719EAC-33F6-42FB-925C-34CFB7236590}"/>
              </a:ext>
            </a:extLst>
          </p:cNvPr>
          <p:cNvSpPr>
            <a:spLocks noGrp="1"/>
          </p:cNvSpPr>
          <p:nvPr>
            <p:ph type="ftr" sz="quarter" idx="11"/>
          </p:nvPr>
        </p:nvSpPr>
        <p:spPr/>
        <p:txBody>
          <a:bodyPr/>
          <a:lstStyle/>
          <a:p>
            <a:pPr defTabSz="514350">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B11145D-CDA5-4DF1-82D0-84028A8D77B1}"/>
              </a:ext>
            </a:extLst>
          </p:cNvPr>
          <p:cNvSpPr>
            <a:spLocks noGrp="1"/>
          </p:cNvSpPr>
          <p:nvPr>
            <p:ph type="sldNum" sz="quarter" idx="12"/>
          </p:nvPr>
        </p:nvSpPr>
        <p:spPr/>
        <p:txBody>
          <a:bodyPr/>
          <a:lstStyle/>
          <a:p>
            <a:pPr defTabSz="514350">
              <a:buClrTx/>
            </a:pPr>
            <a:fld id="{6C46D1DE-7B50-410B-A29F-8022C275BD12}" type="slidenum">
              <a:rPr lang="en-US" kern="1200" smtClean="0">
                <a:solidFill>
                  <a:prstClr val="black">
                    <a:tint val="75000"/>
                  </a:prstClr>
                </a:solidFill>
                <a:latin typeface="Calibri" panose="020F0502020204030204"/>
                <a:ea typeface="+mn-ea"/>
                <a:cs typeface="+mn-cs"/>
              </a:rPr>
              <a:pPr defTabSz="51435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617611450"/>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1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CE196-D173-4EAB-BE8A-F51C5DC0841C}"/>
              </a:ext>
            </a:extLst>
          </p:cNvPr>
          <p:cNvSpPr>
            <a:spLocks noGrp="1"/>
          </p:cNvSpPr>
          <p:nvPr>
            <p:ph type="ctrTitle"/>
          </p:nvPr>
        </p:nvSpPr>
        <p:spPr>
          <a:xfrm>
            <a:off x="857250" y="841772"/>
            <a:ext cx="5143500" cy="1790700"/>
          </a:xfrm>
        </p:spPr>
        <p:txBody>
          <a:bodyPr anchor="b"/>
          <a:lstStyle>
            <a:lvl1pPr algn="ctr">
              <a:defRPr sz="3375"/>
            </a:lvl1pPr>
          </a:lstStyle>
          <a:p>
            <a:r>
              <a:rPr lang="en-US"/>
              <a:t>Click to edit Master title style</a:t>
            </a:r>
          </a:p>
        </p:txBody>
      </p:sp>
      <p:sp>
        <p:nvSpPr>
          <p:cNvPr id="3" name="Subtitle 2">
            <a:extLst>
              <a:ext uri="{FF2B5EF4-FFF2-40B4-BE49-F238E27FC236}">
                <a16:creationId xmlns:a16="http://schemas.microsoft.com/office/drawing/2014/main" id="{843E3BA8-2D53-4476-A333-027D5C7135AE}"/>
              </a:ext>
            </a:extLst>
          </p:cNvPr>
          <p:cNvSpPr>
            <a:spLocks noGrp="1"/>
          </p:cNvSpPr>
          <p:nvPr>
            <p:ph type="subTitle" idx="1"/>
          </p:nvPr>
        </p:nvSpPr>
        <p:spPr>
          <a:xfrm>
            <a:off x="857250" y="2701528"/>
            <a:ext cx="5143500" cy="124182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sp>
        <p:nvSpPr>
          <p:cNvPr id="4" name="Date Placeholder 3">
            <a:extLst>
              <a:ext uri="{FF2B5EF4-FFF2-40B4-BE49-F238E27FC236}">
                <a16:creationId xmlns:a16="http://schemas.microsoft.com/office/drawing/2014/main" id="{4D99156B-0705-4560-9FFE-DD4B4B15FE0A}"/>
              </a:ext>
            </a:extLst>
          </p:cNvPr>
          <p:cNvSpPr>
            <a:spLocks noGrp="1"/>
          </p:cNvSpPr>
          <p:nvPr>
            <p:ph type="dt" sz="half" idx="10"/>
          </p:nvPr>
        </p:nvSpPr>
        <p:spPr/>
        <p:txBody>
          <a:bodyPr/>
          <a:lstStyle/>
          <a:p>
            <a:pPr defTabSz="514350">
              <a:buClrTx/>
            </a:pPr>
            <a:fld id="{AE99BF91-CBAF-4138-BA50-0ECA45BADFAC}" type="datetimeFigureOut">
              <a:rPr lang="en-US" kern="1200" smtClean="0">
                <a:solidFill>
                  <a:prstClr val="black">
                    <a:tint val="75000"/>
                  </a:prstClr>
                </a:solidFill>
                <a:latin typeface="Calibri" panose="020F0502020204030204"/>
                <a:ea typeface="+mn-ea"/>
                <a:cs typeface="+mn-cs"/>
              </a:rPr>
              <a:pPr defTabSz="514350">
                <a:buClrTx/>
              </a:pPr>
              <a:t>9/22/2021</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40719EAC-33F6-42FB-925C-34CFB7236590}"/>
              </a:ext>
            </a:extLst>
          </p:cNvPr>
          <p:cNvSpPr>
            <a:spLocks noGrp="1"/>
          </p:cNvSpPr>
          <p:nvPr>
            <p:ph type="ftr" sz="quarter" idx="11"/>
          </p:nvPr>
        </p:nvSpPr>
        <p:spPr/>
        <p:txBody>
          <a:bodyPr/>
          <a:lstStyle/>
          <a:p>
            <a:pPr defTabSz="514350">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B11145D-CDA5-4DF1-82D0-84028A8D77B1}"/>
              </a:ext>
            </a:extLst>
          </p:cNvPr>
          <p:cNvSpPr>
            <a:spLocks noGrp="1"/>
          </p:cNvSpPr>
          <p:nvPr>
            <p:ph type="sldNum" sz="quarter" idx="12"/>
          </p:nvPr>
        </p:nvSpPr>
        <p:spPr/>
        <p:txBody>
          <a:bodyPr/>
          <a:lstStyle/>
          <a:p>
            <a:pPr defTabSz="514350">
              <a:buClrTx/>
            </a:pPr>
            <a:fld id="{6C46D1DE-7B50-410B-A29F-8022C275BD12}" type="slidenum">
              <a:rPr lang="en-US" kern="1200" smtClean="0">
                <a:solidFill>
                  <a:prstClr val="black">
                    <a:tint val="75000"/>
                  </a:prstClr>
                </a:solidFill>
                <a:latin typeface="Calibri" panose="020F0502020204030204"/>
                <a:ea typeface="+mn-ea"/>
                <a:cs typeface="+mn-cs"/>
              </a:rPr>
              <a:pPr defTabSz="51435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134645565"/>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1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CE196-D173-4EAB-BE8A-F51C5DC0841C}"/>
              </a:ext>
            </a:extLst>
          </p:cNvPr>
          <p:cNvSpPr>
            <a:spLocks noGrp="1"/>
          </p:cNvSpPr>
          <p:nvPr>
            <p:ph type="ctrTitle"/>
          </p:nvPr>
        </p:nvSpPr>
        <p:spPr>
          <a:xfrm>
            <a:off x="857250" y="841772"/>
            <a:ext cx="5143500" cy="1790700"/>
          </a:xfrm>
        </p:spPr>
        <p:txBody>
          <a:bodyPr anchor="b"/>
          <a:lstStyle>
            <a:lvl1pPr algn="ctr">
              <a:defRPr sz="3375"/>
            </a:lvl1pPr>
          </a:lstStyle>
          <a:p>
            <a:r>
              <a:rPr lang="en-US"/>
              <a:t>Click to edit Master title style</a:t>
            </a:r>
          </a:p>
        </p:txBody>
      </p:sp>
      <p:sp>
        <p:nvSpPr>
          <p:cNvPr id="3" name="Subtitle 2">
            <a:extLst>
              <a:ext uri="{FF2B5EF4-FFF2-40B4-BE49-F238E27FC236}">
                <a16:creationId xmlns:a16="http://schemas.microsoft.com/office/drawing/2014/main" id="{843E3BA8-2D53-4476-A333-027D5C7135AE}"/>
              </a:ext>
            </a:extLst>
          </p:cNvPr>
          <p:cNvSpPr>
            <a:spLocks noGrp="1"/>
          </p:cNvSpPr>
          <p:nvPr>
            <p:ph type="subTitle" idx="1"/>
          </p:nvPr>
        </p:nvSpPr>
        <p:spPr>
          <a:xfrm>
            <a:off x="857250" y="2701528"/>
            <a:ext cx="5143500" cy="124182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sp>
        <p:nvSpPr>
          <p:cNvPr id="4" name="Date Placeholder 3">
            <a:extLst>
              <a:ext uri="{FF2B5EF4-FFF2-40B4-BE49-F238E27FC236}">
                <a16:creationId xmlns:a16="http://schemas.microsoft.com/office/drawing/2014/main" id="{4D99156B-0705-4560-9FFE-DD4B4B15FE0A}"/>
              </a:ext>
            </a:extLst>
          </p:cNvPr>
          <p:cNvSpPr>
            <a:spLocks noGrp="1"/>
          </p:cNvSpPr>
          <p:nvPr>
            <p:ph type="dt" sz="half" idx="10"/>
          </p:nvPr>
        </p:nvSpPr>
        <p:spPr/>
        <p:txBody>
          <a:bodyPr/>
          <a:lstStyle/>
          <a:p>
            <a:pPr defTabSz="514350">
              <a:buClrTx/>
            </a:pPr>
            <a:fld id="{AE99BF91-CBAF-4138-BA50-0ECA45BADFAC}" type="datetimeFigureOut">
              <a:rPr lang="en-US" kern="1200" smtClean="0">
                <a:solidFill>
                  <a:prstClr val="black">
                    <a:tint val="75000"/>
                  </a:prstClr>
                </a:solidFill>
                <a:latin typeface="Calibri" panose="020F0502020204030204"/>
                <a:ea typeface="+mn-ea"/>
                <a:cs typeface="+mn-cs"/>
              </a:rPr>
              <a:pPr defTabSz="514350">
                <a:buClrTx/>
              </a:pPr>
              <a:t>9/22/2021</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40719EAC-33F6-42FB-925C-34CFB7236590}"/>
              </a:ext>
            </a:extLst>
          </p:cNvPr>
          <p:cNvSpPr>
            <a:spLocks noGrp="1"/>
          </p:cNvSpPr>
          <p:nvPr>
            <p:ph type="ftr" sz="quarter" idx="11"/>
          </p:nvPr>
        </p:nvSpPr>
        <p:spPr/>
        <p:txBody>
          <a:bodyPr/>
          <a:lstStyle/>
          <a:p>
            <a:pPr defTabSz="514350">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B11145D-CDA5-4DF1-82D0-84028A8D77B1}"/>
              </a:ext>
            </a:extLst>
          </p:cNvPr>
          <p:cNvSpPr>
            <a:spLocks noGrp="1"/>
          </p:cNvSpPr>
          <p:nvPr>
            <p:ph type="sldNum" sz="quarter" idx="12"/>
          </p:nvPr>
        </p:nvSpPr>
        <p:spPr/>
        <p:txBody>
          <a:bodyPr/>
          <a:lstStyle/>
          <a:p>
            <a:pPr defTabSz="514350">
              <a:buClrTx/>
            </a:pPr>
            <a:fld id="{6C46D1DE-7B50-410B-A29F-8022C275BD12}" type="slidenum">
              <a:rPr lang="en-US" kern="1200" smtClean="0">
                <a:solidFill>
                  <a:prstClr val="black">
                    <a:tint val="75000"/>
                  </a:prstClr>
                </a:solidFill>
                <a:latin typeface="Calibri" panose="020F0502020204030204"/>
                <a:ea typeface="+mn-ea"/>
                <a:cs typeface="+mn-cs"/>
              </a:rPr>
              <a:pPr defTabSz="51435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649787296"/>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1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CE196-D173-4EAB-BE8A-F51C5DC0841C}"/>
              </a:ext>
            </a:extLst>
          </p:cNvPr>
          <p:cNvSpPr>
            <a:spLocks noGrp="1"/>
          </p:cNvSpPr>
          <p:nvPr>
            <p:ph type="ctrTitle"/>
          </p:nvPr>
        </p:nvSpPr>
        <p:spPr>
          <a:xfrm>
            <a:off x="857250" y="841772"/>
            <a:ext cx="5143500" cy="1790700"/>
          </a:xfrm>
        </p:spPr>
        <p:txBody>
          <a:bodyPr anchor="b"/>
          <a:lstStyle>
            <a:lvl1pPr algn="ctr">
              <a:defRPr sz="3375"/>
            </a:lvl1pPr>
          </a:lstStyle>
          <a:p>
            <a:r>
              <a:rPr lang="en-US"/>
              <a:t>Click to edit Master title style</a:t>
            </a:r>
          </a:p>
        </p:txBody>
      </p:sp>
      <p:sp>
        <p:nvSpPr>
          <p:cNvPr id="3" name="Subtitle 2">
            <a:extLst>
              <a:ext uri="{FF2B5EF4-FFF2-40B4-BE49-F238E27FC236}">
                <a16:creationId xmlns:a16="http://schemas.microsoft.com/office/drawing/2014/main" id="{843E3BA8-2D53-4476-A333-027D5C7135AE}"/>
              </a:ext>
            </a:extLst>
          </p:cNvPr>
          <p:cNvSpPr>
            <a:spLocks noGrp="1"/>
          </p:cNvSpPr>
          <p:nvPr>
            <p:ph type="subTitle" idx="1"/>
          </p:nvPr>
        </p:nvSpPr>
        <p:spPr>
          <a:xfrm>
            <a:off x="857250" y="2701528"/>
            <a:ext cx="5143500" cy="124182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sp>
        <p:nvSpPr>
          <p:cNvPr id="4" name="Date Placeholder 3">
            <a:extLst>
              <a:ext uri="{FF2B5EF4-FFF2-40B4-BE49-F238E27FC236}">
                <a16:creationId xmlns:a16="http://schemas.microsoft.com/office/drawing/2014/main" id="{4D99156B-0705-4560-9FFE-DD4B4B15FE0A}"/>
              </a:ext>
            </a:extLst>
          </p:cNvPr>
          <p:cNvSpPr>
            <a:spLocks noGrp="1"/>
          </p:cNvSpPr>
          <p:nvPr>
            <p:ph type="dt" sz="half" idx="10"/>
          </p:nvPr>
        </p:nvSpPr>
        <p:spPr/>
        <p:txBody>
          <a:bodyPr/>
          <a:lstStyle/>
          <a:p>
            <a:pPr defTabSz="514350">
              <a:buClrTx/>
            </a:pPr>
            <a:fld id="{AE99BF91-CBAF-4138-BA50-0ECA45BADFAC}" type="datetimeFigureOut">
              <a:rPr lang="en-US" kern="1200" smtClean="0">
                <a:solidFill>
                  <a:prstClr val="black">
                    <a:tint val="75000"/>
                  </a:prstClr>
                </a:solidFill>
                <a:latin typeface="Calibri" panose="020F0502020204030204"/>
                <a:ea typeface="+mn-ea"/>
                <a:cs typeface="+mn-cs"/>
              </a:rPr>
              <a:pPr defTabSz="514350">
                <a:buClrTx/>
              </a:pPr>
              <a:t>9/22/2021</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40719EAC-33F6-42FB-925C-34CFB7236590}"/>
              </a:ext>
            </a:extLst>
          </p:cNvPr>
          <p:cNvSpPr>
            <a:spLocks noGrp="1"/>
          </p:cNvSpPr>
          <p:nvPr>
            <p:ph type="ftr" sz="quarter" idx="11"/>
          </p:nvPr>
        </p:nvSpPr>
        <p:spPr/>
        <p:txBody>
          <a:bodyPr/>
          <a:lstStyle/>
          <a:p>
            <a:pPr defTabSz="514350">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B11145D-CDA5-4DF1-82D0-84028A8D77B1}"/>
              </a:ext>
            </a:extLst>
          </p:cNvPr>
          <p:cNvSpPr>
            <a:spLocks noGrp="1"/>
          </p:cNvSpPr>
          <p:nvPr>
            <p:ph type="sldNum" sz="quarter" idx="12"/>
          </p:nvPr>
        </p:nvSpPr>
        <p:spPr/>
        <p:txBody>
          <a:bodyPr/>
          <a:lstStyle/>
          <a:p>
            <a:pPr defTabSz="514350">
              <a:buClrTx/>
            </a:pPr>
            <a:fld id="{6C46D1DE-7B50-410B-A29F-8022C275BD12}" type="slidenum">
              <a:rPr lang="en-US" kern="1200" smtClean="0">
                <a:solidFill>
                  <a:prstClr val="black">
                    <a:tint val="75000"/>
                  </a:prstClr>
                </a:solidFill>
                <a:latin typeface="Calibri" panose="020F0502020204030204"/>
                <a:ea typeface="+mn-ea"/>
                <a:cs typeface="+mn-cs"/>
              </a:rPr>
              <a:pPr defTabSz="51435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698764499"/>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1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CE196-D173-4EAB-BE8A-F51C5DC0841C}"/>
              </a:ext>
            </a:extLst>
          </p:cNvPr>
          <p:cNvSpPr>
            <a:spLocks noGrp="1"/>
          </p:cNvSpPr>
          <p:nvPr>
            <p:ph type="ctrTitle"/>
          </p:nvPr>
        </p:nvSpPr>
        <p:spPr>
          <a:xfrm>
            <a:off x="857250" y="841772"/>
            <a:ext cx="5143500" cy="1790700"/>
          </a:xfrm>
        </p:spPr>
        <p:txBody>
          <a:bodyPr anchor="b"/>
          <a:lstStyle>
            <a:lvl1pPr algn="ctr">
              <a:defRPr sz="3375"/>
            </a:lvl1pPr>
          </a:lstStyle>
          <a:p>
            <a:r>
              <a:rPr lang="en-US"/>
              <a:t>Click to edit Master title style</a:t>
            </a:r>
          </a:p>
        </p:txBody>
      </p:sp>
      <p:sp>
        <p:nvSpPr>
          <p:cNvPr id="3" name="Subtitle 2">
            <a:extLst>
              <a:ext uri="{FF2B5EF4-FFF2-40B4-BE49-F238E27FC236}">
                <a16:creationId xmlns:a16="http://schemas.microsoft.com/office/drawing/2014/main" id="{843E3BA8-2D53-4476-A333-027D5C7135AE}"/>
              </a:ext>
            </a:extLst>
          </p:cNvPr>
          <p:cNvSpPr>
            <a:spLocks noGrp="1"/>
          </p:cNvSpPr>
          <p:nvPr>
            <p:ph type="subTitle" idx="1"/>
          </p:nvPr>
        </p:nvSpPr>
        <p:spPr>
          <a:xfrm>
            <a:off x="857250" y="2701528"/>
            <a:ext cx="5143500" cy="124182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sp>
        <p:nvSpPr>
          <p:cNvPr id="4" name="Date Placeholder 3">
            <a:extLst>
              <a:ext uri="{FF2B5EF4-FFF2-40B4-BE49-F238E27FC236}">
                <a16:creationId xmlns:a16="http://schemas.microsoft.com/office/drawing/2014/main" id="{4D99156B-0705-4560-9FFE-DD4B4B15FE0A}"/>
              </a:ext>
            </a:extLst>
          </p:cNvPr>
          <p:cNvSpPr>
            <a:spLocks noGrp="1"/>
          </p:cNvSpPr>
          <p:nvPr>
            <p:ph type="dt" sz="half" idx="10"/>
          </p:nvPr>
        </p:nvSpPr>
        <p:spPr/>
        <p:txBody>
          <a:bodyPr/>
          <a:lstStyle/>
          <a:p>
            <a:pPr defTabSz="514350">
              <a:buClrTx/>
            </a:pPr>
            <a:fld id="{AE99BF91-CBAF-4138-BA50-0ECA45BADFAC}" type="datetimeFigureOut">
              <a:rPr lang="en-US" kern="1200" smtClean="0">
                <a:solidFill>
                  <a:prstClr val="black">
                    <a:tint val="75000"/>
                  </a:prstClr>
                </a:solidFill>
                <a:latin typeface="Calibri" panose="020F0502020204030204"/>
                <a:ea typeface="+mn-ea"/>
                <a:cs typeface="+mn-cs"/>
              </a:rPr>
              <a:pPr defTabSz="514350">
                <a:buClrTx/>
              </a:pPr>
              <a:t>9/22/2021</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40719EAC-33F6-42FB-925C-34CFB7236590}"/>
              </a:ext>
            </a:extLst>
          </p:cNvPr>
          <p:cNvSpPr>
            <a:spLocks noGrp="1"/>
          </p:cNvSpPr>
          <p:nvPr>
            <p:ph type="ftr" sz="quarter" idx="11"/>
          </p:nvPr>
        </p:nvSpPr>
        <p:spPr/>
        <p:txBody>
          <a:bodyPr/>
          <a:lstStyle/>
          <a:p>
            <a:pPr defTabSz="514350">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B11145D-CDA5-4DF1-82D0-84028A8D77B1}"/>
              </a:ext>
            </a:extLst>
          </p:cNvPr>
          <p:cNvSpPr>
            <a:spLocks noGrp="1"/>
          </p:cNvSpPr>
          <p:nvPr>
            <p:ph type="sldNum" sz="quarter" idx="12"/>
          </p:nvPr>
        </p:nvSpPr>
        <p:spPr/>
        <p:txBody>
          <a:bodyPr/>
          <a:lstStyle/>
          <a:p>
            <a:pPr defTabSz="514350">
              <a:buClrTx/>
            </a:pPr>
            <a:fld id="{6C46D1DE-7B50-410B-A29F-8022C275BD12}" type="slidenum">
              <a:rPr lang="en-US" kern="1200" smtClean="0">
                <a:solidFill>
                  <a:prstClr val="black">
                    <a:tint val="75000"/>
                  </a:prstClr>
                </a:solidFill>
                <a:latin typeface="Calibri" panose="020F0502020204030204"/>
                <a:ea typeface="+mn-ea"/>
                <a:cs typeface="+mn-cs"/>
              </a:rPr>
              <a:pPr defTabSz="51435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776712718"/>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1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CE196-D173-4EAB-BE8A-F51C5DC0841C}"/>
              </a:ext>
            </a:extLst>
          </p:cNvPr>
          <p:cNvSpPr>
            <a:spLocks noGrp="1"/>
          </p:cNvSpPr>
          <p:nvPr>
            <p:ph type="ctrTitle"/>
          </p:nvPr>
        </p:nvSpPr>
        <p:spPr>
          <a:xfrm>
            <a:off x="857250" y="841772"/>
            <a:ext cx="5143500" cy="1790700"/>
          </a:xfrm>
        </p:spPr>
        <p:txBody>
          <a:bodyPr anchor="b"/>
          <a:lstStyle>
            <a:lvl1pPr algn="ctr">
              <a:defRPr sz="3375"/>
            </a:lvl1pPr>
          </a:lstStyle>
          <a:p>
            <a:r>
              <a:rPr lang="en-US"/>
              <a:t>Click to edit Master title style</a:t>
            </a:r>
          </a:p>
        </p:txBody>
      </p:sp>
      <p:sp>
        <p:nvSpPr>
          <p:cNvPr id="3" name="Subtitle 2">
            <a:extLst>
              <a:ext uri="{FF2B5EF4-FFF2-40B4-BE49-F238E27FC236}">
                <a16:creationId xmlns:a16="http://schemas.microsoft.com/office/drawing/2014/main" id="{843E3BA8-2D53-4476-A333-027D5C7135AE}"/>
              </a:ext>
            </a:extLst>
          </p:cNvPr>
          <p:cNvSpPr>
            <a:spLocks noGrp="1"/>
          </p:cNvSpPr>
          <p:nvPr>
            <p:ph type="subTitle" idx="1"/>
          </p:nvPr>
        </p:nvSpPr>
        <p:spPr>
          <a:xfrm>
            <a:off x="857250" y="2701528"/>
            <a:ext cx="5143500" cy="124182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sp>
        <p:nvSpPr>
          <p:cNvPr id="4" name="Date Placeholder 3">
            <a:extLst>
              <a:ext uri="{FF2B5EF4-FFF2-40B4-BE49-F238E27FC236}">
                <a16:creationId xmlns:a16="http://schemas.microsoft.com/office/drawing/2014/main" id="{4D99156B-0705-4560-9FFE-DD4B4B15FE0A}"/>
              </a:ext>
            </a:extLst>
          </p:cNvPr>
          <p:cNvSpPr>
            <a:spLocks noGrp="1"/>
          </p:cNvSpPr>
          <p:nvPr>
            <p:ph type="dt" sz="half" idx="10"/>
          </p:nvPr>
        </p:nvSpPr>
        <p:spPr/>
        <p:txBody>
          <a:bodyPr/>
          <a:lstStyle/>
          <a:p>
            <a:pPr defTabSz="514350">
              <a:buClrTx/>
            </a:pPr>
            <a:fld id="{AE99BF91-CBAF-4138-BA50-0ECA45BADFAC}" type="datetimeFigureOut">
              <a:rPr lang="en-US" kern="1200" smtClean="0">
                <a:solidFill>
                  <a:prstClr val="black">
                    <a:tint val="75000"/>
                  </a:prstClr>
                </a:solidFill>
                <a:latin typeface="Calibri" panose="020F0502020204030204"/>
                <a:ea typeface="+mn-ea"/>
                <a:cs typeface="+mn-cs"/>
              </a:rPr>
              <a:pPr defTabSz="514350">
                <a:buClrTx/>
              </a:pPr>
              <a:t>9/22/2021</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40719EAC-33F6-42FB-925C-34CFB7236590}"/>
              </a:ext>
            </a:extLst>
          </p:cNvPr>
          <p:cNvSpPr>
            <a:spLocks noGrp="1"/>
          </p:cNvSpPr>
          <p:nvPr>
            <p:ph type="ftr" sz="quarter" idx="11"/>
          </p:nvPr>
        </p:nvSpPr>
        <p:spPr/>
        <p:txBody>
          <a:bodyPr/>
          <a:lstStyle/>
          <a:p>
            <a:pPr defTabSz="514350">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B11145D-CDA5-4DF1-82D0-84028A8D77B1}"/>
              </a:ext>
            </a:extLst>
          </p:cNvPr>
          <p:cNvSpPr>
            <a:spLocks noGrp="1"/>
          </p:cNvSpPr>
          <p:nvPr>
            <p:ph type="sldNum" sz="quarter" idx="12"/>
          </p:nvPr>
        </p:nvSpPr>
        <p:spPr/>
        <p:txBody>
          <a:bodyPr/>
          <a:lstStyle/>
          <a:p>
            <a:pPr defTabSz="514350">
              <a:buClrTx/>
            </a:pPr>
            <a:fld id="{6C46D1DE-7B50-410B-A29F-8022C275BD12}" type="slidenum">
              <a:rPr lang="en-US" kern="1200" smtClean="0">
                <a:solidFill>
                  <a:prstClr val="black">
                    <a:tint val="75000"/>
                  </a:prstClr>
                </a:solidFill>
                <a:latin typeface="Calibri" panose="020F0502020204030204"/>
                <a:ea typeface="+mn-ea"/>
                <a:cs typeface="+mn-cs"/>
              </a:rPr>
              <a:pPr defTabSz="51435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900949727"/>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10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CE196-D173-4EAB-BE8A-F51C5DC0841C}"/>
              </a:ext>
            </a:extLst>
          </p:cNvPr>
          <p:cNvSpPr>
            <a:spLocks noGrp="1"/>
          </p:cNvSpPr>
          <p:nvPr>
            <p:ph type="ctrTitle"/>
          </p:nvPr>
        </p:nvSpPr>
        <p:spPr>
          <a:xfrm>
            <a:off x="857250" y="841772"/>
            <a:ext cx="5143500" cy="1790700"/>
          </a:xfrm>
        </p:spPr>
        <p:txBody>
          <a:bodyPr anchor="b"/>
          <a:lstStyle>
            <a:lvl1pPr algn="ctr">
              <a:defRPr sz="3375"/>
            </a:lvl1pPr>
          </a:lstStyle>
          <a:p>
            <a:r>
              <a:rPr lang="en-US"/>
              <a:t>Click to edit Master title style</a:t>
            </a:r>
          </a:p>
        </p:txBody>
      </p:sp>
      <p:sp>
        <p:nvSpPr>
          <p:cNvPr id="3" name="Subtitle 2">
            <a:extLst>
              <a:ext uri="{FF2B5EF4-FFF2-40B4-BE49-F238E27FC236}">
                <a16:creationId xmlns:a16="http://schemas.microsoft.com/office/drawing/2014/main" id="{843E3BA8-2D53-4476-A333-027D5C7135AE}"/>
              </a:ext>
            </a:extLst>
          </p:cNvPr>
          <p:cNvSpPr>
            <a:spLocks noGrp="1"/>
          </p:cNvSpPr>
          <p:nvPr>
            <p:ph type="subTitle" idx="1"/>
          </p:nvPr>
        </p:nvSpPr>
        <p:spPr>
          <a:xfrm>
            <a:off x="857250" y="2701528"/>
            <a:ext cx="5143500" cy="124182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sp>
        <p:nvSpPr>
          <p:cNvPr id="4" name="Date Placeholder 3">
            <a:extLst>
              <a:ext uri="{FF2B5EF4-FFF2-40B4-BE49-F238E27FC236}">
                <a16:creationId xmlns:a16="http://schemas.microsoft.com/office/drawing/2014/main" id="{4D99156B-0705-4560-9FFE-DD4B4B15FE0A}"/>
              </a:ext>
            </a:extLst>
          </p:cNvPr>
          <p:cNvSpPr>
            <a:spLocks noGrp="1"/>
          </p:cNvSpPr>
          <p:nvPr>
            <p:ph type="dt" sz="half" idx="10"/>
          </p:nvPr>
        </p:nvSpPr>
        <p:spPr/>
        <p:txBody>
          <a:bodyPr/>
          <a:lstStyle/>
          <a:p>
            <a:pPr defTabSz="514350">
              <a:buClrTx/>
            </a:pPr>
            <a:fld id="{AE99BF91-CBAF-4138-BA50-0ECA45BADFAC}" type="datetimeFigureOut">
              <a:rPr lang="en-US" kern="1200" smtClean="0">
                <a:solidFill>
                  <a:prstClr val="black">
                    <a:tint val="75000"/>
                  </a:prstClr>
                </a:solidFill>
                <a:latin typeface="Calibri" panose="020F0502020204030204"/>
                <a:ea typeface="+mn-ea"/>
                <a:cs typeface="+mn-cs"/>
              </a:rPr>
              <a:pPr defTabSz="514350">
                <a:buClrTx/>
              </a:pPr>
              <a:t>9/22/2021</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40719EAC-33F6-42FB-925C-34CFB7236590}"/>
              </a:ext>
            </a:extLst>
          </p:cNvPr>
          <p:cNvSpPr>
            <a:spLocks noGrp="1"/>
          </p:cNvSpPr>
          <p:nvPr>
            <p:ph type="ftr" sz="quarter" idx="11"/>
          </p:nvPr>
        </p:nvSpPr>
        <p:spPr/>
        <p:txBody>
          <a:bodyPr/>
          <a:lstStyle/>
          <a:p>
            <a:pPr defTabSz="514350">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B11145D-CDA5-4DF1-82D0-84028A8D77B1}"/>
              </a:ext>
            </a:extLst>
          </p:cNvPr>
          <p:cNvSpPr>
            <a:spLocks noGrp="1"/>
          </p:cNvSpPr>
          <p:nvPr>
            <p:ph type="sldNum" sz="quarter" idx="12"/>
          </p:nvPr>
        </p:nvSpPr>
        <p:spPr/>
        <p:txBody>
          <a:bodyPr/>
          <a:lstStyle/>
          <a:p>
            <a:pPr defTabSz="514350">
              <a:buClrTx/>
            </a:pPr>
            <a:fld id="{6C46D1DE-7B50-410B-A29F-8022C275BD12}" type="slidenum">
              <a:rPr lang="en-US" kern="1200" smtClean="0">
                <a:solidFill>
                  <a:prstClr val="black">
                    <a:tint val="75000"/>
                  </a:prstClr>
                </a:solidFill>
                <a:latin typeface="Calibri" panose="020F0502020204030204"/>
                <a:ea typeface="+mn-ea"/>
                <a:cs typeface="+mn-cs"/>
              </a:rPr>
              <a:pPr defTabSz="51435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644664588"/>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9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CE196-D173-4EAB-BE8A-F51C5DC0841C}"/>
              </a:ext>
            </a:extLst>
          </p:cNvPr>
          <p:cNvSpPr>
            <a:spLocks noGrp="1"/>
          </p:cNvSpPr>
          <p:nvPr>
            <p:ph type="ctrTitle"/>
          </p:nvPr>
        </p:nvSpPr>
        <p:spPr>
          <a:xfrm>
            <a:off x="857250" y="841772"/>
            <a:ext cx="5143500" cy="1790700"/>
          </a:xfrm>
        </p:spPr>
        <p:txBody>
          <a:bodyPr anchor="b"/>
          <a:lstStyle>
            <a:lvl1pPr algn="ctr">
              <a:defRPr sz="3375"/>
            </a:lvl1pPr>
          </a:lstStyle>
          <a:p>
            <a:r>
              <a:rPr lang="en-US"/>
              <a:t>Click to edit Master title style</a:t>
            </a:r>
          </a:p>
        </p:txBody>
      </p:sp>
      <p:sp>
        <p:nvSpPr>
          <p:cNvPr id="3" name="Subtitle 2">
            <a:extLst>
              <a:ext uri="{FF2B5EF4-FFF2-40B4-BE49-F238E27FC236}">
                <a16:creationId xmlns:a16="http://schemas.microsoft.com/office/drawing/2014/main" id="{843E3BA8-2D53-4476-A333-027D5C7135AE}"/>
              </a:ext>
            </a:extLst>
          </p:cNvPr>
          <p:cNvSpPr>
            <a:spLocks noGrp="1"/>
          </p:cNvSpPr>
          <p:nvPr>
            <p:ph type="subTitle" idx="1"/>
          </p:nvPr>
        </p:nvSpPr>
        <p:spPr>
          <a:xfrm>
            <a:off x="857250" y="2701528"/>
            <a:ext cx="5143500" cy="124182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sp>
        <p:nvSpPr>
          <p:cNvPr id="4" name="Date Placeholder 3">
            <a:extLst>
              <a:ext uri="{FF2B5EF4-FFF2-40B4-BE49-F238E27FC236}">
                <a16:creationId xmlns:a16="http://schemas.microsoft.com/office/drawing/2014/main" id="{4D99156B-0705-4560-9FFE-DD4B4B15FE0A}"/>
              </a:ext>
            </a:extLst>
          </p:cNvPr>
          <p:cNvSpPr>
            <a:spLocks noGrp="1"/>
          </p:cNvSpPr>
          <p:nvPr>
            <p:ph type="dt" sz="half" idx="10"/>
          </p:nvPr>
        </p:nvSpPr>
        <p:spPr/>
        <p:txBody>
          <a:bodyPr/>
          <a:lstStyle/>
          <a:p>
            <a:pPr defTabSz="514350">
              <a:buClrTx/>
            </a:pPr>
            <a:fld id="{AE99BF91-CBAF-4138-BA50-0ECA45BADFAC}" type="datetimeFigureOut">
              <a:rPr lang="en-US" kern="1200" smtClean="0">
                <a:solidFill>
                  <a:prstClr val="black">
                    <a:tint val="75000"/>
                  </a:prstClr>
                </a:solidFill>
                <a:latin typeface="Calibri" panose="020F0502020204030204"/>
                <a:ea typeface="+mn-ea"/>
                <a:cs typeface="+mn-cs"/>
              </a:rPr>
              <a:pPr defTabSz="514350">
                <a:buClrTx/>
              </a:pPr>
              <a:t>9/22/2021</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40719EAC-33F6-42FB-925C-34CFB7236590}"/>
              </a:ext>
            </a:extLst>
          </p:cNvPr>
          <p:cNvSpPr>
            <a:spLocks noGrp="1"/>
          </p:cNvSpPr>
          <p:nvPr>
            <p:ph type="ftr" sz="quarter" idx="11"/>
          </p:nvPr>
        </p:nvSpPr>
        <p:spPr/>
        <p:txBody>
          <a:bodyPr/>
          <a:lstStyle/>
          <a:p>
            <a:pPr defTabSz="514350">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B11145D-CDA5-4DF1-82D0-84028A8D77B1}"/>
              </a:ext>
            </a:extLst>
          </p:cNvPr>
          <p:cNvSpPr>
            <a:spLocks noGrp="1"/>
          </p:cNvSpPr>
          <p:nvPr>
            <p:ph type="sldNum" sz="quarter" idx="12"/>
          </p:nvPr>
        </p:nvSpPr>
        <p:spPr/>
        <p:txBody>
          <a:bodyPr/>
          <a:lstStyle/>
          <a:p>
            <a:pPr defTabSz="514350">
              <a:buClrTx/>
            </a:pPr>
            <a:fld id="{6C46D1DE-7B50-410B-A29F-8022C275BD12}" type="slidenum">
              <a:rPr lang="en-US" kern="1200" smtClean="0">
                <a:solidFill>
                  <a:prstClr val="black">
                    <a:tint val="75000"/>
                  </a:prstClr>
                </a:solidFill>
                <a:latin typeface="Calibri" panose="020F0502020204030204"/>
                <a:ea typeface="+mn-ea"/>
                <a:cs typeface="+mn-cs"/>
              </a:rPr>
              <a:pPr defTabSz="51435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955876512"/>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CE196-D173-4EAB-BE8A-F51C5DC0841C}"/>
              </a:ext>
            </a:extLst>
          </p:cNvPr>
          <p:cNvSpPr>
            <a:spLocks noGrp="1"/>
          </p:cNvSpPr>
          <p:nvPr>
            <p:ph type="ctrTitle"/>
          </p:nvPr>
        </p:nvSpPr>
        <p:spPr>
          <a:xfrm>
            <a:off x="857250" y="841772"/>
            <a:ext cx="5143500" cy="1790700"/>
          </a:xfrm>
        </p:spPr>
        <p:txBody>
          <a:bodyPr anchor="b"/>
          <a:lstStyle>
            <a:lvl1pPr algn="ctr">
              <a:defRPr sz="3375"/>
            </a:lvl1pPr>
          </a:lstStyle>
          <a:p>
            <a:r>
              <a:rPr lang="en-US"/>
              <a:t>Click to edit Master title style</a:t>
            </a:r>
          </a:p>
        </p:txBody>
      </p:sp>
      <p:sp>
        <p:nvSpPr>
          <p:cNvPr id="3" name="Subtitle 2">
            <a:extLst>
              <a:ext uri="{FF2B5EF4-FFF2-40B4-BE49-F238E27FC236}">
                <a16:creationId xmlns:a16="http://schemas.microsoft.com/office/drawing/2014/main" id="{843E3BA8-2D53-4476-A333-027D5C7135AE}"/>
              </a:ext>
            </a:extLst>
          </p:cNvPr>
          <p:cNvSpPr>
            <a:spLocks noGrp="1"/>
          </p:cNvSpPr>
          <p:nvPr>
            <p:ph type="subTitle" idx="1"/>
          </p:nvPr>
        </p:nvSpPr>
        <p:spPr>
          <a:xfrm>
            <a:off x="857250" y="2701528"/>
            <a:ext cx="5143500" cy="124182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sp>
        <p:nvSpPr>
          <p:cNvPr id="4" name="Date Placeholder 3">
            <a:extLst>
              <a:ext uri="{FF2B5EF4-FFF2-40B4-BE49-F238E27FC236}">
                <a16:creationId xmlns:a16="http://schemas.microsoft.com/office/drawing/2014/main" id="{4D99156B-0705-4560-9FFE-DD4B4B15FE0A}"/>
              </a:ext>
            </a:extLst>
          </p:cNvPr>
          <p:cNvSpPr>
            <a:spLocks noGrp="1"/>
          </p:cNvSpPr>
          <p:nvPr>
            <p:ph type="dt" sz="half" idx="10"/>
          </p:nvPr>
        </p:nvSpPr>
        <p:spPr/>
        <p:txBody>
          <a:bodyPr/>
          <a:lstStyle/>
          <a:p>
            <a:pPr defTabSz="514350">
              <a:buClrTx/>
            </a:pPr>
            <a:fld id="{AE99BF91-CBAF-4138-BA50-0ECA45BADFAC}" type="datetimeFigureOut">
              <a:rPr lang="en-US" kern="1200" smtClean="0">
                <a:solidFill>
                  <a:prstClr val="black">
                    <a:tint val="75000"/>
                  </a:prstClr>
                </a:solidFill>
                <a:latin typeface="Calibri" panose="020F0502020204030204"/>
                <a:ea typeface="+mn-ea"/>
                <a:cs typeface="+mn-cs"/>
              </a:rPr>
              <a:pPr defTabSz="514350">
                <a:buClrTx/>
              </a:pPr>
              <a:t>9/22/2021</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40719EAC-33F6-42FB-925C-34CFB7236590}"/>
              </a:ext>
            </a:extLst>
          </p:cNvPr>
          <p:cNvSpPr>
            <a:spLocks noGrp="1"/>
          </p:cNvSpPr>
          <p:nvPr>
            <p:ph type="ftr" sz="quarter" idx="11"/>
          </p:nvPr>
        </p:nvSpPr>
        <p:spPr/>
        <p:txBody>
          <a:bodyPr/>
          <a:lstStyle/>
          <a:p>
            <a:pPr defTabSz="514350">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B11145D-CDA5-4DF1-82D0-84028A8D77B1}"/>
              </a:ext>
            </a:extLst>
          </p:cNvPr>
          <p:cNvSpPr>
            <a:spLocks noGrp="1"/>
          </p:cNvSpPr>
          <p:nvPr>
            <p:ph type="sldNum" sz="quarter" idx="12"/>
          </p:nvPr>
        </p:nvSpPr>
        <p:spPr/>
        <p:txBody>
          <a:bodyPr/>
          <a:lstStyle/>
          <a:p>
            <a:pPr defTabSz="514350">
              <a:buClrTx/>
            </a:pPr>
            <a:fld id="{6C46D1DE-7B50-410B-A29F-8022C275BD12}" type="slidenum">
              <a:rPr lang="en-US" kern="1200" smtClean="0">
                <a:solidFill>
                  <a:prstClr val="black">
                    <a:tint val="75000"/>
                  </a:prstClr>
                </a:solidFill>
                <a:latin typeface="Calibri" panose="020F0502020204030204"/>
                <a:ea typeface="+mn-ea"/>
                <a:cs typeface="+mn-cs"/>
              </a:rPr>
              <a:pPr defTabSz="51435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081469861"/>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CE196-D173-4EAB-BE8A-F51C5DC0841C}"/>
              </a:ext>
            </a:extLst>
          </p:cNvPr>
          <p:cNvSpPr>
            <a:spLocks noGrp="1"/>
          </p:cNvSpPr>
          <p:nvPr>
            <p:ph type="ctrTitle"/>
          </p:nvPr>
        </p:nvSpPr>
        <p:spPr>
          <a:xfrm>
            <a:off x="857250" y="841772"/>
            <a:ext cx="5143500" cy="1790700"/>
          </a:xfrm>
        </p:spPr>
        <p:txBody>
          <a:bodyPr anchor="b"/>
          <a:lstStyle>
            <a:lvl1pPr algn="ctr">
              <a:defRPr sz="3375"/>
            </a:lvl1pPr>
          </a:lstStyle>
          <a:p>
            <a:r>
              <a:rPr lang="en-US"/>
              <a:t>Click to edit Master title style</a:t>
            </a:r>
          </a:p>
        </p:txBody>
      </p:sp>
      <p:sp>
        <p:nvSpPr>
          <p:cNvPr id="3" name="Subtitle 2">
            <a:extLst>
              <a:ext uri="{FF2B5EF4-FFF2-40B4-BE49-F238E27FC236}">
                <a16:creationId xmlns:a16="http://schemas.microsoft.com/office/drawing/2014/main" id="{843E3BA8-2D53-4476-A333-027D5C7135AE}"/>
              </a:ext>
            </a:extLst>
          </p:cNvPr>
          <p:cNvSpPr>
            <a:spLocks noGrp="1"/>
          </p:cNvSpPr>
          <p:nvPr>
            <p:ph type="subTitle" idx="1"/>
          </p:nvPr>
        </p:nvSpPr>
        <p:spPr>
          <a:xfrm>
            <a:off x="857250" y="2701528"/>
            <a:ext cx="5143500" cy="124182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sp>
        <p:nvSpPr>
          <p:cNvPr id="4" name="Date Placeholder 3">
            <a:extLst>
              <a:ext uri="{FF2B5EF4-FFF2-40B4-BE49-F238E27FC236}">
                <a16:creationId xmlns:a16="http://schemas.microsoft.com/office/drawing/2014/main" id="{4D99156B-0705-4560-9FFE-DD4B4B15FE0A}"/>
              </a:ext>
            </a:extLst>
          </p:cNvPr>
          <p:cNvSpPr>
            <a:spLocks noGrp="1"/>
          </p:cNvSpPr>
          <p:nvPr>
            <p:ph type="dt" sz="half" idx="10"/>
          </p:nvPr>
        </p:nvSpPr>
        <p:spPr/>
        <p:txBody>
          <a:bodyPr/>
          <a:lstStyle/>
          <a:p>
            <a:pPr defTabSz="514350">
              <a:buClrTx/>
            </a:pPr>
            <a:fld id="{AE99BF91-CBAF-4138-BA50-0ECA45BADFAC}" type="datetimeFigureOut">
              <a:rPr lang="en-US" kern="1200" smtClean="0">
                <a:solidFill>
                  <a:prstClr val="black">
                    <a:tint val="75000"/>
                  </a:prstClr>
                </a:solidFill>
                <a:latin typeface="Calibri" panose="020F0502020204030204"/>
                <a:ea typeface="+mn-ea"/>
                <a:cs typeface="+mn-cs"/>
              </a:rPr>
              <a:pPr defTabSz="514350">
                <a:buClrTx/>
              </a:pPr>
              <a:t>9/22/2021</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40719EAC-33F6-42FB-925C-34CFB7236590}"/>
              </a:ext>
            </a:extLst>
          </p:cNvPr>
          <p:cNvSpPr>
            <a:spLocks noGrp="1"/>
          </p:cNvSpPr>
          <p:nvPr>
            <p:ph type="ftr" sz="quarter" idx="11"/>
          </p:nvPr>
        </p:nvSpPr>
        <p:spPr/>
        <p:txBody>
          <a:bodyPr/>
          <a:lstStyle/>
          <a:p>
            <a:pPr defTabSz="514350">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B11145D-CDA5-4DF1-82D0-84028A8D77B1}"/>
              </a:ext>
            </a:extLst>
          </p:cNvPr>
          <p:cNvSpPr>
            <a:spLocks noGrp="1"/>
          </p:cNvSpPr>
          <p:nvPr>
            <p:ph type="sldNum" sz="quarter" idx="12"/>
          </p:nvPr>
        </p:nvSpPr>
        <p:spPr/>
        <p:txBody>
          <a:bodyPr/>
          <a:lstStyle/>
          <a:p>
            <a:pPr defTabSz="514350">
              <a:buClrTx/>
            </a:pPr>
            <a:fld id="{6C46D1DE-7B50-410B-A29F-8022C275BD12}" type="slidenum">
              <a:rPr lang="en-US" kern="1200" smtClean="0">
                <a:solidFill>
                  <a:prstClr val="black">
                    <a:tint val="75000"/>
                  </a:prstClr>
                </a:solidFill>
                <a:latin typeface="Calibri" panose="020F0502020204030204"/>
                <a:ea typeface="+mn-ea"/>
                <a:cs typeface="+mn-cs"/>
              </a:rPr>
              <a:pPr defTabSz="51435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69684451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12"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userDrawn="1"/>
        </p:nvGrpSpPr>
        <p:grpSpPr>
          <a:xfrm>
            <a:off x="211054" y="1321594"/>
            <a:ext cx="6436810" cy="3602496"/>
            <a:chOff x="220782" y="1331119"/>
            <a:chExt cx="6436810" cy="3602496"/>
          </a:xfrm>
        </p:grpSpPr>
        <p:sp>
          <p:nvSpPr>
            <p:cNvPr id="18" name="Freeform 17"/>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userDrawn="1"/>
        </p:nvGrpSpPr>
        <p:grpSpPr>
          <a:xfrm>
            <a:off x="282786" y="255821"/>
            <a:ext cx="1448294" cy="1448294"/>
            <a:chOff x="237072" y="234585"/>
            <a:chExt cx="1448294" cy="1448294"/>
          </a:xfrm>
        </p:grpSpPr>
        <p:sp>
          <p:nvSpPr>
            <p:cNvPr id="14" name="Oval 13"/>
            <p:cNvSpPr/>
            <p:nvPr/>
          </p:nvSpPr>
          <p:spPr>
            <a:xfrm>
              <a:off x="237072" y="234585"/>
              <a:ext cx="1448294" cy="14482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54348"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407200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CE196-D173-4EAB-BE8A-F51C5DC0841C}"/>
              </a:ext>
            </a:extLst>
          </p:cNvPr>
          <p:cNvSpPr>
            <a:spLocks noGrp="1"/>
          </p:cNvSpPr>
          <p:nvPr>
            <p:ph type="ctrTitle"/>
          </p:nvPr>
        </p:nvSpPr>
        <p:spPr>
          <a:xfrm>
            <a:off x="857250" y="841772"/>
            <a:ext cx="5143500" cy="1790700"/>
          </a:xfrm>
        </p:spPr>
        <p:txBody>
          <a:bodyPr anchor="b"/>
          <a:lstStyle>
            <a:lvl1pPr algn="ctr">
              <a:defRPr sz="3375"/>
            </a:lvl1pPr>
          </a:lstStyle>
          <a:p>
            <a:r>
              <a:rPr lang="en-US"/>
              <a:t>Click to edit Master title style</a:t>
            </a:r>
          </a:p>
        </p:txBody>
      </p:sp>
      <p:sp>
        <p:nvSpPr>
          <p:cNvPr id="3" name="Subtitle 2">
            <a:extLst>
              <a:ext uri="{FF2B5EF4-FFF2-40B4-BE49-F238E27FC236}">
                <a16:creationId xmlns:a16="http://schemas.microsoft.com/office/drawing/2014/main" id="{843E3BA8-2D53-4476-A333-027D5C7135AE}"/>
              </a:ext>
            </a:extLst>
          </p:cNvPr>
          <p:cNvSpPr>
            <a:spLocks noGrp="1"/>
          </p:cNvSpPr>
          <p:nvPr>
            <p:ph type="subTitle" idx="1"/>
          </p:nvPr>
        </p:nvSpPr>
        <p:spPr>
          <a:xfrm>
            <a:off x="857250" y="2701528"/>
            <a:ext cx="5143500" cy="124182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sp>
        <p:nvSpPr>
          <p:cNvPr id="4" name="Date Placeholder 3">
            <a:extLst>
              <a:ext uri="{FF2B5EF4-FFF2-40B4-BE49-F238E27FC236}">
                <a16:creationId xmlns:a16="http://schemas.microsoft.com/office/drawing/2014/main" id="{4D99156B-0705-4560-9FFE-DD4B4B15FE0A}"/>
              </a:ext>
            </a:extLst>
          </p:cNvPr>
          <p:cNvSpPr>
            <a:spLocks noGrp="1"/>
          </p:cNvSpPr>
          <p:nvPr>
            <p:ph type="dt" sz="half" idx="10"/>
          </p:nvPr>
        </p:nvSpPr>
        <p:spPr/>
        <p:txBody>
          <a:bodyPr/>
          <a:lstStyle/>
          <a:p>
            <a:pPr defTabSz="514350">
              <a:buClrTx/>
            </a:pPr>
            <a:fld id="{AE99BF91-CBAF-4138-BA50-0ECA45BADFAC}" type="datetimeFigureOut">
              <a:rPr lang="en-US" kern="1200" smtClean="0">
                <a:solidFill>
                  <a:prstClr val="black">
                    <a:tint val="75000"/>
                  </a:prstClr>
                </a:solidFill>
                <a:latin typeface="Calibri" panose="020F0502020204030204"/>
                <a:ea typeface="+mn-ea"/>
                <a:cs typeface="+mn-cs"/>
              </a:rPr>
              <a:pPr defTabSz="514350">
                <a:buClrTx/>
              </a:pPr>
              <a:t>9/22/2021</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40719EAC-33F6-42FB-925C-34CFB7236590}"/>
              </a:ext>
            </a:extLst>
          </p:cNvPr>
          <p:cNvSpPr>
            <a:spLocks noGrp="1"/>
          </p:cNvSpPr>
          <p:nvPr>
            <p:ph type="ftr" sz="quarter" idx="11"/>
          </p:nvPr>
        </p:nvSpPr>
        <p:spPr/>
        <p:txBody>
          <a:bodyPr/>
          <a:lstStyle/>
          <a:p>
            <a:pPr defTabSz="514350">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B11145D-CDA5-4DF1-82D0-84028A8D77B1}"/>
              </a:ext>
            </a:extLst>
          </p:cNvPr>
          <p:cNvSpPr>
            <a:spLocks noGrp="1"/>
          </p:cNvSpPr>
          <p:nvPr>
            <p:ph type="sldNum" sz="quarter" idx="12"/>
          </p:nvPr>
        </p:nvSpPr>
        <p:spPr/>
        <p:txBody>
          <a:bodyPr/>
          <a:lstStyle/>
          <a:p>
            <a:pPr defTabSz="514350">
              <a:buClrTx/>
            </a:pPr>
            <a:fld id="{6C46D1DE-7B50-410B-A29F-8022C275BD12}" type="slidenum">
              <a:rPr lang="en-US" kern="1200" smtClean="0">
                <a:solidFill>
                  <a:prstClr val="black">
                    <a:tint val="75000"/>
                  </a:prstClr>
                </a:solidFill>
                <a:latin typeface="Calibri" panose="020F0502020204030204"/>
                <a:ea typeface="+mn-ea"/>
                <a:cs typeface="+mn-cs"/>
              </a:rPr>
              <a:pPr defTabSz="51435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599939286"/>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CE196-D173-4EAB-BE8A-F51C5DC0841C}"/>
              </a:ext>
            </a:extLst>
          </p:cNvPr>
          <p:cNvSpPr>
            <a:spLocks noGrp="1"/>
          </p:cNvSpPr>
          <p:nvPr>
            <p:ph type="ctrTitle"/>
          </p:nvPr>
        </p:nvSpPr>
        <p:spPr>
          <a:xfrm>
            <a:off x="857250" y="841772"/>
            <a:ext cx="5143500" cy="1790700"/>
          </a:xfrm>
        </p:spPr>
        <p:txBody>
          <a:bodyPr anchor="b"/>
          <a:lstStyle>
            <a:lvl1pPr algn="ctr">
              <a:defRPr sz="3375"/>
            </a:lvl1pPr>
          </a:lstStyle>
          <a:p>
            <a:r>
              <a:rPr lang="en-US"/>
              <a:t>Click to edit Master title style</a:t>
            </a:r>
          </a:p>
        </p:txBody>
      </p:sp>
      <p:sp>
        <p:nvSpPr>
          <p:cNvPr id="3" name="Subtitle 2">
            <a:extLst>
              <a:ext uri="{FF2B5EF4-FFF2-40B4-BE49-F238E27FC236}">
                <a16:creationId xmlns:a16="http://schemas.microsoft.com/office/drawing/2014/main" id="{843E3BA8-2D53-4476-A333-027D5C7135AE}"/>
              </a:ext>
            </a:extLst>
          </p:cNvPr>
          <p:cNvSpPr>
            <a:spLocks noGrp="1"/>
          </p:cNvSpPr>
          <p:nvPr>
            <p:ph type="subTitle" idx="1"/>
          </p:nvPr>
        </p:nvSpPr>
        <p:spPr>
          <a:xfrm>
            <a:off x="857250" y="2701528"/>
            <a:ext cx="5143500" cy="124182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sp>
        <p:nvSpPr>
          <p:cNvPr id="4" name="Date Placeholder 3">
            <a:extLst>
              <a:ext uri="{FF2B5EF4-FFF2-40B4-BE49-F238E27FC236}">
                <a16:creationId xmlns:a16="http://schemas.microsoft.com/office/drawing/2014/main" id="{4D99156B-0705-4560-9FFE-DD4B4B15FE0A}"/>
              </a:ext>
            </a:extLst>
          </p:cNvPr>
          <p:cNvSpPr>
            <a:spLocks noGrp="1"/>
          </p:cNvSpPr>
          <p:nvPr>
            <p:ph type="dt" sz="half" idx="10"/>
          </p:nvPr>
        </p:nvSpPr>
        <p:spPr/>
        <p:txBody>
          <a:bodyPr/>
          <a:lstStyle/>
          <a:p>
            <a:pPr defTabSz="514350">
              <a:buClrTx/>
            </a:pPr>
            <a:fld id="{AE99BF91-CBAF-4138-BA50-0ECA45BADFAC}" type="datetimeFigureOut">
              <a:rPr lang="en-US" kern="1200" smtClean="0">
                <a:solidFill>
                  <a:prstClr val="black">
                    <a:tint val="75000"/>
                  </a:prstClr>
                </a:solidFill>
                <a:latin typeface="Calibri" panose="020F0502020204030204"/>
                <a:ea typeface="+mn-ea"/>
                <a:cs typeface="+mn-cs"/>
              </a:rPr>
              <a:pPr defTabSz="514350">
                <a:buClrTx/>
              </a:pPr>
              <a:t>9/22/2021</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40719EAC-33F6-42FB-925C-34CFB7236590}"/>
              </a:ext>
            </a:extLst>
          </p:cNvPr>
          <p:cNvSpPr>
            <a:spLocks noGrp="1"/>
          </p:cNvSpPr>
          <p:nvPr>
            <p:ph type="ftr" sz="quarter" idx="11"/>
          </p:nvPr>
        </p:nvSpPr>
        <p:spPr/>
        <p:txBody>
          <a:bodyPr/>
          <a:lstStyle/>
          <a:p>
            <a:pPr defTabSz="514350">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B11145D-CDA5-4DF1-82D0-84028A8D77B1}"/>
              </a:ext>
            </a:extLst>
          </p:cNvPr>
          <p:cNvSpPr>
            <a:spLocks noGrp="1"/>
          </p:cNvSpPr>
          <p:nvPr>
            <p:ph type="sldNum" sz="quarter" idx="12"/>
          </p:nvPr>
        </p:nvSpPr>
        <p:spPr/>
        <p:txBody>
          <a:bodyPr/>
          <a:lstStyle/>
          <a:p>
            <a:pPr defTabSz="514350">
              <a:buClrTx/>
            </a:pPr>
            <a:fld id="{6C46D1DE-7B50-410B-A29F-8022C275BD12}" type="slidenum">
              <a:rPr lang="en-US" kern="1200" smtClean="0">
                <a:solidFill>
                  <a:prstClr val="black">
                    <a:tint val="75000"/>
                  </a:prstClr>
                </a:solidFill>
                <a:latin typeface="Calibri" panose="020F0502020204030204"/>
                <a:ea typeface="+mn-ea"/>
                <a:cs typeface="+mn-cs"/>
              </a:rPr>
              <a:pPr defTabSz="51435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202624299"/>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CE196-D173-4EAB-BE8A-F51C5DC0841C}"/>
              </a:ext>
            </a:extLst>
          </p:cNvPr>
          <p:cNvSpPr>
            <a:spLocks noGrp="1"/>
          </p:cNvSpPr>
          <p:nvPr>
            <p:ph type="ctrTitle"/>
          </p:nvPr>
        </p:nvSpPr>
        <p:spPr>
          <a:xfrm>
            <a:off x="857250" y="841772"/>
            <a:ext cx="5143500" cy="1790700"/>
          </a:xfrm>
        </p:spPr>
        <p:txBody>
          <a:bodyPr anchor="b"/>
          <a:lstStyle>
            <a:lvl1pPr algn="ctr">
              <a:defRPr sz="3375"/>
            </a:lvl1pPr>
          </a:lstStyle>
          <a:p>
            <a:r>
              <a:rPr lang="en-US"/>
              <a:t>Click to edit Master title style</a:t>
            </a:r>
          </a:p>
        </p:txBody>
      </p:sp>
      <p:sp>
        <p:nvSpPr>
          <p:cNvPr id="3" name="Subtitle 2">
            <a:extLst>
              <a:ext uri="{FF2B5EF4-FFF2-40B4-BE49-F238E27FC236}">
                <a16:creationId xmlns:a16="http://schemas.microsoft.com/office/drawing/2014/main" id="{843E3BA8-2D53-4476-A333-027D5C7135AE}"/>
              </a:ext>
            </a:extLst>
          </p:cNvPr>
          <p:cNvSpPr>
            <a:spLocks noGrp="1"/>
          </p:cNvSpPr>
          <p:nvPr>
            <p:ph type="subTitle" idx="1"/>
          </p:nvPr>
        </p:nvSpPr>
        <p:spPr>
          <a:xfrm>
            <a:off x="857250" y="2701528"/>
            <a:ext cx="5143500" cy="124182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sp>
        <p:nvSpPr>
          <p:cNvPr id="4" name="Date Placeholder 3">
            <a:extLst>
              <a:ext uri="{FF2B5EF4-FFF2-40B4-BE49-F238E27FC236}">
                <a16:creationId xmlns:a16="http://schemas.microsoft.com/office/drawing/2014/main" id="{4D99156B-0705-4560-9FFE-DD4B4B15FE0A}"/>
              </a:ext>
            </a:extLst>
          </p:cNvPr>
          <p:cNvSpPr>
            <a:spLocks noGrp="1"/>
          </p:cNvSpPr>
          <p:nvPr>
            <p:ph type="dt" sz="half" idx="10"/>
          </p:nvPr>
        </p:nvSpPr>
        <p:spPr/>
        <p:txBody>
          <a:bodyPr/>
          <a:lstStyle/>
          <a:p>
            <a:pPr defTabSz="514350">
              <a:buClrTx/>
            </a:pPr>
            <a:fld id="{AE99BF91-CBAF-4138-BA50-0ECA45BADFAC}" type="datetimeFigureOut">
              <a:rPr lang="en-US" kern="1200" smtClean="0">
                <a:solidFill>
                  <a:prstClr val="black">
                    <a:tint val="75000"/>
                  </a:prstClr>
                </a:solidFill>
                <a:latin typeface="Calibri" panose="020F0502020204030204"/>
                <a:ea typeface="+mn-ea"/>
                <a:cs typeface="+mn-cs"/>
              </a:rPr>
              <a:pPr defTabSz="514350">
                <a:buClrTx/>
              </a:pPr>
              <a:t>9/22/2021</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40719EAC-33F6-42FB-925C-34CFB7236590}"/>
              </a:ext>
            </a:extLst>
          </p:cNvPr>
          <p:cNvSpPr>
            <a:spLocks noGrp="1"/>
          </p:cNvSpPr>
          <p:nvPr>
            <p:ph type="ftr" sz="quarter" idx="11"/>
          </p:nvPr>
        </p:nvSpPr>
        <p:spPr/>
        <p:txBody>
          <a:bodyPr/>
          <a:lstStyle/>
          <a:p>
            <a:pPr defTabSz="514350">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B11145D-CDA5-4DF1-82D0-84028A8D77B1}"/>
              </a:ext>
            </a:extLst>
          </p:cNvPr>
          <p:cNvSpPr>
            <a:spLocks noGrp="1"/>
          </p:cNvSpPr>
          <p:nvPr>
            <p:ph type="sldNum" sz="quarter" idx="12"/>
          </p:nvPr>
        </p:nvSpPr>
        <p:spPr/>
        <p:txBody>
          <a:bodyPr/>
          <a:lstStyle/>
          <a:p>
            <a:pPr defTabSz="514350">
              <a:buClrTx/>
            </a:pPr>
            <a:fld id="{6C46D1DE-7B50-410B-A29F-8022C275BD12}" type="slidenum">
              <a:rPr lang="en-US" kern="1200" smtClean="0">
                <a:solidFill>
                  <a:prstClr val="black">
                    <a:tint val="75000"/>
                  </a:prstClr>
                </a:solidFill>
                <a:latin typeface="Calibri" panose="020F0502020204030204"/>
                <a:ea typeface="+mn-ea"/>
                <a:cs typeface="+mn-cs"/>
              </a:rPr>
              <a:pPr defTabSz="51435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186372788"/>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CE196-D173-4EAB-BE8A-F51C5DC0841C}"/>
              </a:ext>
            </a:extLst>
          </p:cNvPr>
          <p:cNvSpPr>
            <a:spLocks noGrp="1"/>
          </p:cNvSpPr>
          <p:nvPr>
            <p:ph type="ctrTitle"/>
          </p:nvPr>
        </p:nvSpPr>
        <p:spPr>
          <a:xfrm>
            <a:off x="857250" y="841772"/>
            <a:ext cx="5143500" cy="1790700"/>
          </a:xfrm>
        </p:spPr>
        <p:txBody>
          <a:bodyPr anchor="b"/>
          <a:lstStyle>
            <a:lvl1pPr algn="ctr">
              <a:defRPr sz="3375"/>
            </a:lvl1pPr>
          </a:lstStyle>
          <a:p>
            <a:r>
              <a:rPr lang="en-US"/>
              <a:t>Click to edit Master title style</a:t>
            </a:r>
          </a:p>
        </p:txBody>
      </p:sp>
      <p:sp>
        <p:nvSpPr>
          <p:cNvPr id="3" name="Subtitle 2">
            <a:extLst>
              <a:ext uri="{FF2B5EF4-FFF2-40B4-BE49-F238E27FC236}">
                <a16:creationId xmlns:a16="http://schemas.microsoft.com/office/drawing/2014/main" id="{843E3BA8-2D53-4476-A333-027D5C7135AE}"/>
              </a:ext>
            </a:extLst>
          </p:cNvPr>
          <p:cNvSpPr>
            <a:spLocks noGrp="1"/>
          </p:cNvSpPr>
          <p:nvPr>
            <p:ph type="subTitle" idx="1"/>
          </p:nvPr>
        </p:nvSpPr>
        <p:spPr>
          <a:xfrm>
            <a:off x="857250" y="2701528"/>
            <a:ext cx="5143500" cy="124182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sp>
        <p:nvSpPr>
          <p:cNvPr id="4" name="Date Placeholder 3">
            <a:extLst>
              <a:ext uri="{FF2B5EF4-FFF2-40B4-BE49-F238E27FC236}">
                <a16:creationId xmlns:a16="http://schemas.microsoft.com/office/drawing/2014/main" id="{4D99156B-0705-4560-9FFE-DD4B4B15FE0A}"/>
              </a:ext>
            </a:extLst>
          </p:cNvPr>
          <p:cNvSpPr>
            <a:spLocks noGrp="1"/>
          </p:cNvSpPr>
          <p:nvPr>
            <p:ph type="dt" sz="half" idx="10"/>
          </p:nvPr>
        </p:nvSpPr>
        <p:spPr/>
        <p:txBody>
          <a:bodyPr/>
          <a:lstStyle/>
          <a:p>
            <a:pPr defTabSz="514350">
              <a:buClrTx/>
            </a:pPr>
            <a:fld id="{AE99BF91-CBAF-4138-BA50-0ECA45BADFAC}" type="datetimeFigureOut">
              <a:rPr lang="en-US" kern="1200" smtClean="0">
                <a:solidFill>
                  <a:prstClr val="black">
                    <a:tint val="75000"/>
                  </a:prstClr>
                </a:solidFill>
                <a:latin typeface="Calibri" panose="020F0502020204030204"/>
                <a:ea typeface="+mn-ea"/>
                <a:cs typeface="+mn-cs"/>
              </a:rPr>
              <a:pPr defTabSz="514350">
                <a:buClrTx/>
              </a:pPr>
              <a:t>9/22/2021</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40719EAC-33F6-42FB-925C-34CFB7236590}"/>
              </a:ext>
            </a:extLst>
          </p:cNvPr>
          <p:cNvSpPr>
            <a:spLocks noGrp="1"/>
          </p:cNvSpPr>
          <p:nvPr>
            <p:ph type="ftr" sz="quarter" idx="11"/>
          </p:nvPr>
        </p:nvSpPr>
        <p:spPr/>
        <p:txBody>
          <a:bodyPr/>
          <a:lstStyle/>
          <a:p>
            <a:pPr defTabSz="514350">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B11145D-CDA5-4DF1-82D0-84028A8D77B1}"/>
              </a:ext>
            </a:extLst>
          </p:cNvPr>
          <p:cNvSpPr>
            <a:spLocks noGrp="1"/>
          </p:cNvSpPr>
          <p:nvPr>
            <p:ph type="sldNum" sz="quarter" idx="12"/>
          </p:nvPr>
        </p:nvSpPr>
        <p:spPr/>
        <p:txBody>
          <a:bodyPr/>
          <a:lstStyle/>
          <a:p>
            <a:pPr defTabSz="514350">
              <a:buClrTx/>
            </a:pPr>
            <a:fld id="{6C46D1DE-7B50-410B-A29F-8022C275BD12}" type="slidenum">
              <a:rPr lang="en-US" kern="1200" smtClean="0">
                <a:solidFill>
                  <a:prstClr val="black">
                    <a:tint val="75000"/>
                  </a:prstClr>
                </a:solidFill>
                <a:latin typeface="Calibri" panose="020F0502020204030204"/>
                <a:ea typeface="+mn-ea"/>
                <a:cs typeface="+mn-cs"/>
              </a:rPr>
              <a:pPr defTabSz="51435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900075090"/>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CE196-D173-4EAB-BE8A-F51C5DC0841C}"/>
              </a:ext>
            </a:extLst>
          </p:cNvPr>
          <p:cNvSpPr>
            <a:spLocks noGrp="1"/>
          </p:cNvSpPr>
          <p:nvPr>
            <p:ph type="ctrTitle"/>
          </p:nvPr>
        </p:nvSpPr>
        <p:spPr>
          <a:xfrm>
            <a:off x="857250" y="841772"/>
            <a:ext cx="5143500" cy="1790700"/>
          </a:xfrm>
        </p:spPr>
        <p:txBody>
          <a:bodyPr anchor="b"/>
          <a:lstStyle>
            <a:lvl1pPr algn="ctr">
              <a:defRPr sz="3375"/>
            </a:lvl1pPr>
          </a:lstStyle>
          <a:p>
            <a:r>
              <a:rPr lang="en-US"/>
              <a:t>Click to edit Master title style</a:t>
            </a:r>
          </a:p>
        </p:txBody>
      </p:sp>
      <p:sp>
        <p:nvSpPr>
          <p:cNvPr id="3" name="Subtitle 2">
            <a:extLst>
              <a:ext uri="{FF2B5EF4-FFF2-40B4-BE49-F238E27FC236}">
                <a16:creationId xmlns:a16="http://schemas.microsoft.com/office/drawing/2014/main" id="{843E3BA8-2D53-4476-A333-027D5C7135AE}"/>
              </a:ext>
            </a:extLst>
          </p:cNvPr>
          <p:cNvSpPr>
            <a:spLocks noGrp="1"/>
          </p:cNvSpPr>
          <p:nvPr>
            <p:ph type="subTitle" idx="1"/>
          </p:nvPr>
        </p:nvSpPr>
        <p:spPr>
          <a:xfrm>
            <a:off x="857250" y="2701528"/>
            <a:ext cx="5143500" cy="124182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sp>
        <p:nvSpPr>
          <p:cNvPr id="4" name="Date Placeholder 3">
            <a:extLst>
              <a:ext uri="{FF2B5EF4-FFF2-40B4-BE49-F238E27FC236}">
                <a16:creationId xmlns:a16="http://schemas.microsoft.com/office/drawing/2014/main" id="{4D99156B-0705-4560-9FFE-DD4B4B15FE0A}"/>
              </a:ext>
            </a:extLst>
          </p:cNvPr>
          <p:cNvSpPr>
            <a:spLocks noGrp="1"/>
          </p:cNvSpPr>
          <p:nvPr>
            <p:ph type="dt" sz="half" idx="10"/>
          </p:nvPr>
        </p:nvSpPr>
        <p:spPr/>
        <p:txBody>
          <a:bodyPr/>
          <a:lstStyle/>
          <a:p>
            <a:pPr defTabSz="514350">
              <a:buClrTx/>
            </a:pPr>
            <a:fld id="{AE99BF91-CBAF-4138-BA50-0ECA45BADFAC}" type="datetimeFigureOut">
              <a:rPr lang="en-US" kern="1200" smtClean="0">
                <a:solidFill>
                  <a:prstClr val="black">
                    <a:tint val="75000"/>
                  </a:prstClr>
                </a:solidFill>
                <a:latin typeface="Calibri" panose="020F0502020204030204"/>
                <a:ea typeface="+mn-ea"/>
                <a:cs typeface="+mn-cs"/>
              </a:rPr>
              <a:pPr defTabSz="514350">
                <a:buClrTx/>
              </a:pPr>
              <a:t>9/22/2021</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40719EAC-33F6-42FB-925C-34CFB7236590}"/>
              </a:ext>
            </a:extLst>
          </p:cNvPr>
          <p:cNvSpPr>
            <a:spLocks noGrp="1"/>
          </p:cNvSpPr>
          <p:nvPr>
            <p:ph type="ftr" sz="quarter" idx="11"/>
          </p:nvPr>
        </p:nvSpPr>
        <p:spPr/>
        <p:txBody>
          <a:bodyPr/>
          <a:lstStyle/>
          <a:p>
            <a:pPr defTabSz="514350">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B11145D-CDA5-4DF1-82D0-84028A8D77B1}"/>
              </a:ext>
            </a:extLst>
          </p:cNvPr>
          <p:cNvSpPr>
            <a:spLocks noGrp="1"/>
          </p:cNvSpPr>
          <p:nvPr>
            <p:ph type="sldNum" sz="quarter" idx="12"/>
          </p:nvPr>
        </p:nvSpPr>
        <p:spPr/>
        <p:txBody>
          <a:bodyPr/>
          <a:lstStyle/>
          <a:p>
            <a:pPr defTabSz="514350">
              <a:buClrTx/>
            </a:pPr>
            <a:fld id="{6C46D1DE-7B50-410B-A29F-8022C275BD12}" type="slidenum">
              <a:rPr lang="en-US" kern="1200" smtClean="0">
                <a:solidFill>
                  <a:prstClr val="black">
                    <a:tint val="75000"/>
                  </a:prstClr>
                </a:solidFill>
                <a:latin typeface="Calibri" panose="020F0502020204030204"/>
                <a:ea typeface="+mn-ea"/>
                <a:cs typeface="+mn-cs"/>
              </a:rPr>
              <a:pPr defTabSz="51435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985647379"/>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CE196-D173-4EAB-BE8A-F51C5DC0841C}"/>
              </a:ext>
            </a:extLst>
          </p:cNvPr>
          <p:cNvSpPr>
            <a:spLocks noGrp="1"/>
          </p:cNvSpPr>
          <p:nvPr>
            <p:ph type="ctrTitle"/>
          </p:nvPr>
        </p:nvSpPr>
        <p:spPr>
          <a:xfrm>
            <a:off x="857250" y="841772"/>
            <a:ext cx="5143500" cy="1790700"/>
          </a:xfrm>
        </p:spPr>
        <p:txBody>
          <a:bodyPr anchor="b"/>
          <a:lstStyle>
            <a:lvl1pPr algn="ctr">
              <a:defRPr sz="3375"/>
            </a:lvl1pPr>
          </a:lstStyle>
          <a:p>
            <a:r>
              <a:rPr lang="en-US"/>
              <a:t>Click to edit Master title style</a:t>
            </a:r>
          </a:p>
        </p:txBody>
      </p:sp>
      <p:sp>
        <p:nvSpPr>
          <p:cNvPr id="3" name="Subtitle 2">
            <a:extLst>
              <a:ext uri="{FF2B5EF4-FFF2-40B4-BE49-F238E27FC236}">
                <a16:creationId xmlns:a16="http://schemas.microsoft.com/office/drawing/2014/main" id="{843E3BA8-2D53-4476-A333-027D5C7135AE}"/>
              </a:ext>
            </a:extLst>
          </p:cNvPr>
          <p:cNvSpPr>
            <a:spLocks noGrp="1"/>
          </p:cNvSpPr>
          <p:nvPr>
            <p:ph type="subTitle" idx="1"/>
          </p:nvPr>
        </p:nvSpPr>
        <p:spPr>
          <a:xfrm>
            <a:off x="857250" y="2701528"/>
            <a:ext cx="5143500" cy="124182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sp>
        <p:nvSpPr>
          <p:cNvPr id="4" name="Date Placeholder 3">
            <a:extLst>
              <a:ext uri="{FF2B5EF4-FFF2-40B4-BE49-F238E27FC236}">
                <a16:creationId xmlns:a16="http://schemas.microsoft.com/office/drawing/2014/main" id="{4D99156B-0705-4560-9FFE-DD4B4B15FE0A}"/>
              </a:ext>
            </a:extLst>
          </p:cNvPr>
          <p:cNvSpPr>
            <a:spLocks noGrp="1"/>
          </p:cNvSpPr>
          <p:nvPr>
            <p:ph type="dt" sz="half" idx="10"/>
          </p:nvPr>
        </p:nvSpPr>
        <p:spPr/>
        <p:txBody>
          <a:bodyPr/>
          <a:lstStyle/>
          <a:p>
            <a:pPr defTabSz="514350">
              <a:buClrTx/>
            </a:pPr>
            <a:fld id="{AE99BF91-CBAF-4138-BA50-0ECA45BADFAC}" type="datetimeFigureOut">
              <a:rPr lang="en-US" kern="1200" smtClean="0">
                <a:solidFill>
                  <a:prstClr val="black">
                    <a:tint val="75000"/>
                  </a:prstClr>
                </a:solidFill>
                <a:latin typeface="Calibri" panose="020F0502020204030204"/>
                <a:ea typeface="+mn-ea"/>
                <a:cs typeface="+mn-cs"/>
              </a:rPr>
              <a:pPr defTabSz="514350">
                <a:buClrTx/>
              </a:pPr>
              <a:t>9/22/2021</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40719EAC-33F6-42FB-925C-34CFB7236590}"/>
              </a:ext>
            </a:extLst>
          </p:cNvPr>
          <p:cNvSpPr>
            <a:spLocks noGrp="1"/>
          </p:cNvSpPr>
          <p:nvPr>
            <p:ph type="ftr" sz="quarter" idx="11"/>
          </p:nvPr>
        </p:nvSpPr>
        <p:spPr/>
        <p:txBody>
          <a:bodyPr/>
          <a:lstStyle/>
          <a:p>
            <a:pPr defTabSz="514350">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B11145D-CDA5-4DF1-82D0-84028A8D77B1}"/>
              </a:ext>
            </a:extLst>
          </p:cNvPr>
          <p:cNvSpPr>
            <a:spLocks noGrp="1"/>
          </p:cNvSpPr>
          <p:nvPr>
            <p:ph type="sldNum" sz="quarter" idx="12"/>
          </p:nvPr>
        </p:nvSpPr>
        <p:spPr/>
        <p:txBody>
          <a:bodyPr/>
          <a:lstStyle/>
          <a:p>
            <a:pPr defTabSz="514350">
              <a:buClrTx/>
            </a:pPr>
            <a:fld id="{6C46D1DE-7B50-410B-A29F-8022C275BD12}" type="slidenum">
              <a:rPr lang="en-US" kern="1200" smtClean="0">
                <a:solidFill>
                  <a:prstClr val="black">
                    <a:tint val="75000"/>
                  </a:prstClr>
                </a:solidFill>
                <a:latin typeface="Calibri" panose="020F0502020204030204"/>
                <a:ea typeface="+mn-ea"/>
                <a:cs typeface="+mn-cs"/>
              </a:rPr>
              <a:pPr defTabSz="51435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482788123"/>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694A4-FEEE-4E76-B72B-740D4CA287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90ABF06-D9FD-40A2-8780-65E910E7467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DD2298-A40E-4BBE-8C88-DCD683D9DD53}"/>
              </a:ext>
            </a:extLst>
          </p:cNvPr>
          <p:cNvSpPr>
            <a:spLocks noGrp="1"/>
          </p:cNvSpPr>
          <p:nvPr>
            <p:ph type="dt" sz="half" idx="10"/>
          </p:nvPr>
        </p:nvSpPr>
        <p:spPr/>
        <p:txBody>
          <a:bodyPr/>
          <a:lstStyle/>
          <a:p>
            <a:pPr defTabSz="514350">
              <a:buClrTx/>
            </a:pPr>
            <a:fld id="{AE99BF91-CBAF-4138-BA50-0ECA45BADFAC}" type="datetimeFigureOut">
              <a:rPr lang="en-US" kern="1200" smtClean="0">
                <a:solidFill>
                  <a:prstClr val="black">
                    <a:tint val="75000"/>
                  </a:prstClr>
                </a:solidFill>
                <a:latin typeface="Calibri" panose="020F0502020204030204"/>
                <a:ea typeface="+mn-ea"/>
                <a:cs typeface="+mn-cs"/>
              </a:rPr>
              <a:pPr defTabSz="514350">
                <a:buClrTx/>
              </a:pPr>
              <a:t>9/22/2021</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A424A96F-0C09-4F5D-991E-1FA0C6993B29}"/>
              </a:ext>
            </a:extLst>
          </p:cNvPr>
          <p:cNvSpPr>
            <a:spLocks noGrp="1"/>
          </p:cNvSpPr>
          <p:nvPr>
            <p:ph type="ftr" sz="quarter" idx="11"/>
          </p:nvPr>
        </p:nvSpPr>
        <p:spPr/>
        <p:txBody>
          <a:bodyPr/>
          <a:lstStyle/>
          <a:p>
            <a:pPr defTabSz="514350">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777AA56B-93A9-4F5C-AEBF-7551D1F2C99C}"/>
              </a:ext>
            </a:extLst>
          </p:cNvPr>
          <p:cNvSpPr>
            <a:spLocks noGrp="1"/>
          </p:cNvSpPr>
          <p:nvPr>
            <p:ph type="sldNum" sz="quarter" idx="12"/>
          </p:nvPr>
        </p:nvSpPr>
        <p:spPr/>
        <p:txBody>
          <a:bodyPr/>
          <a:lstStyle/>
          <a:p>
            <a:pPr defTabSz="514350">
              <a:buClrTx/>
            </a:pPr>
            <a:fld id="{6C46D1DE-7B50-410B-A29F-8022C275BD12}" type="slidenum">
              <a:rPr lang="en-US" kern="1200" smtClean="0">
                <a:solidFill>
                  <a:prstClr val="black">
                    <a:tint val="75000"/>
                  </a:prstClr>
                </a:solidFill>
                <a:latin typeface="Calibri" panose="020F0502020204030204"/>
                <a:ea typeface="+mn-ea"/>
                <a:cs typeface="+mn-cs"/>
              </a:rPr>
              <a:pPr defTabSz="51435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132356364"/>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694A4-FEEE-4E76-B72B-740D4CA287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90ABF06-D9FD-40A2-8780-65E910E7467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DD2298-A40E-4BBE-8C88-DCD683D9DD53}"/>
              </a:ext>
            </a:extLst>
          </p:cNvPr>
          <p:cNvSpPr>
            <a:spLocks noGrp="1"/>
          </p:cNvSpPr>
          <p:nvPr>
            <p:ph type="dt" sz="half" idx="10"/>
          </p:nvPr>
        </p:nvSpPr>
        <p:spPr/>
        <p:txBody>
          <a:bodyPr/>
          <a:lstStyle/>
          <a:p>
            <a:pPr defTabSz="514350">
              <a:buClrTx/>
            </a:pPr>
            <a:fld id="{AE99BF91-CBAF-4138-BA50-0ECA45BADFAC}" type="datetimeFigureOut">
              <a:rPr lang="en-US" kern="1200" smtClean="0">
                <a:solidFill>
                  <a:prstClr val="black">
                    <a:tint val="75000"/>
                  </a:prstClr>
                </a:solidFill>
                <a:latin typeface="Calibri" panose="020F0502020204030204"/>
                <a:ea typeface="+mn-ea"/>
                <a:cs typeface="+mn-cs"/>
              </a:rPr>
              <a:pPr defTabSz="514350">
                <a:buClrTx/>
              </a:pPr>
              <a:t>9/22/2021</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A424A96F-0C09-4F5D-991E-1FA0C6993B29}"/>
              </a:ext>
            </a:extLst>
          </p:cNvPr>
          <p:cNvSpPr>
            <a:spLocks noGrp="1"/>
          </p:cNvSpPr>
          <p:nvPr>
            <p:ph type="ftr" sz="quarter" idx="11"/>
          </p:nvPr>
        </p:nvSpPr>
        <p:spPr/>
        <p:txBody>
          <a:bodyPr/>
          <a:lstStyle/>
          <a:p>
            <a:pPr defTabSz="514350">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777AA56B-93A9-4F5C-AEBF-7551D1F2C99C}"/>
              </a:ext>
            </a:extLst>
          </p:cNvPr>
          <p:cNvSpPr>
            <a:spLocks noGrp="1"/>
          </p:cNvSpPr>
          <p:nvPr>
            <p:ph type="sldNum" sz="quarter" idx="12"/>
          </p:nvPr>
        </p:nvSpPr>
        <p:spPr/>
        <p:txBody>
          <a:bodyPr/>
          <a:lstStyle/>
          <a:p>
            <a:pPr defTabSz="514350">
              <a:buClrTx/>
            </a:pPr>
            <a:fld id="{6C46D1DE-7B50-410B-A29F-8022C275BD12}" type="slidenum">
              <a:rPr lang="en-US" kern="1200" smtClean="0">
                <a:solidFill>
                  <a:prstClr val="black">
                    <a:tint val="75000"/>
                  </a:prstClr>
                </a:solidFill>
                <a:latin typeface="Calibri" panose="020F0502020204030204"/>
                <a:ea typeface="+mn-ea"/>
                <a:cs typeface="+mn-cs"/>
              </a:rPr>
              <a:pPr defTabSz="51435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385202949"/>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694A4-FEEE-4E76-B72B-740D4CA287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90ABF06-D9FD-40A2-8780-65E910E7467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DD2298-A40E-4BBE-8C88-DCD683D9DD53}"/>
              </a:ext>
            </a:extLst>
          </p:cNvPr>
          <p:cNvSpPr>
            <a:spLocks noGrp="1"/>
          </p:cNvSpPr>
          <p:nvPr>
            <p:ph type="dt" sz="half" idx="10"/>
          </p:nvPr>
        </p:nvSpPr>
        <p:spPr/>
        <p:txBody>
          <a:bodyPr/>
          <a:lstStyle/>
          <a:p>
            <a:pPr defTabSz="514350">
              <a:buClrTx/>
            </a:pPr>
            <a:fld id="{AE99BF91-CBAF-4138-BA50-0ECA45BADFAC}" type="datetimeFigureOut">
              <a:rPr lang="en-US" kern="1200" smtClean="0">
                <a:solidFill>
                  <a:prstClr val="black">
                    <a:tint val="75000"/>
                  </a:prstClr>
                </a:solidFill>
                <a:latin typeface="Calibri" panose="020F0502020204030204"/>
                <a:ea typeface="+mn-ea"/>
                <a:cs typeface="+mn-cs"/>
              </a:rPr>
              <a:pPr defTabSz="514350">
                <a:buClrTx/>
              </a:pPr>
              <a:t>9/22/2021</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A424A96F-0C09-4F5D-991E-1FA0C6993B29}"/>
              </a:ext>
            </a:extLst>
          </p:cNvPr>
          <p:cNvSpPr>
            <a:spLocks noGrp="1"/>
          </p:cNvSpPr>
          <p:nvPr>
            <p:ph type="ftr" sz="quarter" idx="11"/>
          </p:nvPr>
        </p:nvSpPr>
        <p:spPr/>
        <p:txBody>
          <a:bodyPr/>
          <a:lstStyle/>
          <a:p>
            <a:pPr defTabSz="514350">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777AA56B-93A9-4F5C-AEBF-7551D1F2C99C}"/>
              </a:ext>
            </a:extLst>
          </p:cNvPr>
          <p:cNvSpPr>
            <a:spLocks noGrp="1"/>
          </p:cNvSpPr>
          <p:nvPr>
            <p:ph type="sldNum" sz="quarter" idx="12"/>
          </p:nvPr>
        </p:nvSpPr>
        <p:spPr/>
        <p:txBody>
          <a:bodyPr/>
          <a:lstStyle/>
          <a:p>
            <a:pPr defTabSz="514350">
              <a:buClrTx/>
            </a:pPr>
            <a:fld id="{6C46D1DE-7B50-410B-A29F-8022C275BD12}" type="slidenum">
              <a:rPr lang="en-US" kern="1200" smtClean="0">
                <a:solidFill>
                  <a:prstClr val="black">
                    <a:tint val="75000"/>
                  </a:prstClr>
                </a:solidFill>
                <a:latin typeface="Calibri" panose="020F0502020204030204"/>
                <a:ea typeface="+mn-ea"/>
                <a:cs typeface="+mn-cs"/>
              </a:rPr>
              <a:pPr defTabSz="51435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650365212"/>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694A4-FEEE-4E76-B72B-740D4CA287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90ABF06-D9FD-40A2-8780-65E910E7467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DD2298-A40E-4BBE-8C88-DCD683D9DD53}"/>
              </a:ext>
            </a:extLst>
          </p:cNvPr>
          <p:cNvSpPr>
            <a:spLocks noGrp="1"/>
          </p:cNvSpPr>
          <p:nvPr>
            <p:ph type="dt" sz="half" idx="10"/>
          </p:nvPr>
        </p:nvSpPr>
        <p:spPr/>
        <p:txBody>
          <a:bodyPr/>
          <a:lstStyle/>
          <a:p>
            <a:pPr defTabSz="514350">
              <a:buClrTx/>
            </a:pPr>
            <a:fld id="{AE99BF91-CBAF-4138-BA50-0ECA45BADFAC}" type="datetimeFigureOut">
              <a:rPr lang="en-US" kern="1200" smtClean="0">
                <a:solidFill>
                  <a:prstClr val="black">
                    <a:tint val="75000"/>
                  </a:prstClr>
                </a:solidFill>
                <a:latin typeface="Calibri" panose="020F0502020204030204"/>
                <a:ea typeface="+mn-ea"/>
                <a:cs typeface="+mn-cs"/>
              </a:rPr>
              <a:pPr defTabSz="514350">
                <a:buClrTx/>
              </a:pPr>
              <a:t>9/22/2021</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A424A96F-0C09-4F5D-991E-1FA0C6993B29}"/>
              </a:ext>
            </a:extLst>
          </p:cNvPr>
          <p:cNvSpPr>
            <a:spLocks noGrp="1"/>
          </p:cNvSpPr>
          <p:nvPr>
            <p:ph type="ftr" sz="quarter" idx="11"/>
          </p:nvPr>
        </p:nvSpPr>
        <p:spPr/>
        <p:txBody>
          <a:bodyPr/>
          <a:lstStyle/>
          <a:p>
            <a:pPr defTabSz="514350">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777AA56B-93A9-4F5C-AEBF-7551D1F2C99C}"/>
              </a:ext>
            </a:extLst>
          </p:cNvPr>
          <p:cNvSpPr>
            <a:spLocks noGrp="1"/>
          </p:cNvSpPr>
          <p:nvPr>
            <p:ph type="sldNum" sz="quarter" idx="12"/>
          </p:nvPr>
        </p:nvSpPr>
        <p:spPr/>
        <p:txBody>
          <a:bodyPr/>
          <a:lstStyle/>
          <a:p>
            <a:pPr defTabSz="514350">
              <a:buClrTx/>
            </a:pPr>
            <a:fld id="{6C46D1DE-7B50-410B-A29F-8022C275BD12}" type="slidenum">
              <a:rPr lang="en-US" kern="1200" smtClean="0">
                <a:solidFill>
                  <a:prstClr val="black">
                    <a:tint val="75000"/>
                  </a:prstClr>
                </a:solidFill>
                <a:latin typeface="Calibri" panose="020F0502020204030204"/>
                <a:ea typeface="+mn-ea"/>
                <a:cs typeface="+mn-cs"/>
              </a:rPr>
              <a:pPr defTabSz="51435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07562911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7376392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694A4-FEEE-4E76-B72B-740D4CA287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90ABF06-D9FD-40A2-8780-65E910E7467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DD2298-A40E-4BBE-8C88-DCD683D9DD53}"/>
              </a:ext>
            </a:extLst>
          </p:cNvPr>
          <p:cNvSpPr>
            <a:spLocks noGrp="1"/>
          </p:cNvSpPr>
          <p:nvPr>
            <p:ph type="dt" sz="half" idx="10"/>
          </p:nvPr>
        </p:nvSpPr>
        <p:spPr/>
        <p:txBody>
          <a:bodyPr/>
          <a:lstStyle/>
          <a:p>
            <a:pPr defTabSz="514350">
              <a:buClrTx/>
            </a:pPr>
            <a:fld id="{AE99BF91-CBAF-4138-BA50-0ECA45BADFAC}" type="datetimeFigureOut">
              <a:rPr lang="en-US" kern="1200" smtClean="0">
                <a:solidFill>
                  <a:prstClr val="black">
                    <a:tint val="75000"/>
                  </a:prstClr>
                </a:solidFill>
                <a:latin typeface="Calibri" panose="020F0502020204030204"/>
                <a:ea typeface="+mn-ea"/>
                <a:cs typeface="+mn-cs"/>
              </a:rPr>
              <a:pPr defTabSz="514350">
                <a:buClrTx/>
              </a:pPr>
              <a:t>9/22/2021</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A424A96F-0C09-4F5D-991E-1FA0C6993B29}"/>
              </a:ext>
            </a:extLst>
          </p:cNvPr>
          <p:cNvSpPr>
            <a:spLocks noGrp="1"/>
          </p:cNvSpPr>
          <p:nvPr>
            <p:ph type="ftr" sz="quarter" idx="11"/>
          </p:nvPr>
        </p:nvSpPr>
        <p:spPr/>
        <p:txBody>
          <a:bodyPr/>
          <a:lstStyle/>
          <a:p>
            <a:pPr defTabSz="514350">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777AA56B-93A9-4F5C-AEBF-7551D1F2C99C}"/>
              </a:ext>
            </a:extLst>
          </p:cNvPr>
          <p:cNvSpPr>
            <a:spLocks noGrp="1"/>
          </p:cNvSpPr>
          <p:nvPr>
            <p:ph type="sldNum" sz="quarter" idx="12"/>
          </p:nvPr>
        </p:nvSpPr>
        <p:spPr/>
        <p:txBody>
          <a:bodyPr/>
          <a:lstStyle/>
          <a:p>
            <a:pPr defTabSz="514350">
              <a:buClrTx/>
            </a:pPr>
            <a:fld id="{6C46D1DE-7B50-410B-A29F-8022C275BD12}" type="slidenum">
              <a:rPr lang="en-US" kern="1200" smtClean="0">
                <a:solidFill>
                  <a:prstClr val="black">
                    <a:tint val="75000"/>
                  </a:prstClr>
                </a:solidFill>
                <a:latin typeface="Calibri" panose="020F0502020204030204"/>
                <a:ea typeface="+mn-ea"/>
                <a:cs typeface="+mn-cs"/>
              </a:rPr>
              <a:pPr defTabSz="51435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674021810"/>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1556D-11DB-4019-9411-41B25D5B5050}"/>
              </a:ext>
            </a:extLst>
          </p:cNvPr>
          <p:cNvSpPr>
            <a:spLocks noGrp="1"/>
          </p:cNvSpPr>
          <p:nvPr>
            <p:ph type="title"/>
          </p:nvPr>
        </p:nvSpPr>
        <p:spPr>
          <a:xfrm>
            <a:off x="467916" y="1282304"/>
            <a:ext cx="5915025" cy="2139553"/>
          </a:xfrm>
        </p:spPr>
        <p:txBody>
          <a:bodyPr anchor="b"/>
          <a:lstStyle>
            <a:lvl1pPr>
              <a:defRPr sz="3375"/>
            </a:lvl1pPr>
          </a:lstStyle>
          <a:p>
            <a:r>
              <a:rPr lang="en-US"/>
              <a:t>Click to edit Master title style</a:t>
            </a:r>
          </a:p>
        </p:txBody>
      </p:sp>
      <p:sp>
        <p:nvSpPr>
          <p:cNvPr id="3" name="Text Placeholder 2">
            <a:extLst>
              <a:ext uri="{FF2B5EF4-FFF2-40B4-BE49-F238E27FC236}">
                <a16:creationId xmlns:a16="http://schemas.microsoft.com/office/drawing/2014/main" id="{A2A97F9F-1D8B-49AC-A3AD-A6F61F8B2224}"/>
              </a:ext>
            </a:extLst>
          </p:cNvPr>
          <p:cNvSpPr>
            <a:spLocks noGrp="1"/>
          </p:cNvSpPr>
          <p:nvPr>
            <p:ph type="body" idx="1"/>
          </p:nvPr>
        </p:nvSpPr>
        <p:spPr>
          <a:xfrm>
            <a:off x="467916" y="3442098"/>
            <a:ext cx="5915025" cy="1125140"/>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5AAD775-9B4F-45A7-8D7A-75C26A4829EB}"/>
              </a:ext>
            </a:extLst>
          </p:cNvPr>
          <p:cNvSpPr>
            <a:spLocks noGrp="1"/>
          </p:cNvSpPr>
          <p:nvPr>
            <p:ph type="dt" sz="half" idx="10"/>
          </p:nvPr>
        </p:nvSpPr>
        <p:spPr/>
        <p:txBody>
          <a:bodyPr/>
          <a:lstStyle/>
          <a:p>
            <a:pPr defTabSz="514350">
              <a:buClrTx/>
            </a:pPr>
            <a:fld id="{AE99BF91-CBAF-4138-BA50-0ECA45BADFAC}" type="datetimeFigureOut">
              <a:rPr lang="en-US" kern="1200" smtClean="0">
                <a:solidFill>
                  <a:prstClr val="black">
                    <a:tint val="75000"/>
                  </a:prstClr>
                </a:solidFill>
                <a:latin typeface="Calibri" panose="020F0502020204030204"/>
                <a:ea typeface="+mn-ea"/>
                <a:cs typeface="+mn-cs"/>
              </a:rPr>
              <a:pPr defTabSz="514350">
                <a:buClrTx/>
              </a:pPr>
              <a:t>9/22/2021</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C42B91D5-2D4D-486D-B48C-03A7EBC732F7}"/>
              </a:ext>
            </a:extLst>
          </p:cNvPr>
          <p:cNvSpPr>
            <a:spLocks noGrp="1"/>
          </p:cNvSpPr>
          <p:nvPr>
            <p:ph type="ftr" sz="quarter" idx="11"/>
          </p:nvPr>
        </p:nvSpPr>
        <p:spPr/>
        <p:txBody>
          <a:bodyPr/>
          <a:lstStyle/>
          <a:p>
            <a:pPr defTabSz="514350">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6A6124F-AE15-4422-8BFE-A9CE30B0F335}"/>
              </a:ext>
            </a:extLst>
          </p:cNvPr>
          <p:cNvSpPr>
            <a:spLocks noGrp="1"/>
          </p:cNvSpPr>
          <p:nvPr>
            <p:ph type="sldNum" sz="quarter" idx="12"/>
          </p:nvPr>
        </p:nvSpPr>
        <p:spPr/>
        <p:txBody>
          <a:bodyPr/>
          <a:lstStyle/>
          <a:p>
            <a:pPr defTabSz="514350">
              <a:buClrTx/>
            </a:pPr>
            <a:fld id="{6C46D1DE-7B50-410B-A29F-8022C275BD12}" type="slidenum">
              <a:rPr lang="en-US" kern="1200" smtClean="0">
                <a:solidFill>
                  <a:prstClr val="black">
                    <a:tint val="75000"/>
                  </a:prstClr>
                </a:solidFill>
                <a:latin typeface="Calibri" panose="020F0502020204030204"/>
                <a:ea typeface="+mn-ea"/>
                <a:cs typeface="+mn-cs"/>
              </a:rPr>
              <a:pPr defTabSz="51435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4556607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8494-D402-4023-8F78-EE96ABDC46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FC7A67-3552-47F0-889A-9E378F1358FC}"/>
              </a:ext>
            </a:extLst>
          </p:cNvPr>
          <p:cNvSpPr>
            <a:spLocks noGrp="1"/>
          </p:cNvSpPr>
          <p:nvPr>
            <p:ph sz="half" idx="1"/>
          </p:nvPr>
        </p:nvSpPr>
        <p:spPr>
          <a:xfrm>
            <a:off x="471488" y="1369219"/>
            <a:ext cx="291465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0F6BE0E-84D4-408D-84E9-72319726D373}"/>
              </a:ext>
            </a:extLst>
          </p:cNvPr>
          <p:cNvSpPr>
            <a:spLocks noGrp="1"/>
          </p:cNvSpPr>
          <p:nvPr>
            <p:ph sz="half" idx="2"/>
          </p:nvPr>
        </p:nvSpPr>
        <p:spPr>
          <a:xfrm>
            <a:off x="3471863" y="1369219"/>
            <a:ext cx="291465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0D1427C-533F-473C-8A3F-E235550B1B1D}"/>
              </a:ext>
            </a:extLst>
          </p:cNvPr>
          <p:cNvSpPr>
            <a:spLocks noGrp="1"/>
          </p:cNvSpPr>
          <p:nvPr>
            <p:ph type="dt" sz="half" idx="10"/>
          </p:nvPr>
        </p:nvSpPr>
        <p:spPr/>
        <p:txBody>
          <a:bodyPr/>
          <a:lstStyle/>
          <a:p>
            <a:pPr defTabSz="514350">
              <a:buClrTx/>
            </a:pPr>
            <a:fld id="{AE99BF91-CBAF-4138-BA50-0ECA45BADFAC}" type="datetimeFigureOut">
              <a:rPr lang="en-US" kern="1200" smtClean="0">
                <a:solidFill>
                  <a:prstClr val="black">
                    <a:tint val="75000"/>
                  </a:prstClr>
                </a:solidFill>
                <a:latin typeface="Calibri" panose="020F0502020204030204"/>
                <a:ea typeface="+mn-ea"/>
                <a:cs typeface="+mn-cs"/>
              </a:rPr>
              <a:pPr defTabSz="514350">
                <a:buClrTx/>
              </a:pPr>
              <a:t>9/22/2021</a:t>
            </a:fld>
            <a:endParaRPr lang="en-US" kern="1200">
              <a:solidFill>
                <a:prstClr val="black">
                  <a:tint val="75000"/>
                </a:prstClr>
              </a:solidFill>
              <a:latin typeface="Calibri" panose="020F0502020204030204"/>
              <a:ea typeface="+mn-ea"/>
              <a:cs typeface="+mn-cs"/>
            </a:endParaRPr>
          </a:p>
        </p:txBody>
      </p:sp>
      <p:sp>
        <p:nvSpPr>
          <p:cNvPr id="6" name="Footer Placeholder 5">
            <a:extLst>
              <a:ext uri="{FF2B5EF4-FFF2-40B4-BE49-F238E27FC236}">
                <a16:creationId xmlns:a16="http://schemas.microsoft.com/office/drawing/2014/main" id="{CCEC81D9-7EC8-4D08-A8DF-E4E19113C69F}"/>
              </a:ext>
            </a:extLst>
          </p:cNvPr>
          <p:cNvSpPr>
            <a:spLocks noGrp="1"/>
          </p:cNvSpPr>
          <p:nvPr>
            <p:ph type="ftr" sz="quarter" idx="11"/>
          </p:nvPr>
        </p:nvSpPr>
        <p:spPr/>
        <p:txBody>
          <a:bodyPr/>
          <a:lstStyle/>
          <a:p>
            <a:pPr defTabSz="514350">
              <a:buClrTx/>
            </a:pPr>
            <a:endParaRPr lang="en-US" kern="1200">
              <a:solidFill>
                <a:prstClr val="black">
                  <a:tint val="75000"/>
                </a:prstClr>
              </a:solidFill>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D42A0120-1193-4B63-ABFC-8D1C92607ED0}"/>
              </a:ext>
            </a:extLst>
          </p:cNvPr>
          <p:cNvSpPr>
            <a:spLocks noGrp="1"/>
          </p:cNvSpPr>
          <p:nvPr>
            <p:ph type="sldNum" sz="quarter" idx="12"/>
          </p:nvPr>
        </p:nvSpPr>
        <p:spPr/>
        <p:txBody>
          <a:bodyPr/>
          <a:lstStyle/>
          <a:p>
            <a:pPr defTabSz="514350">
              <a:buClrTx/>
            </a:pPr>
            <a:fld id="{6C46D1DE-7B50-410B-A29F-8022C275BD12}" type="slidenum">
              <a:rPr lang="en-US" kern="1200" smtClean="0">
                <a:solidFill>
                  <a:prstClr val="black">
                    <a:tint val="75000"/>
                  </a:prstClr>
                </a:solidFill>
                <a:latin typeface="Calibri" panose="020F0502020204030204"/>
                <a:ea typeface="+mn-ea"/>
                <a:cs typeface="+mn-cs"/>
              </a:rPr>
              <a:pPr defTabSz="51435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8625267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82BE4-F1F1-4D14-B69D-FE73DE20BB13}"/>
              </a:ext>
            </a:extLst>
          </p:cNvPr>
          <p:cNvSpPr>
            <a:spLocks noGrp="1"/>
          </p:cNvSpPr>
          <p:nvPr>
            <p:ph type="title"/>
          </p:nvPr>
        </p:nvSpPr>
        <p:spPr>
          <a:xfrm>
            <a:off x="472381" y="273844"/>
            <a:ext cx="5915025"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FEB824FB-7F13-4ABF-9BB6-3711B285FD2D}"/>
              </a:ext>
            </a:extLst>
          </p:cNvPr>
          <p:cNvSpPr>
            <a:spLocks noGrp="1"/>
          </p:cNvSpPr>
          <p:nvPr>
            <p:ph type="body" idx="1"/>
          </p:nvPr>
        </p:nvSpPr>
        <p:spPr>
          <a:xfrm>
            <a:off x="472381" y="1260872"/>
            <a:ext cx="2901255"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a:extLst>
              <a:ext uri="{FF2B5EF4-FFF2-40B4-BE49-F238E27FC236}">
                <a16:creationId xmlns:a16="http://schemas.microsoft.com/office/drawing/2014/main" id="{33813485-4A05-4763-B199-24C22CD4174A}"/>
              </a:ext>
            </a:extLst>
          </p:cNvPr>
          <p:cNvSpPr>
            <a:spLocks noGrp="1"/>
          </p:cNvSpPr>
          <p:nvPr>
            <p:ph sz="half" idx="2"/>
          </p:nvPr>
        </p:nvSpPr>
        <p:spPr>
          <a:xfrm>
            <a:off x="472381" y="1878806"/>
            <a:ext cx="2901255"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626B97D-7B04-4B37-A755-DE4826DADD0D}"/>
              </a:ext>
            </a:extLst>
          </p:cNvPr>
          <p:cNvSpPr>
            <a:spLocks noGrp="1"/>
          </p:cNvSpPr>
          <p:nvPr>
            <p:ph type="body" sz="quarter" idx="3"/>
          </p:nvPr>
        </p:nvSpPr>
        <p:spPr>
          <a:xfrm>
            <a:off x="3471863" y="1260872"/>
            <a:ext cx="2915543"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a:extLst>
              <a:ext uri="{FF2B5EF4-FFF2-40B4-BE49-F238E27FC236}">
                <a16:creationId xmlns:a16="http://schemas.microsoft.com/office/drawing/2014/main" id="{0CB3F025-F791-4F91-95C6-B7AAE8E73216}"/>
              </a:ext>
            </a:extLst>
          </p:cNvPr>
          <p:cNvSpPr>
            <a:spLocks noGrp="1"/>
          </p:cNvSpPr>
          <p:nvPr>
            <p:ph sz="quarter" idx="4"/>
          </p:nvPr>
        </p:nvSpPr>
        <p:spPr>
          <a:xfrm>
            <a:off x="3471863" y="1878806"/>
            <a:ext cx="2915543"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FE77A62-C091-429B-AA74-3FD08F54BE77}"/>
              </a:ext>
            </a:extLst>
          </p:cNvPr>
          <p:cNvSpPr>
            <a:spLocks noGrp="1"/>
          </p:cNvSpPr>
          <p:nvPr>
            <p:ph type="dt" sz="half" idx="10"/>
          </p:nvPr>
        </p:nvSpPr>
        <p:spPr/>
        <p:txBody>
          <a:bodyPr/>
          <a:lstStyle/>
          <a:p>
            <a:pPr defTabSz="514350">
              <a:buClrTx/>
            </a:pPr>
            <a:fld id="{AE99BF91-CBAF-4138-BA50-0ECA45BADFAC}" type="datetimeFigureOut">
              <a:rPr lang="en-US" kern="1200" smtClean="0">
                <a:solidFill>
                  <a:prstClr val="black">
                    <a:tint val="75000"/>
                  </a:prstClr>
                </a:solidFill>
                <a:latin typeface="Calibri" panose="020F0502020204030204"/>
                <a:ea typeface="+mn-ea"/>
                <a:cs typeface="+mn-cs"/>
              </a:rPr>
              <a:pPr defTabSz="514350">
                <a:buClrTx/>
              </a:pPr>
              <a:t>9/22/2021</a:t>
            </a:fld>
            <a:endParaRPr lang="en-US" kern="1200">
              <a:solidFill>
                <a:prstClr val="black">
                  <a:tint val="75000"/>
                </a:prstClr>
              </a:solidFill>
              <a:latin typeface="Calibri" panose="020F0502020204030204"/>
              <a:ea typeface="+mn-ea"/>
              <a:cs typeface="+mn-cs"/>
            </a:endParaRPr>
          </a:p>
        </p:txBody>
      </p:sp>
      <p:sp>
        <p:nvSpPr>
          <p:cNvPr id="8" name="Footer Placeholder 7">
            <a:extLst>
              <a:ext uri="{FF2B5EF4-FFF2-40B4-BE49-F238E27FC236}">
                <a16:creationId xmlns:a16="http://schemas.microsoft.com/office/drawing/2014/main" id="{979E4B4E-B890-4AE3-BC2E-0B55C792FC03}"/>
              </a:ext>
            </a:extLst>
          </p:cNvPr>
          <p:cNvSpPr>
            <a:spLocks noGrp="1"/>
          </p:cNvSpPr>
          <p:nvPr>
            <p:ph type="ftr" sz="quarter" idx="11"/>
          </p:nvPr>
        </p:nvSpPr>
        <p:spPr/>
        <p:txBody>
          <a:bodyPr/>
          <a:lstStyle/>
          <a:p>
            <a:pPr defTabSz="514350">
              <a:buClrTx/>
            </a:pPr>
            <a:endParaRPr lang="en-US" kern="1200">
              <a:solidFill>
                <a:prstClr val="black">
                  <a:tint val="75000"/>
                </a:prstClr>
              </a:solidFill>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AA7B45A8-78F2-49BF-9CAA-C734761897BB}"/>
              </a:ext>
            </a:extLst>
          </p:cNvPr>
          <p:cNvSpPr>
            <a:spLocks noGrp="1"/>
          </p:cNvSpPr>
          <p:nvPr>
            <p:ph type="sldNum" sz="quarter" idx="12"/>
          </p:nvPr>
        </p:nvSpPr>
        <p:spPr/>
        <p:txBody>
          <a:bodyPr/>
          <a:lstStyle/>
          <a:p>
            <a:pPr defTabSz="514350">
              <a:buClrTx/>
            </a:pPr>
            <a:fld id="{6C46D1DE-7B50-410B-A29F-8022C275BD12}" type="slidenum">
              <a:rPr lang="en-US" kern="1200" smtClean="0">
                <a:solidFill>
                  <a:prstClr val="black">
                    <a:tint val="75000"/>
                  </a:prstClr>
                </a:solidFill>
                <a:latin typeface="Calibri" panose="020F0502020204030204"/>
                <a:ea typeface="+mn-ea"/>
                <a:cs typeface="+mn-cs"/>
              </a:rPr>
              <a:pPr defTabSz="51435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7003187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E8956-0339-4A8D-8E25-78616B782A7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8743B02-1832-4BD2-B799-AB52875F2348}"/>
              </a:ext>
            </a:extLst>
          </p:cNvPr>
          <p:cNvSpPr>
            <a:spLocks noGrp="1"/>
          </p:cNvSpPr>
          <p:nvPr>
            <p:ph type="dt" sz="half" idx="10"/>
          </p:nvPr>
        </p:nvSpPr>
        <p:spPr/>
        <p:txBody>
          <a:bodyPr/>
          <a:lstStyle/>
          <a:p>
            <a:pPr defTabSz="514350">
              <a:buClrTx/>
            </a:pPr>
            <a:fld id="{AE99BF91-CBAF-4138-BA50-0ECA45BADFAC}" type="datetimeFigureOut">
              <a:rPr lang="en-US" kern="1200" smtClean="0">
                <a:solidFill>
                  <a:prstClr val="black">
                    <a:tint val="75000"/>
                  </a:prstClr>
                </a:solidFill>
                <a:latin typeface="Calibri" panose="020F0502020204030204"/>
                <a:ea typeface="+mn-ea"/>
                <a:cs typeface="+mn-cs"/>
              </a:rPr>
              <a:pPr defTabSz="514350">
                <a:buClrTx/>
              </a:pPr>
              <a:t>9/22/2021</a:t>
            </a:fld>
            <a:endParaRPr lang="en-US" kern="1200">
              <a:solidFill>
                <a:prstClr val="black">
                  <a:tint val="75000"/>
                </a:prstClr>
              </a:solidFill>
              <a:latin typeface="Calibri" panose="020F0502020204030204"/>
              <a:ea typeface="+mn-ea"/>
              <a:cs typeface="+mn-cs"/>
            </a:endParaRPr>
          </a:p>
        </p:txBody>
      </p:sp>
      <p:sp>
        <p:nvSpPr>
          <p:cNvPr id="4" name="Footer Placeholder 3">
            <a:extLst>
              <a:ext uri="{FF2B5EF4-FFF2-40B4-BE49-F238E27FC236}">
                <a16:creationId xmlns:a16="http://schemas.microsoft.com/office/drawing/2014/main" id="{D50FC0B5-B7CB-4852-B5A9-AC3BD768CED5}"/>
              </a:ext>
            </a:extLst>
          </p:cNvPr>
          <p:cNvSpPr>
            <a:spLocks noGrp="1"/>
          </p:cNvSpPr>
          <p:nvPr>
            <p:ph type="ftr" sz="quarter" idx="11"/>
          </p:nvPr>
        </p:nvSpPr>
        <p:spPr/>
        <p:txBody>
          <a:bodyPr/>
          <a:lstStyle/>
          <a:p>
            <a:pPr defTabSz="514350">
              <a:buClrTx/>
            </a:pPr>
            <a:endParaRPr lang="en-US" kern="1200">
              <a:solidFill>
                <a:prstClr val="black">
                  <a:tint val="75000"/>
                </a:prstClr>
              </a:solidFill>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E8216CF4-8376-4995-A5A1-BEF626DAD951}"/>
              </a:ext>
            </a:extLst>
          </p:cNvPr>
          <p:cNvSpPr>
            <a:spLocks noGrp="1"/>
          </p:cNvSpPr>
          <p:nvPr>
            <p:ph type="sldNum" sz="quarter" idx="12"/>
          </p:nvPr>
        </p:nvSpPr>
        <p:spPr/>
        <p:txBody>
          <a:bodyPr/>
          <a:lstStyle/>
          <a:p>
            <a:pPr defTabSz="514350">
              <a:buClrTx/>
            </a:pPr>
            <a:fld id="{6C46D1DE-7B50-410B-A29F-8022C275BD12}" type="slidenum">
              <a:rPr lang="en-US" kern="1200" smtClean="0">
                <a:solidFill>
                  <a:prstClr val="black">
                    <a:tint val="75000"/>
                  </a:prstClr>
                </a:solidFill>
                <a:latin typeface="Calibri" panose="020F0502020204030204"/>
                <a:ea typeface="+mn-ea"/>
                <a:cs typeface="+mn-cs"/>
              </a:rPr>
              <a:pPr defTabSz="51435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3423712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3B4B77-E3D5-43C0-9D64-F6FFF0BE5CE5}"/>
              </a:ext>
            </a:extLst>
          </p:cNvPr>
          <p:cNvSpPr>
            <a:spLocks noGrp="1"/>
          </p:cNvSpPr>
          <p:nvPr>
            <p:ph type="dt" sz="half" idx="10"/>
          </p:nvPr>
        </p:nvSpPr>
        <p:spPr/>
        <p:txBody>
          <a:bodyPr/>
          <a:lstStyle/>
          <a:p>
            <a:pPr defTabSz="514350">
              <a:buClrTx/>
            </a:pPr>
            <a:fld id="{AE99BF91-CBAF-4138-BA50-0ECA45BADFAC}" type="datetimeFigureOut">
              <a:rPr lang="en-US" kern="1200" smtClean="0">
                <a:solidFill>
                  <a:prstClr val="black">
                    <a:tint val="75000"/>
                  </a:prstClr>
                </a:solidFill>
                <a:latin typeface="Calibri" panose="020F0502020204030204"/>
                <a:ea typeface="+mn-ea"/>
                <a:cs typeface="+mn-cs"/>
              </a:rPr>
              <a:pPr defTabSz="514350">
                <a:buClrTx/>
              </a:pPr>
              <a:t>9/22/2021</a:t>
            </a:fld>
            <a:endParaRPr lang="en-US" kern="1200">
              <a:solidFill>
                <a:prstClr val="black">
                  <a:tint val="75000"/>
                </a:prstClr>
              </a:solidFill>
              <a:latin typeface="Calibri" panose="020F0502020204030204"/>
              <a:ea typeface="+mn-ea"/>
              <a:cs typeface="+mn-cs"/>
            </a:endParaRPr>
          </a:p>
        </p:txBody>
      </p:sp>
      <p:sp>
        <p:nvSpPr>
          <p:cNvPr id="3" name="Footer Placeholder 2">
            <a:extLst>
              <a:ext uri="{FF2B5EF4-FFF2-40B4-BE49-F238E27FC236}">
                <a16:creationId xmlns:a16="http://schemas.microsoft.com/office/drawing/2014/main" id="{3BB58394-D7C3-47F2-9499-812E74814002}"/>
              </a:ext>
            </a:extLst>
          </p:cNvPr>
          <p:cNvSpPr>
            <a:spLocks noGrp="1"/>
          </p:cNvSpPr>
          <p:nvPr>
            <p:ph type="ftr" sz="quarter" idx="11"/>
          </p:nvPr>
        </p:nvSpPr>
        <p:spPr/>
        <p:txBody>
          <a:bodyPr/>
          <a:lstStyle/>
          <a:p>
            <a:pPr defTabSz="514350">
              <a:buClrTx/>
            </a:pPr>
            <a:endParaRPr lang="en-US" kern="1200">
              <a:solidFill>
                <a:prstClr val="black">
                  <a:tint val="75000"/>
                </a:prstClr>
              </a:solidFill>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EE62CFC4-601A-4F47-B5FB-61951E8276A8}"/>
              </a:ext>
            </a:extLst>
          </p:cNvPr>
          <p:cNvSpPr>
            <a:spLocks noGrp="1"/>
          </p:cNvSpPr>
          <p:nvPr>
            <p:ph type="sldNum" sz="quarter" idx="12"/>
          </p:nvPr>
        </p:nvSpPr>
        <p:spPr/>
        <p:txBody>
          <a:bodyPr/>
          <a:lstStyle/>
          <a:p>
            <a:pPr defTabSz="514350">
              <a:buClrTx/>
            </a:pPr>
            <a:fld id="{6C46D1DE-7B50-410B-A29F-8022C275BD12}" type="slidenum">
              <a:rPr lang="en-US" kern="1200" smtClean="0">
                <a:solidFill>
                  <a:prstClr val="black">
                    <a:tint val="75000"/>
                  </a:prstClr>
                </a:solidFill>
                <a:latin typeface="Calibri" panose="020F0502020204030204"/>
                <a:ea typeface="+mn-ea"/>
                <a:cs typeface="+mn-cs"/>
              </a:rPr>
              <a:pPr defTabSz="51435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320962009"/>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3B4B77-E3D5-43C0-9D64-F6FFF0BE5CE5}"/>
              </a:ext>
            </a:extLst>
          </p:cNvPr>
          <p:cNvSpPr>
            <a:spLocks noGrp="1"/>
          </p:cNvSpPr>
          <p:nvPr>
            <p:ph type="dt" sz="half" idx="10"/>
          </p:nvPr>
        </p:nvSpPr>
        <p:spPr/>
        <p:txBody>
          <a:bodyPr/>
          <a:lstStyle/>
          <a:p>
            <a:pPr defTabSz="514350">
              <a:buClrTx/>
            </a:pPr>
            <a:fld id="{AE99BF91-CBAF-4138-BA50-0ECA45BADFAC}" type="datetimeFigureOut">
              <a:rPr lang="en-US" kern="1200" smtClean="0">
                <a:solidFill>
                  <a:prstClr val="black">
                    <a:tint val="75000"/>
                  </a:prstClr>
                </a:solidFill>
                <a:latin typeface="Calibri" panose="020F0502020204030204"/>
                <a:ea typeface="+mn-ea"/>
                <a:cs typeface="+mn-cs"/>
              </a:rPr>
              <a:pPr defTabSz="514350">
                <a:buClrTx/>
              </a:pPr>
              <a:t>9/22/2021</a:t>
            </a:fld>
            <a:endParaRPr lang="en-US" kern="1200">
              <a:solidFill>
                <a:prstClr val="black">
                  <a:tint val="75000"/>
                </a:prstClr>
              </a:solidFill>
              <a:latin typeface="Calibri" panose="020F0502020204030204"/>
              <a:ea typeface="+mn-ea"/>
              <a:cs typeface="+mn-cs"/>
            </a:endParaRPr>
          </a:p>
        </p:txBody>
      </p:sp>
      <p:sp>
        <p:nvSpPr>
          <p:cNvPr id="3" name="Footer Placeholder 2">
            <a:extLst>
              <a:ext uri="{FF2B5EF4-FFF2-40B4-BE49-F238E27FC236}">
                <a16:creationId xmlns:a16="http://schemas.microsoft.com/office/drawing/2014/main" id="{3BB58394-D7C3-47F2-9499-812E74814002}"/>
              </a:ext>
            </a:extLst>
          </p:cNvPr>
          <p:cNvSpPr>
            <a:spLocks noGrp="1"/>
          </p:cNvSpPr>
          <p:nvPr>
            <p:ph type="ftr" sz="quarter" idx="11"/>
          </p:nvPr>
        </p:nvSpPr>
        <p:spPr/>
        <p:txBody>
          <a:bodyPr/>
          <a:lstStyle/>
          <a:p>
            <a:pPr defTabSz="514350">
              <a:buClrTx/>
            </a:pPr>
            <a:endParaRPr lang="en-US" kern="1200">
              <a:solidFill>
                <a:prstClr val="black">
                  <a:tint val="75000"/>
                </a:prstClr>
              </a:solidFill>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EE62CFC4-601A-4F47-B5FB-61951E8276A8}"/>
              </a:ext>
            </a:extLst>
          </p:cNvPr>
          <p:cNvSpPr>
            <a:spLocks noGrp="1"/>
          </p:cNvSpPr>
          <p:nvPr>
            <p:ph type="sldNum" sz="quarter" idx="12"/>
          </p:nvPr>
        </p:nvSpPr>
        <p:spPr/>
        <p:txBody>
          <a:bodyPr/>
          <a:lstStyle/>
          <a:p>
            <a:pPr defTabSz="514350">
              <a:buClrTx/>
            </a:pPr>
            <a:fld id="{6C46D1DE-7B50-410B-A29F-8022C275BD12}" type="slidenum">
              <a:rPr lang="en-US" kern="1200" smtClean="0">
                <a:solidFill>
                  <a:prstClr val="black">
                    <a:tint val="75000"/>
                  </a:prstClr>
                </a:solidFill>
                <a:latin typeface="Calibri" panose="020F0502020204030204"/>
                <a:ea typeface="+mn-ea"/>
                <a:cs typeface="+mn-cs"/>
              </a:rPr>
              <a:pPr defTabSz="51435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017369789"/>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3B4B77-E3D5-43C0-9D64-F6FFF0BE5CE5}"/>
              </a:ext>
            </a:extLst>
          </p:cNvPr>
          <p:cNvSpPr>
            <a:spLocks noGrp="1"/>
          </p:cNvSpPr>
          <p:nvPr>
            <p:ph type="dt" sz="half" idx="10"/>
          </p:nvPr>
        </p:nvSpPr>
        <p:spPr/>
        <p:txBody>
          <a:bodyPr/>
          <a:lstStyle/>
          <a:p>
            <a:pPr defTabSz="514350">
              <a:buClrTx/>
            </a:pPr>
            <a:fld id="{AE99BF91-CBAF-4138-BA50-0ECA45BADFAC}" type="datetimeFigureOut">
              <a:rPr lang="en-US" kern="1200" smtClean="0">
                <a:solidFill>
                  <a:prstClr val="black">
                    <a:tint val="75000"/>
                  </a:prstClr>
                </a:solidFill>
                <a:latin typeface="Calibri" panose="020F0502020204030204"/>
                <a:ea typeface="+mn-ea"/>
                <a:cs typeface="+mn-cs"/>
              </a:rPr>
              <a:pPr defTabSz="514350">
                <a:buClrTx/>
              </a:pPr>
              <a:t>9/22/2021</a:t>
            </a:fld>
            <a:endParaRPr lang="en-US" kern="1200">
              <a:solidFill>
                <a:prstClr val="black">
                  <a:tint val="75000"/>
                </a:prstClr>
              </a:solidFill>
              <a:latin typeface="Calibri" panose="020F0502020204030204"/>
              <a:ea typeface="+mn-ea"/>
              <a:cs typeface="+mn-cs"/>
            </a:endParaRPr>
          </a:p>
        </p:txBody>
      </p:sp>
      <p:sp>
        <p:nvSpPr>
          <p:cNvPr id="3" name="Footer Placeholder 2">
            <a:extLst>
              <a:ext uri="{FF2B5EF4-FFF2-40B4-BE49-F238E27FC236}">
                <a16:creationId xmlns:a16="http://schemas.microsoft.com/office/drawing/2014/main" id="{3BB58394-D7C3-47F2-9499-812E74814002}"/>
              </a:ext>
            </a:extLst>
          </p:cNvPr>
          <p:cNvSpPr>
            <a:spLocks noGrp="1"/>
          </p:cNvSpPr>
          <p:nvPr>
            <p:ph type="ftr" sz="quarter" idx="11"/>
          </p:nvPr>
        </p:nvSpPr>
        <p:spPr/>
        <p:txBody>
          <a:bodyPr/>
          <a:lstStyle/>
          <a:p>
            <a:pPr defTabSz="514350">
              <a:buClrTx/>
            </a:pPr>
            <a:endParaRPr lang="en-US" kern="1200">
              <a:solidFill>
                <a:prstClr val="black">
                  <a:tint val="75000"/>
                </a:prstClr>
              </a:solidFill>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EE62CFC4-601A-4F47-B5FB-61951E8276A8}"/>
              </a:ext>
            </a:extLst>
          </p:cNvPr>
          <p:cNvSpPr>
            <a:spLocks noGrp="1"/>
          </p:cNvSpPr>
          <p:nvPr>
            <p:ph type="sldNum" sz="quarter" idx="12"/>
          </p:nvPr>
        </p:nvSpPr>
        <p:spPr/>
        <p:txBody>
          <a:bodyPr/>
          <a:lstStyle/>
          <a:p>
            <a:pPr defTabSz="514350">
              <a:buClrTx/>
            </a:pPr>
            <a:fld id="{6C46D1DE-7B50-410B-A29F-8022C275BD12}" type="slidenum">
              <a:rPr lang="en-US" kern="1200" smtClean="0">
                <a:solidFill>
                  <a:prstClr val="black">
                    <a:tint val="75000"/>
                  </a:prstClr>
                </a:solidFill>
                <a:latin typeface="Calibri" panose="020F0502020204030204"/>
                <a:ea typeface="+mn-ea"/>
                <a:cs typeface="+mn-cs"/>
              </a:rPr>
              <a:pPr defTabSz="51435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813367946"/>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A4837-4C16-4FAE-B787-CF9320A34103}"/>
              </a:ext>
            </a:extLst>
          </p:cNvPr>
          <p:cNvSpPr>
            <a:spLocks noGrp="1"/>
          </p:cNvSpPr>
          <p:nvPr>
            <p:ph type="title"/>
          </p:nvPr>
        </p:nvSpPr>
        <p:spPr>
          <a:xfrm>
            <a:off x="472381" y="342900"/>
            <a:ext cx="2211883" cy="1200150"/>
          </a:xfrm>
        </p:spPr>
        <p:txBody>
          <a:bodyPr anchor="b"/>
          <a:lstStyle>
            <a:lvl1pPr>
              <a:defRPr sz="1800"/>
            </a:lvl1pPr>
          </a:lstStyle>
          <a:p>
            <a:r>
              <a:rPr lang="en-US"/>
              <a:t>Click to edit Master title style</a:t>
            </a:r>
          </a:p>
        </p:txBody>
      </p:sp>
      <p:sp>
        <p:nvSpPr>
          <p:cNvPr id="3" name="Content Placeholder 2">
            <a:extLst>
              <a:ext uri="{FF2B5EF4-FFF2-40B4-BE49-F238E27FC236}">
                <a16:creationId xmlns:a16="http://schemas.microsoft.com/office/drawing/2014/main" id="{15A383BA-7580-476A-9BA2-E7207BA2D3E2}"/>
              </a:ext>
            </a:extLst>
          </p:cNvPr>
          <p:cNvSpPr>
            <a:spLocks noGrp="1"/>
          </p:cNvSpPr>
          <p:nvPr>
            <p:ph idx="1"/>
          </p:nvPr>
        </p:nvSpPr>
        <p:spPr>
          <a:xfrm>
            <a:off x="2915543" y="740569"/>
            <a:ext cx="3471863" cy="3655219"/>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5605E6-1D9F-4D9B-9BC2-86EDBD4D61A0}"/>
              </a:ext>
            </a:extLst>
          </p:cNvPr>
          <p:cNvSpPr>
            <a:spLocks noGrp="1"/>
          </p:cNvSpPr>
          <p:nvPr>
            <p:ph type="body" sz="half" idx="2"/>
          </p:nvPr>
        </p:nvSpPr>
        <p:spPr>
          <a:xfrm>
            <a:off x="472381" y="1543050"/>
            <a:ext cx="2211883"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4">
            <a:extLst>
              <a:ext uri="{FF2B5EF4-FFF2-40B4-BE49-F238E27FC236}">
                <a16:creationId xmlns:a16="http://schemas.microsoft.com/office/drawing/2014/main" id="{867E6E37-92C8-4BED-AB2F-951B5403D070}"/>
              </a:ext>
            </a:extLst>
          </p:cNvPr>
          <p:cNvSpPr>
            <a:spLocks noGrp="1"/>
          </p:cNvSpPr>
          <p:nvPr>
            <p:ph type="dt" sz="half" idx="10"/>
          </p:nvPr>
        </p:nvSpPr>
        <p:spPr/>
        <p:txBody>
          <a:bodyPr/>
          <a:lstStyle/>
          <a:p>
            <a:pPr defTabSz="514350">
              <a:buClrTx/>
            </a:pPr>
            <a:fld id="{AE99BF91-CBAF-4138-BA50-0ECA45BADFAC}" type="datetimeFigureOut">
              <a:rPr lang="en-US" kern="1200" smtClean="0">
                <a:solidFill>
                  <a:prstClr val="black">
                    <a:tint val="75000"/>
                  </a:prstClr>
                </a:solidFill>
                <a:latin typeface="Calibri" panose="020F0502020204030204"/>
                <a:ea typeface="+mn-ea"/>
                <a:cs typeface="+mn-cs"/>
              </a:rPr>
              <a:pPr defTabSz="514350">
                <a:buClrTx/>
              </a:pPr>
              <a:t>9/22/2021</a:t>
            </a:fld>
            <a:endParaRPr lang="en-US" kern="1200">
              <a:solidFill>
                <a:prstClr val="black">
                  <a:tint val="75000"/>
                </a:prstClr>
              </a:solidFill>
              <a:latin typeface="Calibri" panose="020F0502020204030204"/>
              <a:ea typeface="+mn-ea"/>
              <a:cs typeface="+mn-cs"/>
            </a:endParaRPr>
          </a:p>
        </p:txBody>
      </p:sp>
      <p:sp>
        <p:nvSpPr>
          <p:cNvPr id="6" name="Footer Placeholder 5">
            <a:extLst>
              <a:ext uri="{FF2B5EF4-FFF2-40B4-BE49-F238E27FC236}">
                <a16:creationId xmlns:a16="http://schemas.microsoft.com/office/drawing/2014/main" id="{3B37EF0F-0ED1-4610-8903-E565C8D438D9}"/>
              </a:ext>
            </a:extLst>
          </p:cNvPr>
          <p:cNvSpPr>
            <a:spLocks noGrp="1"/>
          </p:cNvSpPr>
          <p:nvPr>
            <p:ph type="ftr" sz="quarter" idx="11"/>
          </p:nvPr>
        </p:nvSpPr>
        <p:spPr/>
        <p:txBody>
          <a:bodyPr/>
          <a:lstStyle/>
          <a:p>
            <a:pPr defTabSz="514350">
              <a:buClrTx/>
            </a:pPr>
            <a:endParaRPr lang="en-US" kern="1200">
              <a:solidFill>
                <a:prstClr val="black">
                  <a:tint val="75000"/>
                </a:prstClr>
              </a:solidFill>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1263B89D-C632-440B-B333-7846B05AE87B}"/>
              </a:ext>
            </a:extLst>
          </p:cNvPr>
          <p:cNvSpPr>
            <a:spLocks noGrp="1"/>
          </p:cNvSpPr>
          <p:nvPr>
            <p:ph type="sldNum" sz="quarter" idx="12"/>
          </p:nvPr>
        </p:nvSpPr>
        <p:spPr/>
        <p:txBody>
          <a:bodyPr/>
          <a:lstStyle/>
          <a:p>
            <a:pPr defTabSz="514350">
              <a:buClrTx/>
            </a:pPr>
            <a:fld id="{6C46D1DE-7B50-410B-A29F-8022C275BD12}" type="slidenum">
              <a:rPr lang="en-US" kern="1200" smtClean="0">
                <a:solidFill>
                  <a:prstClr val="black">
                    <a:tint val="75000"/>
                  </a:prstClr>
                </a:solidFill>
                <a:latin typeface="Calibri" panose="020F0502020204030204"/>
                <a:ea typeface="+mn-ea"/>
                <a:cs typeface="+mn-cs"/>
              </a:rPr>
              <a:pPr defTabSz="51435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20588420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37E60-B0A8-4824-A8BA-ED48C3744005}"/>
              </a:ext>
            </a:extLst>
          </p:cNvPr>
          <p:cNvSpPr>
            <a:spLocks noGrp="1"/>
          </p:cNvSpPr>
          <p:nvPr>
            <p:ph type="title"/>
          </p:nvPr>
        </p:nvSpPr>
        <p:spPr>
          <a:xfrm>
            <a:off x="472381" y="342900"/>
            <a:ext cx="2211883" cy="1200150"/>
          </a:xfrm>
        </p:spPr>
        <p:txBody>
          <a:bodyPr anchor="b"/>
          <a:lstStyle>
            <a:lvl1pPr>
              <a:defRPr sz="1800"/>
            </a:lvl1pPr>
          </a:lstStyle>
          <a:p>
            <a:r>
              <a:rPr lang="en-US"/>
              <a:t>Click to edit Master title style</a:t>
            </a:r>
          </a:p>
        </p:txBody>
      </p:sp>
      <p:sp>
        <p:nvSpPr>
          <p:cNvPr id="3" name="Picture Placeholder 2">
            <a:extLst>
              <a:ext uri="{FF2B5EF4-FFF2-40B4-BE49-F238E27FC236}">
                <a16:creationId xmlns:a16="http://schemas.microsoft.com/office/drawing/2014/main" id="{E04ACF72-417E-4591-A359-CFBEB6354442}"/>
              </a:ext>
            </a:extLst>
          </p:cNvPr>
          <p:cNvSpPr>
            <a:spLocks noGrp="1"/>
          </p:cNvSpPr>
          <p:nvPr>
            <p:ph type="pic" idx="1"/>
          </p:nvPr>
        </p:nvSpPr>
        <p:spPr>
          <a:xfrm>
            <a:off x="2915543" y="740569"/>
            <a:ext cx="3471863" cy="3655219"/>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en-US"/>
          </a:p>
        </p:txBody>
      </p:sp>
      <p:sp>
        <p:nvSpPr>
          <p:cNvPr id="4" name="Text Placeholder 3">
            <a:extLst>
              <a:ext uri="{FF2B5EF4-FFF2-40B4-BE49-F238E27FC236}">
                <a16:creationId xmlns:a16="http://schemas.microsoft.com/office/drawing/2014/main" id="{5C95ABBF-88BE-49B1-BBC2-B58BE9D44936}"/>
              </a:ext>
            </a:extLst>
          </p:cNvPr>
          <p:cNvSpPr>
            <a:spLocks noGrp="1"/>
          </p:cNvSpPr>
          <p:nvPr>
            <p:ph type="body" sz="half" idx="2"/>
          </p:nvPr>
        </p:nvSpPr>
        <p:spPr>
          <a:xfrm>
            <a:off x="472381" y="1543050"/>
            <a:ext cx="2211883"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4">
            <a:extLst>
              <a:ext uri="{FF2B5EF4-FFF2-40B4-BE49-F238E27FC236}">
                <a16:creationId xmlns:a16="http://schemas.microsoft.com/office/drawing/2014/main" id="{3EFB616C-F6E2-40FA-8631-B10886692BDC}"/>
              </a:ext>
            </a:extLst>
          </p:cNvPr>
          <p:cNvSpPr>
            <a:spLocks noGrp="1"/>
          </p:cNvSpPr>
          <p:nvPr>
            <p:ph type="dt" sz="half" idx="10"/>
          </p:nvPr>
        </p:nvSpPr>
        <p:spPr/>
        <p:txBody>
          <a:bodyPr/>
          <a:lstStyle/>
          <a:p>
            <a:pPr defTabSz="514350">
              <a:buClrTx/>
            </a:pPr>
            <a:fld id="{AE99BF91-CBAF-4138-BA50-0ECA45BADFAC}" type="datetimeFigureOut">
              <a:rPr lang="en-US" kern="1200" smtClean="0">
                <a:solidFill>
                  <a:prstClr val="black">
                    <a:tint val="75000"/>
                  </a:prstClr>
                </a:solidFill>
                <a:latin typeface="Calibri" panose="020F0502020204030204"/>
                <a:ea typeface="+mn-ea"/>
                <a:cs typeface="+mn-cs"/>
              </a:rPr>
              <a:pPr defTabSz="514350">
                <a:buClrTx/>
              </a:pPr>
              <a:t>9/22/2021</a:t>
            </a:fld>
            <a:endParaRPr lang="en-US" kern="1200">
              <a:solidFill>
                <a:prstClr val="black">
                  <a:tint val="75000"/>
                </a:prstClr>
              </a:solidFill>
              <a:latin typeface="Calibri" panose="020F0502020204030204"/>
              <a:ea typeface="+mn-ea"/>
              <a:cs typeface="+mn-cs"/>
            </a:endParaRPr>
          </a:p>
        </p:txBody>
      </p:sp>
      <p:sp>
        <p:nvSpPr>
          <p:cNvPr id="6" name="Footer Placeholder 5">
            <a:extLst>
              <a:ext uri="{FF2B5EF4-FFF2-40B4-BE49-F238E27FC236}">
                <a16:creationId xmlns:a16="http://schemas.microsoft.com/office/drawing/2014/main" id="{BD2D30F6-4140-47FC-B6CF-3D6C3A669CDA}"/>
              </a:ext>
            </a:extLst>
          </p:cNvPr>
          <p:cNvSpPr>
            <a:spLocks noGrp="1"/>
          </p:cNvSpPr>
          <p:nvPr>
            <p:ph type="ftr" sz="quarter" idx="11"/>
          </p:nvPr>
        </p:nvSpPr>
        <p:spPr/>
        <p:txBody>
          <a:bodyPr/>
          <a:lstStyle/>
          <a:p>
            <a:pPr defTabSz="514350">
              <a:buClrTx/>
            </a:pPr>
            <a:endParaRPr lang="en-US" kern="1200">
              <a:solidFill>
                <a:prstClr val="black">
                  <a:tint val="75000"/>
                </a:prstClr>
              </a:solidFill>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C7ED7912-2468-4954-B638-3DA7DB10B8EF}"/>
              </a:ext>
            </a:extLst>
          </p:cNvPr>
          <p:cNvSpPr>
            <a:spLocks noGrp="1"/>
          </p:cNvSpPr>
          <p:nvPr>
            <p:ph type="sldNum" sz="quarter" idx="12"/>
          </p:nvPr>
        </p:nvSpPr>
        <p:spPr/>
        <p:txBody>
          <a:bodyPr/>
          <a:lstStyle/>
          <a:p>
            <a:pPr defTabSz="514350">
              <a:buClrTx/>
            </a:pPr>
            <a:fld id="{6C46D1DE-7B50-410B-A29F-8022C275BD12}" type="slidenum">
              <a:rPr lang="en-US" kern="1200" smtClean="0">
                <a:solidFill>
                  <a:prstClr val="black">
                    <a:tint val="75000"/>
                  </a:prstClr>
                </a:solidFill>
                <a:latin typeface="Calibri" panose="020F0502020204030204"/>
                <a:ea typeface="+mn-ea"/>
                <a:cs typeface="+mn-cs"/>
              </a:rPr>
              <a:pPr defTabSz="51435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8852624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823" y="242721"/>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7636530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E7E9F-80AC-4DB3-A0E6-129C95BAAD3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251B1DB-6FB6-4386-8683-37E8043F47B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2CE9FC-47E2-48A7-848A-9064F2A091AF}"/>
              </a:ext>
            </a:extLst>
          </p:cNvPr>
          <p:cNvSpPr>
            <a:spLocks noGrp="1"/>
          </p:cNvSpPr>
          <p:nvPr>
            <p:ph type="dt" sz="half" idx="10"/>
          </p:nvPr>
        </p:nvSpPr>
        <p:spPr/>
        <p:txBody>
          <a:bodyPr/>
          <a:lstStyle/>
          <a:p>
            <a:pPr defTabSz="514350">
              <a:buClrTx/>
            </a:pPr>
            <a:fld id="{AE99BF91-CBAF-4138-BA50-0ECA45BADFAC}" type="datetimeFigureOut">
              <a:rPr lang="en-US" kern="1200" smtClean="0">
                <a:solidFill>
                  <a:prstClr val="black">
                    <a:tint val="75000"/>
                  </a:prstClr>
                </a:solidFill>
                <a:latin typeface="Calibri" panose="020F0502020204030204"/>
                <a:ea typeface="+mn-ea"/>
                <a:cs typeface="+mn-cs"/>
              </a:rPr>
              <a:pPr defTabSz="514350">
                <a:buClrTx/>
              </a:pPr>
              <a:t>9/22/2021</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2AB80C81-F4DA-4E50-8E41-4023418CF9CC}"/>
              </a:ext>
            </a:extLst>
          </p:cNvPr>
          <p:cNvSpPr>
            <a:spLocks noGrp="1"/>
          </p:cNvSpPr>
          <p:nvPr>
            <p:ph type="ftr" sz="quarter" idx="11"/>
          </p:nvPr>
        </p:nvSpPr>
        <p:spPr/>
        <p:txBody>
          <a:bodyPr/>
          <a:lstStyle/>
          <a:p>
            <a:pPr defTabSz="514350">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744E700-E7A5-457C-B785-DFFCDD9D97FF}"/>
              </a:ext>
            </a:extLst>
          </p:cNvPr>
          <p:cNvSpPr>
            <a:spLocks noGrp="1"/>
          </p:cNvSpPr>
          <p:nvPr>
            <p:ph type="sldNum" sz="quarter" idx="12"/>
          </p:nvPr>
        </p:nvSpPr>
        <p:spPr/>
        <p:txBody>
          <a:bodyPr/>
          <a:lstStyle/>
          <a:p>
            <a:pPr defTabSz="514350">
              <a:buClrTx/>
            </a:pPr>
            <a:fld id="{6C46D1DE-7B50-410B-A29F-8022C275BD12}" type="slidenum">
              <a:rPr lang="en-US" kern="1200" smtClean="0">
                <a:solidFill>
                  <a:prstClr val="black">
                    <a:tint val="75000"/>
                  </a:prstClr>
                </a:solidFill>
                <a:latin typeface="Calibri" panose="020F0502020204030204"/>
                <a:ea typeface="+mn-ea"/>
                <a:cs typeface="+mn-cs"/>
              </a:rPr>
              <a:pPr defTabSz="51435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73298590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288DDC-3F58-459B-B406-9A137C122E23}"/>
              </a:ext>
            </a:extLst>
          </p:cNvPr>
          <p:cNvSpPr>
            <a:spLocks noGrp="1"/>
          </p:cNvSpPr>
          <p:nvPr>
            <p:ph type="title" orient="vert"/>
          </p:nvPr>
        </p:nvSpPr>
        <p:spPr>
          <a:xfrm>
            <a:off x="4907756" y="273844"/>
            <a:ext cx="1478756"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0922303-9AA2-420B-8F92-FB5017757508}"/>
              </a:ext>
            </a:extLst>
          </p:cNvPr>
          <p:cNvSpPr>
            <a:spLocks noGrp="1"/>
          </p:cNvSpPr>
          <p:nvPr>
            <p:ph type="body" orient="vert" idx="1"/>
          </p:nvPr>
        </p:nvSpPr>
        <p:spPr>
          <a:xfrm>
            <a:off x="471487" y="273844"/>
            <a:ext cx="4350544"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A471F4-E7EC-4D85-8FFA-F6EE4BCECE66}"/>
              </a:ext>
            </a:extLst>
          </p:cNvPr>
          <p:cNvSpPr>
            <a:spLocks noGrp="1"/>
          </p:cNvSpPr>
          <p:nvPr>
            <p:ph type="dt" sz="half" idx="10"/>
          </p:nvPr>
        </p:nvSpPr>
        <p:spPr/>
        <p:txBody>
          <a:bodyPr/>
          <a:lstStyle/>
          <a:p>
            <a:pPr defTabSz="514350">
              <a:buClrTx/>
            </a:pPr>
            <a:fld id="{AE99BF91-CBAF-4138-BA50-0ECA45BADFAC}" type="datetimeFigureOut">
              <a:rPr lang="en-US" kern="1200" smtClean="0">
                <a:solidFill>
                  <a:prstClr val="black">
                    <a:tint val="75000"/>
                  </a:prstClr>
                </a:solidFill>
                <a:latin typeface="Calibri" panose="020F0502020204030204"/>
                <a:ea typeface="+mn-ea"/>
                <a:cs typeface="+mn-cs"/>
              </a:rPr>
              <a:pPr defTabSz="514350">
                <a:buClrTx/>
              </a:pPr>
              <a:t>9/22/2021</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EE0491F6-964F-4115-9CAC-C0135F7FD2F0}"/>
              </a:ext>
            </a:extLst>
          </p:cNvPr>
          <p:cNvSpPr>
            <a:spLocks noGrp="1"/>
          </p:cNvSpPr>
          <p:nvPr>
            <p:ph type="ftr" sz="quarter" idx="11"/>
          </p:nvPr>
        </p:nvSpPr>
        <p:spPr/>
        <p:txBody>
          <a:bodyPr/>
          <a:lstStyle/>
          <a:p>
            <a:pPr defTabSz="514350">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218C379-FFD0-4D5D-A408-32004776C1B6}"/>
              </a:ext>
            </a:extLst>
          </p:cNvPr>
          <p:cNvSpPr>
            <a:spLocks noGrp="1"/>
          </p:cNvSpPr>
          <p:nvPr>
            <p:ph type="sldNum" sz="quarter" idx="12"/>
          </p:nvPr>
        </p:nvSpPr>
        <p:spPr/>
        <p:txBody>
          <a:bodyPr/>
          <a:lstStyle/>
          <a:p>
            <a:pPr defTabSz="514350">
              <a:buClrTx/>
            </a:pPr>
            <a:fld id="{6C46D1DE-7B50-410B-A29F-8022C275BD12}" type="slidenum">
              <a:rPr lang="en-US" kern="1200" smtClean="0">
                <a:solidFill>
                  <a:prstClr val="black">
                    <a:tint val="75000"/>
                  </a:prstClr>
                </a:solidFill>
                <a:latin typeface="Calibri" panose="020F0502020204030204"/>
                <a:ea typeface="+mn-ea"/>
                <a:cs typeface="+mn-cs"/>
              </a:rPr>
              <a:pPr defTabSz="51435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99098315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EF53DE9-0253-4820-972D-2F5369CFB06D}"/>
              </a:ext>
            </a:extLst>
          </p:cNvPr>
          <p:cNvSpPr/>
          <p:nvPr userDrawn="1"/>
        </p:nvSpPr>
        <p:spPr>
          <a:xfrm>
            <a:off x="0" y="0"/>
            <a:ext cx="6858000" cy="156755"/>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FAF925FA-B5D4-4B3A-8537-E5FC94B75C67}"/>
              </a:ext>
            </a:extLst>
          </p:cNvPr>
          <p:cNvSpPr/>
          <p:nvPr userDrawn="1"/>
        </p:nvSpPr>
        <p:spPr>
          <a:xfrm>
            <a:off x="0" y="5066755"/>
            <a:ext cx="6858000" cy="76745"/>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1995110"/>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EF53DE9-0253-4820-972D-2F5369CFB06D}"/>
              </a:ext>
            </a:extLst>
          </p:cNvPr>
          <p:cNvSpPr/>
          <p:nvPr userDrawn="1"/>
        </p:nvSpPr>
        <p:spPr>
          <a:xfrm>
            <a:off x="0" y="0"/>
            <a:ext cx="6858000" cy="156755"/>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FAF925FA-B5D4-4B3A-8537-E5FC94B75C67}"/>
              </a:ext>
            </a:extLst>
          </p:cNvPr>
          <p:cNvSpPr/>
          <p:nvPr userDrawn="1"/>
        </p:nvSpPr>
        <p:spPr>
          <a:xfrm>
            <a:off x="0" y="5066755"/>
            <a:ext cx="6858000" cy="76745"/>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2066676"/>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EF53DE9-0253-4820-972D-2F5369CFB06D}"/>
              </a:ext>
            </a:extLst>
          </p:cNvPr>
          <p:cNvSpPr/>
          <p:nvPr userDrawn="1"/>
        </p:nvSpPr>
        <p:spPr>
          <a:xfrm>
            <a:off x="0" y="0"/>
            <a:ext cx="6858000" cy="156755"/>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FAF925FA-B5D4-4B3A-8537-E5FC94B75C67}"/>
              </a:ext>
            </a:extLst>
          </p:cNvPr>
          <p:cNvSpPr/>
          <p:nvPr userDrawn="1"/>
        </p:nvSpPr>
        <p:spPr>
          <a:xfrm>
            <a:off x="0" y="5066755"/>
            <a:ext cx="6858000" cy="76745"/>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1110339"/>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EF53DE9-0253-4820-972D-2F5369CFB06D}"/>
              </a:ext>
            </a:extLst>
          </p:cNvPr>
          <p:cNvSpPr/>
          <p:nvPr userDrawn="1"/>
        </p:nvSpPr>
        <p:spPr>
          <a:xfrm>
            <a:off x="0" y="0"/>
            <a:ext cx="6858000" cy="156755"/>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FAF925FA-B5D4-4B3A-8537-E5FC94B75C67}"/>
              </a:ext>
            </a:extLst>
          </p:cNvPr>
          <p:cNvSpPr/>
          <p:nvPr userDrawn="1"/>
        </p:nvSpPr>
        <p:spPr>
          <a:xfrm>
            <a:off x="0" y="5066755"/>
            <a:ext cx="6858000" cy="76745"/>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5840528"/>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EF53DE9-0253-4820-972D-2F5369CFB06D}"/>
              </a:ext>
            </a:extLst>
          </p:cNvPr>
          <p:cNvSpPr/>
          <p:nvPr userDrawn="1"/>
        </p:nvSpPr>
        <p:spPr>
          <a:xfrm>
            <a:off x="0" y="0"/>
            <a:ext cx="6858000" cy="156755"/>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FAF925FA-B5D4-4B3A-8537-E5FC94B75C67}"/>
              </a:ext>
            </a:extLst>
          </p:cNvPr>
          <p:cNvSpPr/>
          <p:nvPr userDrawn="1"/>
        </p:nvSpPr>
        <p:spPr>
          <a:xfrm>
            <a:off x="0" y="5066755"/>
            <a:ext cx="6858000" cy="76745"/>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2824257"/>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EF53DE9-0253-4820-972D-2F5369CFB06D}"/>
              </a:ext>
            </a:extLst>
          </p:cNvPr>
          <p:cNvSpPr/>
          <p:nvPr userDrawn="1"/>
        </p:nvSpPr>
        <p:spPr>
          <a:xfrm>
            <a:off x="0" y="0"/>
            <a:ext cx="6858000" cy="156755"/>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FAF925FA-B5D4-4B3A-8537-E5FC94B75C67}"/>
              </a:ext>
            </a:extLst>
          </p:cNvPr>
          <p:cNvSpPr/>
          <p:nvPr userDrawn="1"/>
        </p:nvSpPr>
        <p:spPr>
          <a:xfrm>
            <a:off x="0" y="5066755"/>
            <a:ext cx="6858000" cy="76745"/>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403126"/>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0162578"/>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309405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80395921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4445434"/>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9196826"/>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2468792"/>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1276233"/>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6947392"/>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8026705"/>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6858001" cy="51435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 y="3458213"/>
            <a:ext cx="6858008" cy="1685306"/>
          </a:xfrm>
          <a:prstGeom prst="rect">
            <a:avLst/>
          </a:prstGeom>
        </p:spPr>
      </p:pic>
    </p:spTree>
    <p:extLst>
      <p:ext uri="{BB962C8B-B14F-4D97-AF65-F5344CB8AC3E}">
        <p14:creationId xmlns:p14="http://schemas.microsoft.com/office/powerpoint/2010/main" val="2954598512"/>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6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6858001" cy="51435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 y="3458213"/>
            <a:ext cx="6858008" cy="1685306"/>
          </a:xfrm>
          <a:prstGeom prst="rect">
            <a:avLst/>
          </a:prstGeom>
        </p:spPr>
      </p:pic>
    </p:spTree>
    <p:extLst>
      <p:ext uri="{BB962C8B-B14F-4D97-AF65-F5344CB8AC3E}">
        <p14:creationId xmlns:p14="http://schemas.microsoft.com/office/powerpoint/2010/main" val="4061630521"/>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5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6858001" cy="51435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 y="3458213"/>
            <a:ext cx="6858008" cy="1685306"/>
          </a:xfrm>
          <a:prstGeom prst="rect">
            <a:avLst/>
          </a:prstGeom>
        </p:spPr>
      </p:pic>
    </p:spTree>
    <p:extLst>
      <p:ext uri="{BB962C8B-B14F-4D97-AF65-F5344CB8AC3E}">
        <p14:creationId xmlns:p14="http://schemas.microsoft.com/office/powerpoint/2010/main" val="3282771894"/>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6858001" cy="51435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 y="3458213"/>
            <a:ext cx="6858008" cy="1685306"/>
          </a:xfrm>
          <a:prstGeom prst="rect">
            <a:avLst/>
          </a:prstGeom>
        </p:spPr>
      </p:pic>
    </p:spTree>
    <p:extLst>
      <p:ext uri="{BB962C8B-B14F-4D97-AF65-F5344CB8AC3E}">
        <p14:creationId xmlns:p14="http://schemas.microsoft.com/office/powerpoint/2010/main" val="3572468935"/>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8AB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823"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9648060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6858001" cy="51435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 y="3458213"/>
            <a:ext cx="6858008" cy="1685306"/>
          </a:xfrm>
          <a:prstGeom prst="rect">
            <a:avLst/>
          </a:prstGeom>
        </p:spPr>
      </p:pic>
    </p:spTree>
    <p:extLst>
      <p:ext uri="{BB962C8B-B14F-4D97-AF65-F5344CB8AC3E}">
        <p14:creationId xmlns:p14="http://schemas.microsoft.com/office/powerpoint/2010/main" val="3942282184"/>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pPr defTabSz="514350">
              <a:buClrTx/>
            </a:pPr>
            <a:fld id="{A3C39D9B-1707-4BC2-A8DF-A9A95A2D1DDF}" type="datetimeFigureOut">
              <a:rPr lang="en-US" kern="1200" smtClean="0">
                <a:solidFill>
                  <a:prstClr val="black">
                    <a:tint val="75000"/>
                  </a:prstClr>
                </a:solidFill>
                <a:latin typeface="Calibri" panose="020F0502020204030204"/>
                <a:ea typeface="+mn-ea"/>
                <a:cs typeface="+mn-cs"/>
              </a:rPr>
              <a:pPr defTabSz="514350">
                <a:buClrTx/>
              </a:pPr>
              <a:t>9/22/2021</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pPr defTabSz="514350">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pPr defTabSz="514350">
              <a:buClrTx/>
            </a:pPr>
            <a:fld id="{7E4F7387-1A44-43D0-A42C-0F5D255AB470}" type="slidenum">
              <a:rPr lang="en-US" kern="1200" smtClean="0">
                <a:solidFill>
                  <a:prstClr val="black">
                    <a:tint val="75000"/>
                  </a:prstClr>
                </a:solidFill>
                <a:latin typeface="Calibri" panose="020F0502020204030204"/>
                <a:ea typeface="+mn-ea"/>
                <a:cs typeface="+mn-cs"/>
              </a:rPr>
              <a:pPr defTabSz="514350">
                <a:buClrTx/>
              </a:pPr>
              <a:t>‹#›</a:t>
            </a:fld>
            <a:endParaRPr lang="en-US" kern="1200">
              <a:solidFill>
                <a:prstClr val="black">
                  <a:tint val="75000"/>
                </a:prstClr>
              </a:solidFill>
              <a:latin typeface="Calibri" panose="020F0502020204030204"/>
              <a:ea typeface="+mn-ea"/>
              <a:cs typeface="+mn-cs"/>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6919615" y="3189685"/>
            <a:ext cx="514350" cy="685800"/>
          </a:xfrm>
        </p:spPr>
        <p:txBody>
          <a:bodyPr/>
          <a:lstStyle/>
          <a:p>
            <a:endParaRPr lang="en-US"/>
          </a:p>
        </p:txBody>
      </p:sp>
    </p:spTree>
    <p:extLst>
      <p:ext uri="{BB962C8B-B14F-4D97-AF65-F5344CB8AC3E}">
        <p14:creationId xmlns:p14="http://schemas.microsoft.com/office/powerpoint/2010/main" val="190116151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pPr defTabSz="514350">
              <a:buClrTx/>
            </a:pPr>
            <a:fld id="{A3C39D9B-1707-4BC2-A8DF-A9A95A2D1DDF}" type="datetimeFigureOut">
              <a:rPr lang="en-US" kern="1200" smtClean="0">
                <a:solidFill>
                  <a:prstClr val="black">
                    <a:tint val="75000"/>
                  </a:prstClr>
                </a:solidFill>
                <a:latin typeface="Calibri" panose="020F0502020204030204"/>
                <a:ea typeface="+mn-ea"/>
                <a:cs typeface="+mn-cs"/>
              </a:rPr>
              <a:pPr defTabSz="514350">
                <a:buClrTx/>
              </a:pPr>
              <a:t>9/22/2021</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pPr defTabSz="514350">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pPr defTabSz="514350">
              <a:buClrTx/>
            </a:pPr>
            <a:fld id="{7E4F7387-1A44-43D0-A42C-0F5D255AB470}" type="slidenum">
              <a:rPr lang="en-US" kern="1200" smtClean="0">
                <a:solidFill>
                  <a:prstClr val="black">
                    <a:tint val="75000"/>
                  </a:prstClr>
                </a:solidFill>
                <a:latin typeface="Calibri" panose="020F0502020204030204"/>
                <a:ea typeface="+mn-ea"/>
                <a:cs typeface="+mn-cs"/>
              </a:rPr>
              <a:pPr defTabSz="514350">
                <a:buClrTx/>
              </a:pPr>
              <a:t>‹#›</a:t>
            </a:fld>
            <a:endParaRPr lang="en-US" kern="1200">
              <a:solidFill>
                <a:prstClr val="black">
                  <a:tint val="75000"/>
                </a:prstClr>
              </a:solidFill>
              <a:latin typeface="Calibri" panose="020F0502020204030204"/>
              <a:ea typeface="+mn-ea"/>
              <a:cs typeface="+mn-cs"/>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6919615" y="3189685"/>
            <a:ext cx="514350" cy="685800"/>
          </a:xfrm>
        </p:spPr>
        <p:txBody>
          <a:bodyPr/>
          <a:lstStyle/>
          <a:p>
            <a:endParaRPr lang="en-US"/>
          </a:p>
        </p:txBody>
      </p:sp>
    </p:spTree>
    <p:extLst>
      <p:ext uri="{BB962C8B-B14F-4D97-AF65-F5344CB8AC3E}">
        <p14:creationId xmlns:p14="http://schemas.microsoft.com/office/powerpoint/2010/main" val="206005331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FBC58-3A4E-4E7D-A386-71D0AC1496E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5832689-A4CA-4D1E-9B83-21C40880B149}"/>
              </a:ext>
            </a:extLst>
          </p:cNvPr>
          <p:cNvSpPr>
            <a:spLocks noGrp="1"/>
          </p:cNvSpPr>
          <p:nvPr>
            <p:ph type="dt" sz="half" idx="10"/>
          </p:nvPr>
        </p:nvSpPr>
        <p:spPr/>
        <p:txBody>
          <a:bodyPr/>
          <a:lstStyle/>
          <a:p>
            <a:pPr defTabSz="514350">
              <a:buClrTx/>
            </a:pPr>
            <a:fld id="{6AE06E7D-B7B3-405A-8309-609E60E51D6C}" type="datetimeFigureOut">
              <a:rPr lang="en-US" kern="1200" smtClean="0">
                <a:solidFill>
                  <a:prstClr val="black">
                    <a:tint val="75000"/>
                  </a:prstClr>
                </a:solidFill>
                <a:latin typeface="Calibri" panose="020F0502020204030204"/>
                <a:ea typeface="+mn-ea"/>
                <a:cs typeface="+mn-cs"/>
              </a:rPr>
              <a:pPr defTabSz="514350">
                <a:buClrTx/>
              </a:pPr>
              <a:t>9/22/2021</a:t>
            </a:fld>
            <a:endParaRPr lang="en-US" kern="1200">
              <a:solidFill>
                <a:prstClr val="black">
                  <a:tint val="75000"/>
                </a:prstClr>
              </a:solidFill>
              <a:latin typeface="Calibri" panose="020F0502020204030204"/>
              <a:ea typeface="+mn-ea"/>
              <a:cs typeface="+mn-cs"/>
            </a:endParaRPr>
          </a:p>
        </p:txBody>
      </p:sp>
      <p:sp>
        <p:nvSpPr>
          <p:cNvPr id="4" name="Footer Placeholder 3">
            <a:extLst>
              <a:ext uri="{FF2B5EF4-FFF2-40B4-BE49-F238E27FC236}">
                <a16:creationId xmlns:a16="http://schemas.microsoft.com/office/drawing/2014/main" id="{8724FD1E-C1CA-439D-9369-F55D4956155A}"/>
              </a:ext>
            </a:extLst>
          </p:cNvPr>
          <p:cNvSpPr>
            <a:spLocks noGrp="1"/>
          </p:cNvSpPr>
          <p:nvPr>
            <p:ph type="ftr" sz="quarter" idx="11"/>
          </p:nvPr>
        </p:nvSpPr>
        <p:spPr/>
        <p:txBody>
          <a:bodyPr/>
          <a:lstStyle/>
          <a:p>
            <a:pPr defTabSz="514350">
              <a:buClrTx/>
            </a:pPr>
            <a:endParaRPr lang="en-US" kern="1200">
              <a:solidFill>
                <a:prstClr val="black">
                  <a:tint val="75000"/>
                </a:prstClr>
              </a:solidFill>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E24B936C-F93F-4E54-A704-B1FF5DE6D047}"/>
              </a:ext>
            </a:extLst>
          </p:cNvPr>
          <p:cNvSpPr>
            <a:spLocks noGrp="1"/>
          </p:cNvSpPr>
          <p:nvPr>
            <p:ph type="sldNum" sz="quarter" idx="12"/>
          </p:nvPr>
        </p:nvSpPr>
        <p:spPr/>
        <p:txBody>
          <a:bodyPr/>
          <a:lstStyle/>
          <a:p>
            <a:pPr defTabSz="514350">
              <a:buClrTx/>
            </a:pPr>
            <a:fld id="{D26D869A-28D0-4C4C-88BE-FBAE4D6EE37C}" type="slidenum">
              <a:rPr lang="en-US" kern="1200" smtClean="0">
                <a:solidFill>
                  <a:prstClr val="black">
                    <a:tint val="75000"/>
                  </a:prstClr>
                </a:solidFill>
                <a:latin typeface="Calibri" panose="020F0502020204030204"/>
                <a:ea typeface="+mn-ea"/>
                <a:cs typeface="+mn-cs"/>
              </a:rPr>
              <a:pPr defTabSz="514350">
                <a:buClrTx/>
              </a:pPr>
              <a:t>‹#›</a:t>
            </a:fld>
            <a:endParaRPr lang="en-US" kern="1200">
              <a:solidFill>
                <a:prstClr val="black">
                  <a:tint val="75000"/>
                </a:prstClr>
              </a:solidFill>
              <a:latin typeface="Calibri" panose="020F0502020204030204"/>
              <a:ea typeface="+mn-ea"/>
              <a:cs typeface="+mn-cs"/>
            </a:endParaRPr>
          </a:p>
        </p:txBody>
      </p:sp>
      <p:sp>
        <p:nvSpPr>
          <p:cNvPr id="6" name="Rectangle 5">
            <a:extLst>
              <a:ext uri="{FF2B5EF4-FFF2-40B4-BE49-F238E27FC236}">
                <a16:creationId xmlns:a16="http://schemas.microsoft.com/office/drawing/2014/main" id="{F679D6DD-B1B3-4378-96D3-14AAD57BBA82}"/>
              </a:ext>
            </a:extLst>
          </p:cNvPr>
          <p:cNvSpPr/>
          <p:nvPr userDrawn="1"/>
        </p:nvSpPr>
        <p:spPr>
          <a:xfrm>
            <a:off x="0" y="0"/>
            <a:ext cx="6858000" cy="273844"/>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84ED5608-87F5-4884-B3F3-DDCF00C1312B}"/>
              </a:ext>
            </a:extLst>
          </p:cNvPr>
          <p:cNvSpPr/>
          <p:nvPr userDrawn="1"/>
        </p:nvSpPr>
        <p:spPr>
          <a:xfrm>
            <a:off x="0" y="5041106"/>
            <a:ext cx="6858000" cy="95172"/>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242972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pPr defTabSz="514350">
              <a:buClrTx/>
            </a:pPr>
            <a:fld id="{A3C39D9B-1707-4BC2-A8DF-A9A95A2D1DDF}" type="datetimeFigureOut">
              <a:rPr lang="en-US" kern="1200" smtClean="0">
                <a:solidFill>
                  <a:prstClr val="black">
                    <a:tint val="75000"/>
                  </a:prstClr>
                </a:solidFill>
                <a:latin typeface="Calibri" panose="020F0502020204030204"/>
                <a:ea typeface="+mn-ea"/>
                <a:cs typeface="+mn-cs"/>
              </a:rPr>
              <a:pPr defTabSz="514350">
                <a:buClrTx/>
              </a:pPr>
              <a:t>9/22/2021</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pPr defTabSz="514350">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pPr defTabSz="514350">
              <a:buClrTx/>
            </a:pPr>
            <a:fld id="{7E4F7387-1A44-43D0-A42C-0F5D255AB470}" type="slidenum">
              <a:rPr lang="en-US" kern="1200" smtClean="0">
                <a:solidFill>
                  <a:prstClr val="black">
                    <a:tint val="75000"/>
                  </a:prstClr>
                </a:solidFill>
                <a:latin typeface="Calibri" panose="020F0502020204030204"/>
                <a:ea typeface="+mn-ea"/>
                <a:cs typeface="+mn-cs"/>
              </a:rPr>
              <a:pPr defTabSz="514350">
                <a:buClrTx/>
              </a:pPr>
              <a:t>‹#›</a:t>
            </a:fld>
            <a:endParaRPr lang="en-US" kern="1200">
              <a:solidFill>
                <a:prstClr val="black">
                  <a:tint val="75000"/>
                </a:prstClr>
              </a:solidFill>
              <a:latin typeface="Calibri" panose="020F0502020204030204"/>
              <a:ea typeface="+mn-ea"/>
              <a:cs typeface="+mn-cs"/>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6919615" y="3189685"/>
            <a:ext cx="514350" cy="685800"/>
          </a:xfrm>
        </p:spPr>
        <p:txBody>
          <a:bodyPr/>
          <a:lstStyle/>
          <a:p>
            <a:endParaRPr lang="en-US"/>
          </a:p>
        </p:txBody>
      </p:sp>
    </p:spTree>
    <p:extLst>
      <p:ext uri="{BB962C8B-B14F-4D97-AF65-F5344CB8AC3E}">
        <p14:creationId xmlns:p14="http://schemas.microsoft.com/office/powerpoint/2010/main" val="379857268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pPr defTabSz="514350">
              <a:buClrTx/>
            </a:pPr>
            <a:fld id="{A3C39D9B-1707-4BC2-A8DF-A9A95A2D1DDF}" type="datetimeFigureOut">
              <a:rPr lang="en-US" kern="1200" smtClean="0">
                <a:solidFill>
                  <a:prstClr val="black">
                    <a:tint val="75000"/>
                  </a:prstClr>
                </a:solidFill>
                <a:latin typeface="Calibri" panose="020F0502020204030204"/>
                <a:ea typeface="+mn-ea"/>
                <a:cs typeface="+mn-cs"/>
              </a:rPr>
              <a:pPr defTabSz="514350">
                <a:buClrTx/>
              </a:pPr>
              <a:t>9/22/2021</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pPr defTabSz="514350">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pPr defTabSz="514350">
              <a:buClrTx/>
            </a:pPr>
            <a:fld id="{7E4F7387-1A44-43D0-A42C-0F5D255AB470}" type="slidenum">
              <a:rPr lang="en-US" kern="1200" smtClean="0">
                <a:solidFill>
                  <a:prstClr val="black">
                    <a:tint val="75000"/>
                  </a:prstClr>
                </a:solidFill>
                <a:latin typeface="Calibri" panose="020F0502020204030204"/>
                <a:ea typeface="+mn-ea"/>
                <a:cs typeface="+mn-cs"/>
              </a:rPr>
              <a:pPr defTabSz="514350">
                <a:buClrTx/>
              </a:pPr>
              <a:t>‹#›</a:t>
            </a:fld>
            <a:endParaRPr lang="en-US" kern="1200">
              <a:solidFill>
                <a:prstClr val="black">
                  <a:tint val="75000"/>
                </a:prstClr>
              </a:solidFill>
              <a:latin typeface="Calibri" panose="020F0502020204030204"/>
              <a:ea typeface="+mn-ea"/>
              <a:cs typeface="+mn-cs"/>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6919615" y="3189685"/>
            <a:ext cx="514350" cy="685800"/>
          </a:xfrm>
        </p:spPr>
        <p:txBody>
          <a:bodyPr/>
          <a:lstStyle/>
          <a:p>
            <a:endParaRPr lang="en-US"/>
          </a:p>
        </p:txBody>
      </p:sp>
    </p:spTree>
    <p:extLst>
      <p:ext uri="{BB962C8B-B14F-4D97-AF65-F5344CB8AC3E}">
        <p14:creationId xmlns:p14="http://schemas.microsoft.com/office/powerpoint/2010/main" val="229365066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pPr defTabSz="514350">
              <a:buClrTx/>
            </a:pPr>
            <a:fld id="{A3C39D9B-1707-4BC2-A8DF-A9A95A2D1DDF}" type="datetimeFigureOut">
              <a:rPr lang="en-US" kern="1200" smtClean="0">
                <a:solidFill>
                  <a:prstClr val="black">
                    <a:tint val="75000"/>
                  </a:prstClr>
                </a:solidFill>
                <a:latin typeface="Calibri" panose="020F0502020204030204"/>
                <a:ea typeface="+mn-ea"/>
                <a:cs typeface="+mn-cs"/>
              </a:rPr>
              <a:pPr defTabSz="514350">
                <a:buClrTx/>
              </a:pPr>
              <a:t>9/22/2021</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pPr defTabSz="514350">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pPr defTabSz="514350">
              <a:buClrTx/>
            </a:pPr>
            <a:fld id="{7E4F7387-1A44-43D0-A42C-0F5D255AB470}" type="slidenum">
              <a:rPr lang="en-US" kern="1200" smtClean="0">
                <a:solidFill>
                  <a:prstClr val="black">
                    <a:tint val="75000"/>
                  </a:prstClr>
                </a:solidFill>
                <a:latin typeface="Calibri" panose="020F0502020204030204"/>
                <a:ea typeface="+mn-ea"/>
                <a:cs typeface="+mn-cs"/>
              </a:rPr>
              <a:pPr defTabSz="514350">
                <a:buClrTx/>
              </a:pPr>
              <a:t>‹#›</a:t>
            </a:fld>
            <a:endParaRPr lang="en-US" kern="1200">
              <a:solidFill>
                <a:prstClr val="black">
                  <a:tint val="75000"/>
                </a:prstClr>
              </a:solidFill>
              <a:latin typeface="Calibri" panose="020F0502020204030204"/>
              <a:ea typeface="+mn-ea"/>
              <a:cs typeface="+mn-cs"/>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6919615" y="3189685"/>
            <a:ext cx="514350" cy="685800"/>
          </a:xfrm>
        </p:spPr>
        <p:txBody>
          <a:bodyPr/>
          <a:lstStyle/>
          <a:p>
            <a:endParaRPr lang="en-US"/>
          </a:p>
        </p:txBody>
      </p:sp>
    </p:spTree>
    <p:extLst>
      <p:ext uri="{BB962C8B-B14F-4D97-AF65-F5344CB8AC3E}">
        <p14:creationId xmlns:p14="http://schemas.microsoft.com/office/powerpoint/2010/main" val="96364962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222690" y="164640"/>
            <a:ext cx="6532444" cy="4680098"/>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dirty="0">
                <a:ln>
                  <a:noFill/>
                </a:ln>
                <a:solidFill>
                  <a:prstClr val="black"/>
                </a:solidFill>
                <a:effectLst/>
                <a:uLnTx/>
                <a:uFillTx/>
                <a:latin typeface="Arial"/>
                <a:ea typeface="+mn-ea"/>
                <a:cs typeface="Arial"/>
                <a:sym typeface="Arial"/>
              </a:endParaRPr>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556421" y="4234447"/>
            <a:ext cx="346044" cy="401654"/>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5725024" y="320764"/>
            <a:ext cx="226951" cy="283584"/>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6189790" y="782530"/>
            <a:ext cx="129823" cy="169898"/>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1155720" y="4698513"/>
            <a:ext cx="92786" cy="81838"/>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6184981" y="4636102"/>
            <a:ext cx="67764" cy="62411"/>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459764" y="3894249"/>
            <a:ext cx="129823" cy="169898"/>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261953" y="661632"/>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112726" y="680120"/>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126047" y="742067"/>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295255" y="710641"/>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113396" y="688459"/>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261283" y="1122041"/>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12056" y="1140529"/>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125377" y="1202476"/>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294585" y="1171051"/>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112726" y="1148868"/>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260613" y="1582451"/>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11386" y="1600939"/>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124707" y="1662886"/>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293916" y="1631460"/>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12056" y="1609278"/>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259943" y="2042860"/>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10716" y="2061348"/>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124037" y="2123295"/>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293246" y="2091869"/>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11386" y="2069687"/>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259273" y="2503269"/>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10046" y="2521757"/>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123367" y="2583704"/>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292576" y="2552278"/>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10716" y="2530096"/>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258603" y="2963678"/>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09376" y="2982166"/>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122697" y="3044113"/>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291906" y="3012688"/>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10046" y="2990505"/>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257933" y="3424088"/>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08706" y="3442576"/>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122027" y="3504523"/>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291236" y="3473097"/>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09376" y="3450915"/>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257263" y="3884497"/>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08037" y="3902985"/>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121357" y="3964932"/>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290566" y="3933506"/>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08706" y="3911324"/>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256593" y="4344906"/>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07367" y="4363394"/>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120687" y="4425341"/>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289896" y="4393915"/>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08037" y="4371733"/>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419294" y="1118705"/>
            <a:ext cx="5550461" cy="3579808"/>
            <a:chOff x="623255" y="927125"/>
            <a:chExt cx="7691377" cy="3871900"/>
          </a:xfrm>
          <a:solidFill>
            <a:schemeClr val="accent6">
              <a:lumMod val="60000"/>
              <a:lumOff val="4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4720459" y="3035722"/>
            <a:ext cx="1294531" cy="1195325"/>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899075" y="2706217"/>
            <a:ext cx="1239838" cy="1513721"/>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1860728" y="4813500"/>
            <a:ext cx="149416" cy="123487"/>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2" name="Group 1">
            <a:extLst>
              <a:ext uri="{FF2B5EF4-FFF2-40B4-BE49-F238E27FC236}">
                <a16:creationId xmlns:a16="http://schemas.microsoft.com/office/drawing/2014/main" id="{D2819940-F204-450A-ACE4-C1FAA7496E24}"/>
              </a:ext>
            </a:extLst>
          </p:cNvPr>
          <p:cNvGrpSpPr/>
          <p:nvPr userDrawn="1"/>
        </p:nvGrpSpPr>
        <p:grpSpPr>
          <a:xfrm>
            <a:off x="857420" y="4220104"/>
            <a:ext cx="5242634" cy="923396"/>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932"/>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1193747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4"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ppt_x"/>
                                          </p:val>
                                        </p:tav>
                                        <p:tav tm="100000">
                                          <p:val>
                                            <p:strVal val="#ppt_x"/>
                                          </p:val>
                                        </p:tav>
                                      </p:tavLst>
                                    </p:anim>
                                    <p:anim calcmode="lin" valueType="num">
                                      <p:cBhvr additive="base">
                                        <p:cTn id="30" dur="500" fill="hold"/>
                                        <p:tgtEl>
                                          <p:spTgt spid="153"/>
                                        </p:tgtEl>
                                        <p:attrNameLst>
                                          <p:attrName>ppt_y</p:attrName>
                                        </p:attrNameLst>
                                      </p:cBhvr>
                                      <p:tavLst>
                                        <p:tav tm="0">
                                          <p:val>
                                            <p:strVal val="1+#ppt_h/2"/>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222690" y="164640"/>
            <a:ext cx="6532444" cy="4680098"/>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dirty="0">
                <a:ln>
                  <a:noFill/>
                </a:ln>
                <a:solidFill>
                  <a:prstClr val="black"/>
                </a:solidFill>
                <a:effectLst/>
                <a:uLnTx/>
                <a:uFillTx/>
                <a:latin typeface="Arial"/>
                <a:ea typeface="+mn-ea"/>
                <a:cs typeface="Arial"/>
                <a:sym typeface="Arial"/>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261953" y="661632"/>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112726" y="680120"/>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126047" y="742067"/>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295255" y="710641"/>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113396" y="688459"/>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261283" y="1122041"/>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12056" y="1140529"/>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125377" y="1202476"/>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294585" y="1171051"/>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112726" y="1148868"/>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260613" y="1582451"/>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11386" y="1600939"/>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124707" y="1662886"/>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293916" y="1631460"/>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12056" y="1609278"/>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259943" y="2042860"/>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10716" y="2061348"/>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124037" y="2123295"/>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293246" y="2091869"/>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11386" y="2069687"/>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259273" y="2503269"/>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10046" y="2521757"/>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123367" y="2583704"/>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292576" y="2552278"/>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10716" y="2530096"/>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258603" y="2963678"/>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09376" y="2982166"/>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122697" y="3044113"/>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291906" y="3012688"/>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10046" y="2990505"/>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257933" y="3424088"/>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08706" y="3442576"/>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122027" y="3504523"/>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291236" y="3473097"/>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09376" y="3450915"/>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257263" y="3884497"/>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08037" y="3902985"/>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121357" y="3964932"/>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290566" y="3933506"/>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08706" y="3911324"/>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256593" y="4344906"/>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07367" y="4363394"/>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120687" y="4425341"/>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289896" y="4393915"/>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08037" y="4371733"/>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1738948" y="817582"/>
            <a:ext cx="3121895" cy="3548069"/>
          </a:xfrm>
          <a:prstGeom prst="rect">
            <a:avLst/>
          </a:prstGeom>
          <a:solidFill>
            <a:srgbClr val="FFE285"/>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281"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1581215" y="579704"/>
            <a:ext cx="722267" cy="10026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281"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4152510" y="876135"/>
            <a:ext cx="1160231" cy="62411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281"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579474" y="1186013"/>
            <a:ext cx="249905" cy="298894"/>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5940623" y="3778981"/>
            <a:ext cx="163898" cy="211031"/>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6062938" y="536146"/>
            <a:ext cx="93755" cy="126431"/>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887073" y="2698332"/>
            <a:ext cx="67008" cy="609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5538798" y="2916397"/>
            <a:ext cx="48938" cy="46444"/>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717072" y="4156122"/>
            <a:ext cx="93755" cy="126431"/>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1433413" y="2691060"/>
            <a:ext cx="1462188" cy="1891372"/>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235" name="TextBox 234">
            <a:extLst>
              <a:ext uri="{FF2B5EF4-FFF2-40B4-BE49-F238E27FC236}">
                <a16:creationId xmlns:a16="http://schemas.microsoft.com/office/drawing/2014/main" id="{1E4DED0B-3FCF-4DB8-8C88-6AED41C3D872}"/>
              </a:ext>
            </a:extLst>
          </p:cNvPr>
          <p:cNvSpPr txBox="1"/>
          <p:nvPr userDrawn="1"/>
        </p:nvSpPr>
        <p:spPr>
          <a:xfrm>
            <a:off x="2437937" y="1179127"/>
            <a:ext cx="2095565" cy="3078920"/>
          </a:xfrm>
          <a:prstGeom prst="rect">
            <a:avLst/>
          </a:prstGeom>
          <a:noFill/>
        </p:spPr>
        <p:txBody>
          <a:bodyPr wrap="square" rtlCol="0">
            <a:spAutoFit/>
          </a:bodyPr>
          <a:lstStyle/>
          <a:p>
            <a:pPr marL="0" marR="0" lvl="0" indent="0" algn="ctr" defTabSz="514350" rtl="0" eaLnBrk="1" fontAlgn="auto" latinLnBrk="0" hangingPunct="1">
              <a:lnSpc>
                <a:spcPct val="100000"/>
              </a:lnSpc>
              <a:spcBef>
                <a:spcPts val="0"/>
              </a:spcBef>
              <a:spcAft>
                <a:spcPts val="0"/>
              </a:spcAft>
              <a:buClr>
                <a:srgbClr val="000000"/>
              </a:buClr>
              <a:buSzTx/>
              <a:buFont typeface="Arial"/>
              <a:buNone/>
              <a:tabLst/>
              <a:defRPr/>
            </a:pPr>
            <a:r>
              <a:rPr kumimoji="0" lang="vi-VN" sz="6469" b="0" i="0" u="none" strike="noStrike" kern="0" cap="none" spc="0" normalizeH="0" baseline="0" noProof="0" dirty="0">
                <a:ln>
                  <a:noFill/>
                </a:ln>
                <a:solidFill>
                  <a:srgbClr val="F79646">
                    <a:lumMod val="50000"/>
                  </a:srgbClr>
                </a:solidFill>
                <a:effectLst/>
                <a:uLnTx/>
                <a:uFillTx/>
                <a:latin typeface="UTM Cookies"/>
                <a:ea typeface="+mn-ea"/>
                <a:cs typeface="Arial"/>
                <a:sym typeface="Arial"/>
              </a:rPr>
              <a:t>KHÁM PHÁ</a:t>
            </a:r>
          </a:p>
        </p:txBody>
      </p:sp>
    </p:spTree>
    <p:extLst>
      <p:ext uri="{BB962C8B-B14F-4D97-AF65-F5344CB8AC3E}">
        <p14:creationId xmlns:p14="http://schemas.microsoft.com/office/powerpoint/2010/main" val="2655001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53" presetClass="entr" presetSubtype="16"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 calcmode="lin" valueType="num">
                                      <p:cBhvr>
                                        <p:cTn id="19" dur="500" fill="hold"/>
                                        <p:tgtEl>
                                          <p:spTgt spid="98"/>
                                        </p:tgtEl>
                                        <p:attrNameLst>
                                          <p:attrName>ppt_w</p:attrName>
                                        </p:attrNameLst>
                                      </p:cBhvr>
                                      <p:tavLst>
                                        <p:tav tm="0">
                                          <p:val>
                                            <p:fltVal val="0"/>
                                          </p:val>
                                        </p:tav>
                                        <p:tav tm="100000">
                                          <p:val>
                                            <p:strVal val="#ppt_w"/>
                                          </p:val>
                                        </p:tav>
                                      </p:tavLst>
                                    </p:anim>
                                    <p:anim calcmode="lin" valueType="num">
                                      <p:cBhvr>
                                        <p:cTn id="20" dur="500" fill="hold"/>
                                        <p:tgtEl>
                                          <p:spTgt spid="98"/>
                                        </p:tgtEl>
                                        <p:attrNameLst>
                                          <p:attrName>ppt_h</p:attrName>
                                        </p:attrNameLst>
                                      </p:cBhvr>
                                      <p:tavLst>
                                        <p:tav tm="0">
                                          <p:val>
                                            <p:fltVal val="0"/>
                                          </p:val>
                                        </p:tav>
                                        <p:tav tm="100000">
                                          <p:val>
                                            <p:strVal val="#ppt_h"/>
                                          </p:val>
                                        </p:tav>
                                      </p:tavLst>
                                    </p:anim>
                                    <p:animEffect transition="in" filter="fade">
                                      <p:cBhvr>
                                        <p:cTn id="21" dur="500"/>
                                        <p:tgtEl>
                                          <p:spTgt spid="98"/>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99"/>
                                        </p:tgtEl>
                                        <p:attrNameLst>
                                          <p:attrName>style.visibility</p:attrName>
                                        </p:attrNameLst>
                                      </p:cBhvr>
                                      <p:to>
                                        <p:strVal val="visible"/>
                                      </p:to>
                                    </p:set>
                                    <p:anim calcmode="lin" valueType="num">
                                      <p:cBhvr>
                                        <p:cTn id="24" dur="500" fill="hold"/>
                                        <p:tgtEl>
                                          <p:spTgt spid="99"/>
                                        </p:tgtEl>
                                        <p:attrNameLst>
                                          <p:attrName>ppt_w</p:attrName>
                                        </p:attrNameLst>
                                      </p:cBhvr>
                                      <p:tavLst>
                                        <p:tav tm="0">
                                          <p:val>
                                            <p:fltVal val="0"/>
                                          </p:val>
                                        </p:tav>
                                        <p:tav tm="100000">
                                          <p:val>
                                            <p:strVal val="#ppt_w"/>
                                          </p:val>
                                        </p:tav>
                                      </p:tavLst>
                                    </p:anim>
                                    <p:anim calcmode="lin" valueType="num">
                                      <p:cBhvr>
                                        <p:cTn id="25" dur="500" fill="hold"/>
                                        <p:tgtEl>
                                          <p:spTgt spid="99"/>
                                        </p:tgtEl>
                                        <p:attrNameLst>
                                          <p:attrName>ppt_h</p:attrName>
                                        </p:attrNameLst>
                                      </p:cBhvr>
                                      <p:tavLst>
                                        <p:tav tm="0">
                                          <p:val>
                                            <p:fltVal val="0"/>
                                          </p:val>
                                        </p:tav>
                                        <p:tav tm="100000">
                                          <p:val>
                                            <p:strVal val="#ppt_h"/>
                                          </p:val>
                                        </p:tav>
                                      </p:tavLst>
                                    </p:anim>
                                    <p:animEffect transition="in" filter="fade">
                                      <p:cBhvr>
                                        <p:cTn id="26" dur="500"/>
                                        <p:tgtEl>
                                          <p:spTgt spid="99"/>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97"/>
                                        </p:tgtEl>
                                        <p:attrNameLst>
                                          <p:attrName>style.visibility</p:attrName>
                                        </p:attrNameLst>
                                      </p:cBhvr>
                                      <p:to>
                                        <p:strVal val="visible"/>
                                      </p:to>
                                    </p:set>
                                    <p:animEffect transition="in" filter="fade">
                                      <p:cBhvr>
                                        <p:cTn id="30" dur="500"/>
                                        <p:tgtEl>
                                          <p:spTgt spid="97"/>
                                        </p:tgtEl>
                                      </p:cBhvr>
                                    </p:animEffect>
                                  </p:childTnLst>
                                </p:cTn>
                              </p:par>
                            </p:childTnLst>
                          </p:cTn>
                        </p:par>
                        <p:par>
                          <p:cTn id="31" fill="hold">
                            <p:stCondLst>
                              <p:cond delay="1500"/>
                            </p:stCondLst>
                            <p:childTnLst>
                              <p:par>
                                <p:cTn id="32" presetID="31" presetClass="entr" presetSubtype="0" fill="hold" nodeType="afterEffect">
                                  <p:stCondLst>
                                    <p:cond delay="0"/>
                                  </p:stCondLst>
                                  <p:childTnLst>
                                    <p:set>
                                      <p:cBhvr>
                                        <p:cTn id="33" dur="1" fill="hold">
                                          <p:stCondLst>
                                            <p:cond delay="0"/>
                                          </p:stCondLst>
                                        </p:cTn>
                                        <p:tgtEl>
                                          <p:spTgt spid="122"/>
                                        </p:tgtEl>
                                        <p:attrNameLst>
                                          <p:attrName>style.visibility</p:attrName>
                                        </p:attrNameLst>
                                      </p:cBhvr>
                                      <p:to>
                                        <p:strVal val="visible"/>
                                      </p:to>
                                    </p:set>
                                    <p:anim calcmode="lin" valueType="num">
                                      <p:cBhvr>
                                        <p:cTn id="34" dur="1000" fill="hold"/>
                                        <p:tgtEl>
                                          <p:spTgt spid="122"/>
                                        </p:tgtEl>
                                        <p:attrNameLst>
                                          <p:attrName>ppt_w</p:attrName>
                                        </p:attrNameLst>
                                      </p:cBhvr>
                                      <p:tavLst>
                                        <p:tav tm="0">
                                          <p:val>
                                            <p:fltVal val="0"/>
                                          </p:val>
                                        </p:tav>
                                        <p:tav tm="100000">
                                          <p:val>
                                            <p:strVal val="#ppt_w"/>
                                          </p:val>
                                        </p:tav>
                                      </p:tavLst>
                                    </p:anim>
                                    <p:anim calcmode="lin" valueType="num">
                                      <p:cBhvr>
                                        <p:cTn id="35" dur="1000" fill="hold"/>
                                        <p:tgtEl>
                                          <p:spTgt spid="122"/>
                                        </p:tgtEl>
                                        <p:attrNameLst>
                                          <p:attrName>ppt_h</p:attrName>
                                        </p:attrNameLst>
                                      </p:cBhvr>
                                      <p:tavLst>
                                        <p:tav tm="0">
                                          <p:val>
                                            <p:fltVal val="0"/>
                                          </p:val>
                                        </p:tav>
                                        <p:tav tm="100000">
                                          <p:val>
                                            <p:strVal val="#ppt_h"/>
                                          </p:val>
                                        </p:tav>
                                      </p:tavLst>
                                    </p:anim>
                                    <p:anim calcmode="lin" valueType="num">
                                      <p:cBhvr>
                                        <p:cTn id="36" dur="1000" fill="hold"/>
                                        <p:tgtEl>
                                          <p:spTgt spid="122"/>
                                        </p:tgtEl>
                                        <p:attrNameLst>
                                          <p:attrName>style.rotation</p:attrName>
                                        </p:attrNameLst>
                                      </p:cBhvr>
                                      <p:tavLst>
                                        <p:tav tm="0">
                                          <p:val>
                                            <p:fltVal val="90"/>
                                          </p:val>
                                        </p:tav>
                                        <p:tav tm="100000">
                                          <p:val>
                                            <p:fltVal val="0"/>
                                          </p:val>
                                        </p:tav>
                                      </p:tavLst>
                                    </p:anim>
                                    <p:animEffect transition="in" filter="fade">
                                      <p:cBhvr>
                                        <p:cTn id="37" dur="1000"/>
                                        <p:tgtEl>
                                          <p:spTgt spid="122"/>
                                        </p:tgtEl>
                                      </p:cBhvr>
                                    </p:animEffect>
                                  </p:childTnLst>
                                </p:cTn>
                              </p:par>
                            </p:childTnLst>
                          </p:cTn>
                        </p:par>
                        <p:par>
                          <p:cTn id="38" fill="hold">
                            <p:stCondLst>
                              <p:cond delay="2500"/>
                            </p:stCondLst>
                            <p:childTnLst>
                              <p:par>
                                <p:cTn id="39" presetID="14" presetClass="entr" presetSubtype="10" fill="hold" grpId="0" nodeType="afterEffect">
                                  <p:stCondLst>
                                    <p:cond delay="0"/>
                                  </p:stCondLst>
                                  <p:childTnLst>
                                    <p:set>
                                      <p:cBhvr>
                                        <p:cTn id="40" dur="1" fill="hold">
                                          <p:stCondLst>
                                            <p:cond delay="0"/>
                                          </p:stCondLst>
                                        </p:cTn>
                                        <p:tgtEl>
                                          <p:spTgt spid="235"/>
                                        </p:tgtEl>
                                        <p:attrNameLst>
                                          <p:attrName>style.visibility</p:attrName>
                                        </p:attrNameLst>
                                      </p:cBhvr>
                                      <p:to>
                                        <p:strVal val="visible"/>
                                      </p:to>
                                    </p:set>
                                    <p:animEffect transition="in" filter="randombar(horizontal)">
                                      <p:cBhvr>
                                        <p:cTn id="41"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5" grpId="0"/>
    </p:bld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222690" y="164640"/>
            <a:ext cx="6532444" cy="4680098"/>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dirty="0">
                <a:ln>
                  <a:noFill/>
                </a:ln>
                <a:solidFill>
                  <a:prstClr val="black"/>
                </a:solidFill>
                <a:effectLst/>
                <a:uLnTx/>
                <a:uFillTx/>
                <a:latin typeface="Arial"/>
                <a:ea typeface="+mn-ea"/>
                <a:cs typeface="Arial"/>
                <a:sym typeface="Arial"/>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261953" y="661632"/>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112726" y="680120"/>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126047" y="742067"/>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295255" y="710641"/>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113396" y="688459"/>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261283" y="1122041"/>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12056" y="1140529"/>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125377" y="1202476"/>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294585" y="1171051"/>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112726" y="1148868"/>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260613" y="1582451"/>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11386" y="1600939"/>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124707" y="1662886"/>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293916" y="1631460"/>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12056" y="1609278"/>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259943" y="2042860"/>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10716" y="2061348"/>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124037" y="2123295"/>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293246" y="2091869"/>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11386" y="2069687"/>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259273" y="2503269"/>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10046" y="2521757"/>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123367" y="2583704"/>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292576" y="2552278"/>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10716" y="2530096"/>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258603" y="2963678"/>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09376" y="2982166"/>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122697" y="3044113"/>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291906" y="3012688"/>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10046" y="2990505"/>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257933" y="3424088"/>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08706" y="3442576"/>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122027" y="3504523"/>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291236" y="3473097"/>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09376" y="3450915"/>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257263" y="3884497"/>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08037" y="3902985"/>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121357" y="3964932"/>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290566" y="3933506"/>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08706" y="3911324"/>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256593" y="4344906"/>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07367" y="4363394"/>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120687" y="4425341"/>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289896" y="4393915"/>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08037" y="4371733"/>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1738948" y="817582"/>
            <a:ext cx="3121895" cy="3548069"/>
          </a:xfrm>
          <a:prstGeom prst="rect">
            <a:avLst/>
          </a:prstGeom>
          <a:solidFill>
            <a:schemeClr val="accent6">
              <a:lumMod val="40000"/>
              <a:lumOff val="60000"/>
            </a:schemeClr>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281"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1581215" y="579704"/>
            <a:ext cx="722267" cy="10026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281"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4152510" y="876135"/>
            <a:ext cx="1160231" cy="62411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281"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5" name="TextBox 234">
            <a:extLst>
              <a:ext uri="{FF2B5EF4-FFF2-40B4-BE49-F238E27FC236}">
                <a16:creationId xmlns:a16="http://schemas.microsoft.com/office/drawing/2014/main" id="{1E4DED0B-3FCF-4DB8-8C88-6AED41C3D872}"/>
              </a:ext>
            </a:extLst>
          </p:cNvPr>
          <p:cNvSpPr txBox="1"/>
          <p:nvPr userDrawn="1"/>
        </p:nvSpPr>
        <p:spPr>
          <a:xfrm>
            <a:off x="2001848" y="1141781"/>
            <a:ext cx="2541392" cy="4074449"/>
          </a:xfrm>
          <a:prstGeom prst="rect">
            <a:avLst/>
          </a:prstGeom>
          <a:noFill/>
        </p:spPr>
        <p:txBody>
          <a:bodyPr wrap="square" rtlCol="0">
            <a:spAutoFit/>
          </a:bodyPr>
          <a:lstStyle/>
          <a:p>
            <a:pPr marL="0" marR="0" lvl="0" indent="0" algn="ctr" defTabSz="514350" rtl="0" eaLnBrk="1" fontAlgn="auto" latinLnBrk="0" hangingPunct="1">
              <a:lnSpc>
                <a:spcPct val="100000"/>
              </a:lnSpc>
              <a:spcBef>
                <a:spcPts val="0"/>
              </a:spcBef>
              <a:spcAft>
                <a:spcPts val="0"/>
              </a:spcAft>
              <a:buClr>
                <a:srgbClr val="000000"/>
              </a:buClr>
              <a:buSzTx/>
              <a:buFont typeface="Arial"/>
              <a:buNone/>
              <a:tabLst/>
              <a:defRPr/>
            </a:pPr>
            <a:r>
              <a:rPr kumimoji="0" lang="vi-VN" sz="6469" b="0" i="0" u="none" strike="noStrike" kern="0" cap="none" spc="0" normalizeH="0" baseline="0" noProof="0" dirty="0">
                <a:ln>
                  <a:noFill/>
                </a:ln>
                <a:solidFill>
                  <a:srgbClr val="C00000"/>
                </a:solidFill>
                <a:effectLst/>
                <a:uLnTx/>
                <a:uFillTx/>
                <a:latin typeface="UTM Cookies"/>
                <a:ea typeface="+mn-ea"/>
                <a:cs typeface="Arial"/>
                <a:sym typeface="Arial"/>
              </a:rPr>
              <a:t>HOẠT ĐỘNG</a:t>
            </a:r>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4315808" y="2716734"/>
            <a:ext cx="736701" cy="1864625"/>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579474" y="1186013"/>
            <a:ext cx="249905" cy="298894"/>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5940623" y="3778981"/>
            <a:ext cx="163898" cy="211031"/>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6062938" y="536146"/>
            <a:ext cx="93755" cy="126431"/>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887073" y="2698332"/>
            <a:ext cx="67008" cy="609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5538798" y="2916397"/>
            <a:ext cx="48938" cy="46444"/>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717072" y="4156122"/>
            <a:ext cx="93755" cy="126431"/>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spTree>
    <p:extLst>
      <p:ext uri="{BB962C8B-B14F-4D97-AF65-F5344CB8AC3E}">
        <p14:creationId xmlns:p14="http://schemas.microsoft.com/office/powerpoint/2010/main" val="2801674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5"/>
                                        </p:tgtEl>
                                        <p:attrNameLst>
                                          <p:attrName>style.visibility</p:attrName>
                                        </p:attrNameLst>
                                      </p:cBhvr>
                                      <p:to>
                                        <p:strVal val="visible"/>
                                      </p:to>
                                    </p:set>
                                    <p:animEffect transition="in" filter="randombar(horizontal)">
                                      <p:cBhvr>
                                        <p:cTn id="37"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5" grpId="0"/>
      <p:bldP spid="295" grpId="0" animBg="1"/>
      <p:bldP spid="296"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4150257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222690" y="164640"/>
            <a:ext cx="6532444" cy="4680098"/>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dirty="0">
                <a:ln>
                  <a:noFill/>
                </a:ln>
                <a:solidFill>
                  <a:prstClr val="black"/>
                </a:solidFill>
                <a:effectLst/>
                <a:uLnTx/>
                <a:uFillTx/>
                <a:latin typeface="Arial"/>
                <a:ea typeface="+mn-ea"/>
                <a:cs typeface="Arial"/>
                <a:sym typeface="Arial"/>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261953" y="661632"/>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112726" y="680120"/>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126047" y="742067"/>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295255" y="710641"/>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113396" y="688459"/>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261283" y="1122041"/>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12056" y="1140529"/>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125377" y="1202476"/>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294585" y="1171051"/>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112726" y="1148868"/>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260613" y="1582451"/>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11386" y="1600939"/>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124707" y="1662886"/>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293916" y="1631460"/>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12056" y="1609278"/>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259943" y="2042860"/>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10716" y="2061348"/>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124037" y="2123295"/>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293246" y="2091869"/>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11386" y="2069687"/>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259273" y="2503269"/>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10046" y="2521757"/>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123367" y="2583704"/>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292576" y="2552278"/>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10716" y="2530096"/>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258603" y="2963678"/>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09376" y="2982166"/>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122697" y="3044113"/>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291906" y="3012688"/>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10046" y="2990505"/>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257933" y="3424088"/>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08706" y="3442576"/>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122027" y="3504523"/>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291236" y="3473097"/>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09376" y="3450915"/>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257263" y="3884497"/>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08037" y="3902985"/>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121357" y="3964932"/>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290566" y="3933506"/>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08706" y="3911324"/>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256593" y="4344906"/>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07367" y="4363394"/>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120687" y="4425341"/>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289896" y="4393915"/>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08037" y="4371733"/>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1738948" y="817582"/>
            <a:ext cx="3121895" cy="3548069"/>
          </a:xfrm>
          <a:prstGeom prst="rect">
            <a:avLst/>
          </a:prstGeom>
          <a:solidFill>
            <a:schemeClr val="accent5">
              <a:lumMod val="40000"/>
              <a:lumOff val="60000"/>
            </a:schemeClr>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281"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1581215" y="579704"/>
            <a:ext cx="722267" cy="10026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281"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4152510" y="876135"/>
            <a:ext cx="1160231" cy="62411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281"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5" name="TextBox 234">
            <a:extLst>
              <a:ext uri="{FF2B5EF4-FFF2-40B4-BE49-F238E27FC236}">
                <a16:creationId xmlns:a16="http://schemas.microsoft.com/office/drawing/2014/main" id="{1E4DED0B-3FCF-4DB8-8C88-6AED41C3D872}"/>
              </a:ext>
            </a:extLst>
          </p:cNvPr>
          <p:cNvSpPr txBox="1"/>
          <p:nvPr userDrawn="1"/>
        </p:nvSpPr>
        <p:spPr>
          <a:xfrm>
            <a:off x="2033998" y="1168185"/>
            <a:ext cx="2673047" cy="2083391"/>
          </a:xfrm>
          <a:prstGeom prst="rect">
            <a:avLst/>
          </a:prstGeom>
          <a:noFill/>
        </p:spPr>
        <p:txBody>
          <a:bodyPr wrap="square" rtlCol="0">
            <a:spAutoFit/>
          </a:bodyPr>
          <a:lstStyle/>
          <a:p>
            <a:pPr marL="0" marR="0" lvl="0" indent="0" algn="ctr" defTabSz="514350" rtl="0" eaLnBrk="1" fontAlgn="auto" latinLnBrk="0" hangingPunct="1">
              <a:lnSpc>
                <a:spcPct val="100000"/>
              </a:lnSpc>
              <a:spcBef>
                <a:spcPts val="0"/>
              </a:spcBef>
              <a:spcAft>
                <a:spcPts val="0"/>
              </a:spcAft>
              <a:buClr>
                <a:srgbClr val="000000"/>
              </a:buClr>
              <a:buSzTx/>
              <a:buFont typeface="Arial"/>
              <a:buNone/>
              <a:tabLst/>
              <a:defRPr/>
            </a:pPr>
            <a:r>
              <a:rPr kumimoji="0" lang="vi-VN" sz="6469" b="0" i="0" u="none" strike="noStrike" kern="0" cap="none" spc="0" normalizeH="0" baseline="0" noProof="0">
                <a:ln>
                  <a:noFill/>
                </a:ln>
                <a:solidFill>
                  <a:srgbClr val="002060"/>
                </a:solidFill>
                <a:effectLst/>
                <a:uLnTx/>
                <a:uFillTx/>
                <a:latin typeface="UTM Cookies"/>
                <a:ea typeface="+mn-ea"/>
                <a:cs typeface="Arial"/>
                <a:sym typeface="Arial"/>
              </a:rPr>
              <a:t>LUYỆN TẬP</a:t>
            </a:r>
            <a:endParaRPr kumimoji="0" lang="vi-VN" sz="6469" b="0" i="0" u="none" strike="noStrike" kern="0" cap="none" spc="0" normalizeH="0" baseline="0" noProof="0" dirty="0">
              <a:ln>
                <a:noFill/>
              </a:ln>
              <a:solidFill>
                <a:srgbClr val="002060"/>
              </a:solidFill>
              <a:effectLst/>
              <a:uLnTx/>
              <a:uFillTx/>
              <a:latin typeface="UTM Cookies"/>
              <a:ea typeface="+mn-ea"/>
              <a:cs typeface="Arial"/>
              <a:sym typeface="Arial"/>
            </a:endParaRPr>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1240016" y="2962840"/>
            <a:ext cx="1110299" cy="1515065"/>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579474" y="1186013"/>
            <a:ext cx="249905" cy="298894"/>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5940623" y="3778981"/>
            <a:ext cx="163898" cy="211031"/>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6062938" y="536146"/>
            <a:ext cx="93755" cy="126431"/>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887073" y="2698332"/>
            <a:ext cx="67008" cy="609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5538798" y="2916397"/>
            <a:ext cx="48938" cy="46444"/>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717072" y="4156122"/>
            <a:ext cx="93755" cy="126431"/>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spTree>
    <p:extLst>
      <p:ext uri="{BB962C8B-B14F-4D97-AF65-F5344CB8AC3E}">
        <p14:creationId xmlns:p14="http://schemas.microsoft.com/office/powerpoint/2010/main" val="3697604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5"/>
                                        </p:tgtEl>
                                        <p:attrNameLst>
                                          <p:attrName>style.visibility</p:attrName>
                                        </p:attrNameLst>
                                      </p:cBhvr>
                                      <p:to>
                                        <p:strVal val="visible"/>
                                      </p:to>
                                    </p:set>
                                    <p:animEffect transition="in" filter="randombar(horizontal)">
                                      <p:cBhvr>
                                        <p:cTn id="37"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5" grpId="0"/>
      <p:bldP spid="219" grpId="0" animBg="1"/>
      <p:bldP spid="220" grpId="0" animBg="1"/>
    </p:bld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2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222690" y="164640"/>
            <a:ext cx="6532444" cy="4680098"/>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dirty="0">
                <a:ln>
                  <a:noFill/>
                </a:ln>
                <a:solidFill>
                  <a:prstClr val="black"/>
                </a:solidFill>
                <a:effectLst/>
                <a:uLnTx/>
                <a:uFillTx/>
                <a:latin typeface="Arial"/>
                <a:ea typeface="+mn-ea"/>
                <a:cs typeface="Arial"/>
                <a:sym typeface="Arial"/>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261953" y="661632"/>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112726" y="680120"/>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126047" y="742067"/>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295255" y="710641"/>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113396" y="688459"/>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261283" y="1122041"/>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12056" y="1140529"/>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125377" y="1202476"/>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294585" y="1171051"/>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112726" y="1148868"/>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260613" y="1582451"/>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11386" y="1600939"/>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124707" y="1662886"/>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293916" y="1631460"/>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12056" y="1609278"/>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259943" y="2042860"/>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10716" y="2061348"/>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124037" y="2123295"/>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293246" y="2091869"/>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11386" y="2069687"/>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259273" y="2503269"/>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10046" y="2521757"/>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123367" y="2583704"/>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292576" y="2552278"/>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10716" y="2530096"/>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258603" y="2963678"/>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09376" y="2982166"/>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122697" y="3044113"/>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291906" y="3012688"/>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10046" y="2990505"/>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257933" y="3424088"/>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08706" y="3442576"/>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122027" y="3504523"/>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291236" y="3473097"/>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09376" y="3450915"/>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257263" y="3884497"/>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08037" y="3902985"/>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121357" y="3964932"/>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290566" y="3933506"/>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08706" y="3911324"/>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256593" y="4344906"/>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07367" y="4363394"/>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120687" y="4425341"/>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289896" y="4393915"/>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08037" y="4371733"/>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Tree>
    <p:extLst>
      <p:ext uri="{BB962C8B-B14F-4D97-AF65-F5344CB8AC3E}">
        <p14:creationId xmlns:p14="http://schemas.microsoft.com/office/powerpoint/2010/main" val="407164305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0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222690" y="164640"/>
            <a:ext cx="6532444" cy="4680098"/>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 name="Google Shape;1008;p14">
              <a:extLst>
                <a:ext uri="{FF2B5EF4-FFF2-40B4-BE49-F238E27FC236}">
                  <a16:creationId xmlns:a16="http://schemas.microsoft.com/office/drawing/2014/main" id="{11848AC2-1101-45B6-ABB6-4FD06AA8642A}"/>
                </a:ext>
              </a:extLst>
            </p:cNvPr>
            <p:cNvSpPr/>
            <p:nvPr/>
          </p:nvSpPr>
          <p:spPr>
            <a:xfrm>
              <a:off x="8341543" y="2922709"/>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 name="Google Shape;1011;p14">
              <a:extLst>
                <a:ext uri="{FF2B5EF4-FFF2-40B4-BE49-F238E27FC236}">
                  <a16:creationId xmlns:a16="http://schemas.microsoft.com/office/drawing/2014/main" id="{87C36489-2782-4D32-8AFF-590446FE6759}"/>
                </a:ext>
              </a:extLst>
            </p:cNvPr>
            <p:cNvSpPr/>
            <p:nvPr/>
          </p:nvSpPr>
          <p:spPr>
            <a:xfrm>
              <a:off x="8341543" y="348363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515326"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dirty="0">
                <a:ln>
                  <a:noFill/>
                </a:ln>
                <a:solidFill>
                  <a:prstClr val="black"/>
                </a:solidFill>
                <a:effectLst/>
                <a:uLnTx/>
                <a:uFillTx/>
                <a:latin typeface="Arial"/>
                <a:ea typeface="+mn-ea"/>
                <a:cs typeface="Arial"/>
                <a:sym typeface="Arial"/>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261953" y="661632"/>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112726" y="680120"/>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126047" y="742067"/>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295255" y="710641"/>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113396" y="688459"/>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261283" y="1122041"/>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12056" y="1140529"/>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125377" y="1202476"/>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294585" y="1171051"/>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112726" y="1148868"/>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260613" y="1582451"/>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11386" y="1600939"/>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124707" y="1662886"/>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293916" y="1631460"/>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12056" y="1609278"/>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259943" y="2042860"/>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10716" y="2061348"/>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124037" y="2123295"/>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293246" y="2091869"/>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11386" y="2069687"/>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259273" y="2503269"/>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10046" y="2521757"/>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123367" y="2583704"/>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292576" y="2552278"/>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10716" y="2530096"/>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258603" y="2963678"/>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09376" y="2982166"/>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122697" y="3044113"/>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291906" y="3012688"/>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10046" y="2990505"/>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257933" y="3424088"/>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08706" y="3442576"/>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122027" y="3504523"/>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291236" y="3473097"/>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09376" y="3450915"/>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257263" y="3884497"/>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08037" y="3902985"/>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121357" y="3964932"/>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290566" y="3933506"/>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08706" y="3911324"/>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256593" y="4344906"/>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07367" y="4363394"/>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120687" y="4425341"/>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289896" y="4393915"/>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08037" y="4371733"/>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Tree>
    <p:extLst>
      <p:ext uri="{BB962C8B-B14F-4D97-AF65-F5344CB8AC3E}">
        <p14:creationId xmlns:p14="http://schemas.microsoft.com/office/powerpoint/2010/main" val="22937764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222690" y="164640"/>
            <a:ext cx="6532444" cy="4680098"/>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dirty="0">
                <a:ln>
                  <a:noFill/>
                </a:ln>
                <a:solidFill>
                  <a:prstClr val="black"/>
                </a:solidFill>
                <a:effectLst/>
                <a:uLnTx/>
                <a:uFillTx/>
                <a:latin typeface="Arial"/>
                <a:ea typeface="+mn-ea"/>
                <a:cs typeface="Arial"/>
                <a:sym typeface="Arial"/>
              </a:endParaRPr>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556421" y="4234447"/>
            <a:ext cx="346044" cy="401654"/>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5725024" y="320764"/>
            <a:ext cx="226951" cy="283584"/>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6189790" y="782530"/>
            <a:ext cx="129823" cy="169898"/>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1155720" y="4698513"/>
            <a:ext cx="92786" cy="81838"/>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6184981" y="4636102"/>
            <a:ext cx="67764" cy="62411"/>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459764" y="3894249"/>
            <a:ext cx="129823" cy="169898"/>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261953" y="661632"/>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112726" y="680120"/>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126047" y="742067"/>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295255" y="710641"/>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113396" y="688459"/>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261283" y="1122041"/>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12056" y="1140529"/>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125377" y="1202476"/>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294585" y="1171051"/>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112726" y="1148868"/>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260613" y="1582451"/>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11386" y="1600939"/>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124707" y="1662886"/>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293916" y="1631460"/>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12056" y="1609278"/>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259943" y="2042860"/>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10716" y="2061348"/>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124037" y="2123295"/>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293246" y="2091869"/>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11386" y="2069687"/>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259273" y="2503269"/>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10046" y="2521757"/>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123367" y="2583704"/>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292576" y="2552278"/>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10716" y="2530096"/>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258603" y="2963678"/>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09376" y="2982166"/>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122697" y="3044113"/>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291906" y="3012688"/>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10046" y="2990505"/>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257933" y="3424088"/>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08706" y="3442576"/>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122027" y="3504523"/>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291236" y="3473097"/>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09376" y="3450915"/>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257263" y="3884497"/>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08037" y="3902985"/>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121357" y="3964932"/>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290566" y="3933506"/>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08706" y="3911324"/>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256593" y="4344906"/>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07367" y="4363394"/>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120687" y="4425341"/>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289896" y="4393915"/>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08037" y="4371733"/>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419294" y="1118705"/>
            <a:ext cx="5550461" cy="3579808"/>
            <a:chOff x="623255" y="927125"/>
            <a:chExt cx="7691377" cy="3871900"/>
          </a:xfrm>
          <a:solidFill>
            <a:schemeClr val="accent5">
              <a:lumMod val="75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4720459" y="3035722"/>
            <a:ext cx="1294531" cy="1195325"/>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899075" y="2706217"/>
            <a:ext cx="1239838" cy="1513721"/>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1860728" y="4813500"/>
            <a:ext cx="149416" cy="123487"/>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857420" y="4220104"/>
            <a:ext cx="5242634" cy="923396"/>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1319026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222690" y="164640"/>
            <a:ext cx="6532444" cy="4680098"/>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dirty="0">
                <a:ln>
                  <a:noFill/>
                </a:ln>
                <a:solidFill>
                  <a:prstClr val="black"/>
                </a:solidFill>
                <a:effectLst/>
                <a:uLnTx/>
                <a:uFillTx/>
                <a:latin typeface="Arial"/>
                <a:ea typeface="+mn-ea"/>
                <a:cs typeface="Arial"/>
                <a:sym typeface="Arial"/>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261953" y="661632"/>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112726" y="680120"/>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126047" y="742067"/>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295255" y="710641"/>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113396" y="688459"/>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261283" y="1122041"/>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12056" y="1140529"/>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125377" y="1202476"/>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294585" y="1171051"/>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112726" y="1148868"/>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260613" y="1582451"/>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11386" y="1600939"/>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124707" y="1662886"/>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293916" y="1631460"/>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12056" y="1609278"/>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259943" y="2042860"/>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10716" y="2061348"/>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124037" y="2123295"/>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293246" y="2091869"/>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11386" y="2069687"/>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259273" y="2503269"/>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10046" y="2521757"/>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123367" y="2583704"/>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292576" y="2552278"/>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10716" y="2530096"/>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258603" y="2963678"/>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09376" y="2982166"/>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122697" y="3044113"/>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291906" y="3012688"/>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10046" y="2990505"/>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257933" y="3424088"/>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08706" y="3442576"/>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122027" y="3504523"/>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291236" y="3473097"/>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09376" y="3450915"/>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257263" y="3884497"/>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08037" y="3902985"/>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121357" y="3964932"/>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290566" y="3933506"/>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08706" y="3911324"/>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256593" y="4344906"/>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07367" y="4363394"/>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120687" y="4425341"/>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289896" y="4393915"/>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08037" y="4371733"/>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1738948" y="817582"/>
            <a:ext cx="3121895" cy="3548069"/>
          </a:xfrm>
          <a:prstGeom prst="rect">
            <a:avLst/>
          </a:prstGeom>
          <a:solidFill>
            <a:srgbClr val="FFE285"/>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281"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1581215" y="579704"/>
            <a:ext cx="722267" cy="10026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281"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4152510" y="876135"/>
            <a:ext cx="1160231" cy="62411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281"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579474" y="1186013"/>
            <a:ext cx="249905" cy="298894"/>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5940623" y="3778981"/>
            <a:ext cx="163898" cy="211031"/>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6062938" y="536146"/>
            <a:ext cx="93755" cy="126431"/>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887073" y="2698332"/>
            <a:ext cx="67008" cy="609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5538798" y="2916397"/>
            <a:ext cx="48938" cy="46444"/>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717072" y="4156122"/>
            <a:ext cx="93755" cy="126431"/>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1433413" y="2691060"/>
            <a:ext cx="1462188" cy="1891372"/>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2437937" y="1179127"/>
            <a:ext cx="2095565" cy="3078920"/>
          </a:xfrm>
          <a:prstGeom prst="rect">
            <a:avLst/>
          </a:prstGeom>
          <a:noFill/>
        </p:spPr>
        <p:txBody>
          <a:bodyPr wrap="square" rtlCol="0">
            <a:spAutoFit/>
          </a:bodyPr>
          <a:lstStyle/>
          <a:p>
            <a:pPr marL="0" marR="0" lvl="0" indent="0" algn="ctr" defTabSz="514350" rtl="0" eaLnBrk="1" fontAlgn="auto" latinLnBrk="0" hangingPunct="1">
              <a:lnSpc>
                <a:spcPct val="100000"/>
              </a:lnSpc>
              <a:spcBef>
                <a:spcPts val="0"/>
              </a:spcBef>
              <a:spcAft>
                <a:spcPts val="0"/>
              </a:spcAft>
              <a:buClr>
                <a:srgbClr val="000000"/>
              </a:buClr>
              <a:buSzTx/>
              <a:buFont typeface="Arial"/>
              <a:buNone/>
              <a:tabLst/>
              <a:defRPr/>
            </a:pPr>
            <a:r>
              <a:rPr kumimoji="0" lang="vi-VN" sz="6469" b="0" i="0" u="none" strike="noStrike" kern="0" cap="none" spc="0" normalizeH="0" baseline="0" noProof="0" dirty="0">
                <a:ln>
                  <a:noFill/>
                </a:ln>
                <a:solidFill>
                  <a:srgbClr val="F79646">
                    <a:lumMod val="50000"/>
                  </a:srgbClr>
                </a:solidFill>
                <a:effectLst/>
                <a:uLnTx/>
                <a:uFillTx/>
                <a:latin typeface="UTM Cookies"/>
                <a:ea typeface="+mn-ea"/>
                <a:cs typeface="Arial"/>
                <a:sym typeface="Arial"/>
              </a:rPr>
              <a:t>KHÁM PHÁ</a:t>
            </a:r>
          </a:p>
        </p:txBody>
      </p:sp>
    </p:spTree>
    <p:extLst>
      <p:ext uri="{BB962C8B-B14F-4D97-AF65-F5344CB8AC3E}">
        <p14:creationId xmlns:p14="http://schemas.microsoft.com/office/powerpoint/2010/main" val="3454021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222690" y="164640"/>
            <a:ext cx="6532444" cy="4680098"/>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dirty="0">
                <a:ln>
                  <a:noFill/>
                </a:ln>
                <a:solidFill>
                  <a:prstClr val="black"/>
                </a:solidFill>
                <a:effectLst/>
                <a:uLnTx/>
                <a:uFillTx/>
                <a:latin typeface="Arial"/>
                <a:ea typeface="+mn-ea"/>
                <a:cs typeface="Arial"/>
                <a:sym typeface="Arial"/>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261953" y="661632"/>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112726" y="680120"/>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126047" y="742067"/>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295255" y="710641"/>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113396" y="688459"/>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261283" y="1122041"/>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12056" y="1140529"/>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125377" y="1202476"/>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294585" y="1171051"/>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112726" y="1148868"/>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260613" y="1582451"/>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11386" y="1600939"/>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124707" y="1662886"/>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293916" y="1631460"/>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12056" y="1609278"/>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259943" y="2042860"/>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10716" y="2061348"/>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124037" y="2123295"/>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293246" y="2091869"/>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11386" y="2069687"/>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259273" y="2503269"/>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10046" y="2521757"/>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123367" y="2583704"/>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292576" y="2552278"/>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10716" y="2530096"/>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258603" y="2963678"/>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09376" y="2982166"/>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122697" y="3044113"/>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291906" y="3012688"/>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10046" y="2990505"/>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257933" y="3424088"/>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08706" y="3442576"/>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122027" y="3504523"/>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291236" y="3473097"/>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09376" y="3450915"/>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257263" y="3884497"/>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08037" y="3902985"/>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121357" y="3964932"/>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290566" y="3933506"/>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08706" y="3911324"/>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256593" y="4344906"/>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07367" y="4363394"/>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120687" y="4425341"/>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289896" y="4393915"/>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08037" y="4371733"/>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1738948" y="817582"/>
            <a:ext cx="3121895" cy="3548069"/>
          </a:xfrm>
          <a:prstGeom prst="rect">
            <a:avLst/>
          </a:prstGeom>
          <a:solidFill>
            <a:schemeClr val="accent6">
              <a:lumMod val="40000"/>
              <a:lumOff val="60000"/>
            </a:schemeClr>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281"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1581215" y="579704"/>
            <a:ext cx="722267" cy="10026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281"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4152510" y="876135"/>
            <a:ext cx="1160231" cy="62411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281"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4315808" y="2716734"/>
            <a:ext cx="736701" cy="1864625"/>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579474" y="1186013"/>
            <a:ext cx="249905" cy="298894"/>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5940623" y="3778981"/>
            <a:ext cx="163898" cy="211031"/>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6062938" y="536146"/>
            <a:ext cx="93755" cy="126431"/>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887073" y="2698332"/>
            <a:ext cx="67008" cy="609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5538798" y="2916397"/>
            <a:ext cx="48938" cy="46444"/>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717072" y="4156122"/>
            <a:ext cx="93755" cy="126431"/>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2001848" y="1141781"/>
            <a:ext cx="2541392" cy="4074449"/>
          </a:xfrm>
          <a:prstGeom prst="rect">
            <a:avLst/>
          </a:prstGeom>
          <a:noFill/>
        </p:spPr>
        <p:txBody>
          <a:bodyPr wrap="square" rtlCol="0">
            <a:spAutoFit/>
          </a:bodyPr>
          <a:lstStyle/>
          <a:p>
            <a:pPr marL="0" marR="0" lvl="0" indent="0" algn="ctr" defTabSz="514350" rtl="0" eaLnBrk="1" fontAlgn="auto" latinLnBrk="0" hangingPunct="1">
              <a:lnSpc>
                <a:spcPct val="100000"/>
              </a:lnSpc>
              <a:spcBef>
                <a:spcPts val="0"/>
              </a:spcBef>
              <a:spcAft>
                <a:spcPts val="0"/>
              </a:spcAft>
              <a:buClr>
                <a:srgbClr val="000000"/>
              </a:buClr>
              <a:buSzTx/>
              <a:buFont typeface="Arial"/>
              <a:buNone/>
              <a:tabLst/>
              <a:defRPr/>
            </a:pPr>
            <a:r>
              <a:rPr kumimoji="0" lang="vi-VN" sz="6469" b="0" i="0" u="none" strike="noStrike" kern="0" cap="none" spc="0" normalizeH="0" baseline="0" noProof="0" dirty="0">
                <a:ln>
                  <a:noFill/>
                </a:ln>
                <a:solidFill>
                  <a:srgbClr val="C00000"/>
                </a:solidFill>
                <a:effectLst/>
                <a:uLnTx/>
                <a:uFillTx/>
                <a:latin typeface="UTM Cookies"/>
                <a:ea typeface="+mn-ea"/>
                <a:cs typeface="Arial"/>
                <a:sym typeface="Arial"/>
              </a:rPr>
              <a:t>HOẠT ĐỘNG</a:t>
            </a:r>
          </a:p>
        </p:txBody>
      </p:sp>
    </p:spTree>
    <p:extLst>
      <p:ext uri="{BB962C8B-B14F-4D97-AF65-F5344CB8AC3E}">
        <p14:creationId xmlns:p14="http://schemas.microsoft.com/office/powerpoint/2010/main" val="1130976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222690" y="164640"/>
            <a:ext cx="6532444" cy="4680098"/>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dirty="0">
                <a:ln>
                  <a:noFill/>
                </a:ln>
                <a:solidFill>
                  <a:prstClr val="black"/>
                </a:solidFill>
                <a:effectLst/>
                <a:uLnTx/>
                <a:uFillTx/>
                <a:latin typeface="Arial"/>
                <a:ea typeface="+mn-ea"/>
                <a:cs typeface="Arial"/>
                <a:sym typeface="Arial"/>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261953" y="661632"/>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112726" y="680120"/>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126047" y="742067"/>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295255" y="710641"/>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113396" y="688459"/>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261283" y="1122041"/>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12056" y="1140529"/>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125377" y="1202476"/>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294585" y="1171051"/>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112726" y="1148868"/>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260613" y="1582451"/>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11386" y="1600939"/>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124707" y="1662886"/>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293916" y="1631460"/>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12056" y="1609278"/>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259943" y="2042860"/>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10716" y="2061348"/>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124037" y="2123295"/>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293246" y="2091869"/>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11386" y="2069687"/>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259273" y="2503269"/>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10046" y="2521757"/>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123367" y="2583704"/>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292576" y="2552278"/>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10716" y="2530096"/>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258603" y="2963678"/>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09376" y="2982166"/>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122697" y="3044113"/>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291906" y="3012688"/>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10046" y="2990505"/>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257933" y="3424088"/>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08706" y="3442576"/>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122027" y="3504523"/>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291236" y="3473097"/>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09376" y="3450915"/>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257263" y="3884497"/>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08037" y="3902985"/>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121357" y="3964932"/>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290566" y="3933506"/>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08706" y="3911324"/>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256593" y="4344906"/>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07367" y="4363394"/>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120687" y="4425341"/>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289896" y="4393915"/>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08037" y="4371733"/>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1738948" y="817582"/>
            <a:ext cx="3121895" cy="3548069"/>
          </a:xfrm>
          <a:prstGeom prst="rect">
            <a:avLst/>
          </a:prstGeom>
          <a:solidFill>
            <a:schemeClr val="accent5">
              <a:lumMod val="40000"/>
              <a:lumOff val="60000"/>
            </a:schemeClr>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281"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1581215" y="579704"/>
            <a:ext cx="722267" cy="10026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281"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4152510" y="876135"/>
            <a:ext cx="1160231" cy="62411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281"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1240016" y="2962840"/>
            <a:ext cx="1110299" cy="1515065"/>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579474" y="1186013"/>
            <a:ext cx="249905" cy="298894"/>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5940623" y="3778981"/>
            <a:ext cx="163898" cy="211031"/>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6062938" y="536146"/>
            <a:ext cx="93755" cy="126431"/>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887073" y="2698332"/>
            <a:ext cx="67008" cy="609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5538798" y="2916397"/>
            <a:ext cx="48938" cy="46444"/>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717072" y="4156122"/>
            <a:ext cx="93755" cy="126431"/>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2049030" y="1127534"/>
            <a:ext cx="2659617" cy="2083391"/>
          </a:xfrm>
          <a:prstGeom prst="rect">
            <a:avLst/>
          </a:prstGeom>
          <a:noFill/>
        </p:spPr>
        <p:txBody>
          <a:bodyPr wrap="square" rtlCol="0">
            <a:spAutoFit/>
          </a:bodyPr>
          <a:lstStyle/>
          <a:p>
            <a:pPr marL="0" marR="0" lvl="0" indent="0" algn="ctr" defTabSz="514350" rtl="0" eaLnBrk="1" fontAlgn="auto" latinLnBrk="0" hangingPunct="1">
              <a:lnSpc>
                <a:spcPct val="100000"/>
              </a:lnSpc>
              <a:spcBef>
                <a:spcPts val="0"/>
              </a:spcBef>
              <a:spcAft>
                <a:spcPts val="0"/>
              </a:spcAft>
              <a:buClr>
                <a:srgbClr val="000000"/>
              </a:buClr>
              <a:buSzTx/>
              <a:buFont typeface="Arial"/>
              <a:buNone/>
              <a:tabLst/>
              <a:defRPr/>
            </a:pPr>
            <a:r>
              <a:rPr kumimoji="0" lang="vi-VN" sz="6469" b="0" i="0" u="none" strike="noStrike" kern="0" cap="none" spc="0" normalizeH="0" baseline="0" noProof="0" dirty="0">
                <a:ln>
                  <a:noFill/>
                </a:ln>
                <a:solidFill>
                  <a:srgbClr val="002060"/>
                </a:solidFill>
                <a:effectLst/>
                <a:uLnTx/>
                <a:uFillTx/>
                <a:latin typeface="UTM Cookies"/>
                <a:ea typeface="+mn-ea"/>
                <a:cs typeface="Arial"/>
                <a:sym typeface="Arial"/>
              </a:rPr>
              <a:t>LUYỆN TẬP</a:t>
            </a:r>
          </a:p>
        </p:txBody>
      </p:sp>
    </p:spTree>
    <p:extLst>
      <p:ext uri="{BB962C8B-B14F-4D97-AF65-F5344CB8AC3E}">
        <p14:creationId xmlns:p14="http://schemas.microsoft.com/office/powerpoint/2010/main" val="287090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222690" y="164640"/>
            <a:ext cx="6532444" cy="4680098"/>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dirty="0">
                <a:ln>
                  <a:noFill/>
                </a:ln>
                <a:solidFill>
                  <a:prstClr val="black"/>
                </a:solidFill>
                <a:effectLst/>
                <a:uLnTx/>
                <a:uFillTx/>
                <a:latin typeface="Arial"/>
                <a:ea typeface="+mn-ea"/>
                <a:cs typeface="Arial"/>
                <a:sym typeface="Arial"/>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261953" y="661632"/>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112726" y="680120"/>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126047" y="742067"/>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295255" y="710641"/>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113396" y="688459"/>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261283" y="1122041"/>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12056" y="1140529"/>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125377" y="1202476"/>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294585" y="1171051"/>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112726" y="1148868"/>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260613" y="1582451"/>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11386" y="1600939"/>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124707" y="1662886"/>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293916" y="1631460"/>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12056" y="1609278"/>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259943" y="2042860"/>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10716" y="2061348"/>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124037" y="2123295"/>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293246" y="2091869"/>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11386" y="2069687"/>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259273" y="2503269"/>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10046" y="2521757"/>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123367" y="2583704"/>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292576" y="2552278"/>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10716" y="2530096"/>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258603" y="2963678"/>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09376" y="2982166"/>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122697" y="3044113"/>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291906" y="3012688"/>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10046" y="2990505"/>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257933" y="3424088"/>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08706" y="3442576"/>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122027" y="3504523"/>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291236" y="3473097"/>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09376" y="3450915"/>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257263" y="3884497"/>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08037" y="3902985"/>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121357" y="3964932"/>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290566" y="3933506"/>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08706" y="3911324"/>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256593" y="4344906"/>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07367" y="4363394"/>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120687" y="4425341"/>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289896" y="4393915"/>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08037" y="4371733"/>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Tree>
    <p:extLst>
      <p:ext uri="{BB962C8B-B14F-4D97-AF65-F5344CB8AC3E}">
        <p14:creationId xmlns:p14="http://schemas.microsoft.com/office/powerpoint/2010/main" val="16632204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222690" y="164640"/>
            <a:ext cx="6532444" cy="4680098"/>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dirty="0">
                <a:ln>
                  <a:noFill/>
                </a:ln>
                <a:solidFill>
                  <a:prstClr val="black"/>
                </a:solidFill>
                <a:effectLst/>
                <a:uLnTx/>
                <a:uFillTx/>
                <a:latin typeface="Arial"/>
                <a:ea typeface="+mn-ea"/>
                <a:cs typeface="Arial"/>
                <a:sym typeface="Arial"/>
              </a:endParaRPr>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556421" y="4234447"/>
            <a:ext cx="346044" cy="401654"/>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5725024" y="320764"/>
            <a:ext cx="226951" cy="283584"/>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6189790" y="782530"/>
            <a:ext cx="129823" cy="169898"/>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1155720" y="4698513"/>
            <a:ext cx="92786" cy="81838"/>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6184981" y="4636102"/>
            <a:ext cx="67764" cy="62411"/>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459764" y="3894249"/>
            <a:ext cx="129823" cy="169898"/>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261953" y="661632"/>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112726" y="680120"/>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126047" y="742067"/>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295255" y="710641"/>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113396" y="688459"/>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261283" y="1122041"/>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12056" y="1140529"/>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125377" y="1202476"/>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294585" y="1171051"/>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112726" y="1148868"/>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260613" y="1582451"/>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11386" y="1600939"/>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124707" y="1662886"/>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293916" y="1631460"/>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12056" y="1609278"/>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259943" y="2042860"/>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10716" y="2061348"/>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124037" y="2123295"/>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293246" y="2091869"/>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11386" y="2069687"/>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259273" y="2503269"/>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10046" y="2521757"/>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123367" y="2583704"/>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292576" y="2552278"/>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10716" y="2530096"/>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258603" y="2963678"/>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09376" y="2982166"/>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122697" y="3044113"/>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291906" y="3012688"/>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10046" y="2990505"/>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257933" y="3424088"/>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08706" y="3442576"/>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122027" y="3504523"/>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291236" y="3473097"/>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09376" y="3450915"/>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257263" y="3884497"/>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08037" y="3902985"/>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121357" y="3964932"/>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290566" y="3933506"/>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08706" y="3911324"/>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256593" y="4344906"/>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07367" y="4363394"/>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120687" y="4425341"/>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289896" y="4393915"/>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08037" y="4371733"/>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419294" y="1118705"/>
            <a:ext cx="5550461" cy="3579808"/>
            <a:chOff x="623255" y="927125"/>
            <a:chExt cx="7691377" cy="3871900"/>
          </a:xfrm>
          <a:solidFill>
            <a:schemeClr val="accent3">
              <a:lumMod val="60000"/>
              <a:lumOff val="4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4720459" y="3035722"/>
            <a:ext cx="1294531" cy="1195325"/>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899075" y="2706217"/>
            <a:ext cx="1239838" cy="1513721"/>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1860728" y="4813500"/>
            <a:ext cx="149416" cy="123487"/>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857420" y="4220104"/>
            <a:ext cx="5242634" cy="923396"/>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190347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222690" y="164640"/>
            <a:ext cx="6532444" cy="4680098"/>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dirty="0">
                <a:ln>
                  <a:noFill/>
                </a:ln>
                <a:solidFill>
                  <a:prstClr val="black"/>
                </a:solidFill>
                <a:effectLst/>
                <a:uLnTx/>
                <a:uFillTx/>
                <a:latin typeface="Arial"/>
                <a:ea typeface="+mn-ea"/>
                <a:cs typeface="Arial"/>
                <a:sym typeface="Arial"/>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261953" y="661632"/>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112726" y="680120"/>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126047" y="742067"/>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295255" y="710641"/>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113396" y="688459"/>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261283" y="1122041"/>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12056" y="1140529"/>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125377" y="1202476"/>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294585" y="1171051"/>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112726" y="1148868"/>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260613" y="1582451"/>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11386" y="1600939"/>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124707" y="1662886"/>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293916" y="1631460"/>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12056" y="1609278"/>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259943" y="2042860"/>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10716" y="2061348"/>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124037" y="2123295"/>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293246" y="2091869"/>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11386" y="2069687"/>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259273" y="2503269"/>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10046" y="2521757"/>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123367" y="2583704"/>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292576" y="2552278"/>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10716" y="2530096"/>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258603" y="2963678"/>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09376" y="2982166"/>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122697" y="3044113"/>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291906" y="3012688"/>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10046" y="2990505"/>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257933" y="3424088"/>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08706" y="3442576"/>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122027" y="3504523"/>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291236" y="3473097"/>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09376" y="3450915"/>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257263" y="3884497"/>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08037" y="3902985"/>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121357" y="3964932"/>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290566" y="3933506"/>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08706" y="3911324"/>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256593" y="4344906"/>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07367" y="4363394"/>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120687" y="4425341"/>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289896" y="4393915"/>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08037" y="4371733"/>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1738948" y="817582"/>
            <a:ext cx="3121895" cy="3548069"/>
          </a:xfrm>
          <a:prstGeom prst="rect">
            <a:avLst/>
          </a:prstGeom>
          <a:solidFill>
            <a:srgbClr val="FFE285"/>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281"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1581215" y="579704"/>
            <a:ext cx="722267" cy="10026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281"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4152510" y="876135"/>
            <a:ext cx="1160231" cy="62411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281"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579474" y="1186013"/>
            <a:ext cx="249905" cy="298894"/>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5940623" y="3778981"/>
            <a:ext cx="163898" cy="211031"/>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6062938" y="536146"/>
            <a:ext cx="93755" cy="126431"/>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887073" y="2698332"/>
            <a:ext cx="67008" cy="609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5538798" y="2916397"/>
            <a:ext cx="48938" cy="46444"/>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717072" y="4156122"/>
            <a:ext cx="93755" cy="126431"/>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1433413" y="2691060"/>
            <a:ext cx="1462188" cy="1891372"/>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2437937" y="1179127"/>
            <a:ext cx="2095565" cy="3078920"/>
          </a:xfrm>
          <a:prstGeom prst="rect">
            <a:avLst/>
          </a:prstGeom>
          <a:noFill/>
        </p:spPr>
        <p:txBody>
          <a:bodyPr wrap="square" rtlCol="0">
            <a:spAutoFit/>
          </a:bodyPr>
          <a:lstStyle/>
          <a:p>
            <a:pPr marL="0" marR="0" lvl="0" indent="0" algn="ctr" defTabSz="514350" rtl="0" eaLnBrk="1" fontAlgn="auto" latinLnBrk="0" hangingPunct="1">
              <a:lnSpc>
                <a:spcPct val="100000"/>
              </a:lnSpc>
              <a:spcBef>
                <a:spcPts val="0"/>
              </a:spcBef>
              <a:spcAft>
                <a:spcPts val="0"/>
              </a:spcAft>
              <a:buClr>
                <a:srgbClr val="000000"/>
              </a:buClr>
              <a:buSzTx/>
              <a:buFont typeface="Arial"/>
              <a:buNone/>
              <a:tabLst/>
              <a:defRPr/>
            </a:pPr>
            <a:r>
              <a:rPr kumimoji="0" lang="vi-VN" sz="6469" b="0" i="0" u="none" strike="noStrike" kern="0" cap="none" spc="0" normalizeH="0" baseline="0" noProof="0" dirty="0">
                <a:ln>
                  <a:noFill/>
                </a:ln>
                <a:solidFill>
                  <a:srgbClr val="F79646">
                    <a:lumMod val="50000"/>
                  </a:srgbClr>
                </a:solidFill>
                <a:effectLst/>
                <a:uLnTx/>
                <a:uFillTx/>
                <a:latin typeface="UTM Cookies"/>
                <a:ea typeface="+mn-ea"/>
                <a:cs typeface="Arial"/>
                <a:sym typeface="Arial"/>
              </a:rPr>
              <a:t>KHÁM PHÁ</a:t>
            </a:r>
          </a:p>
        </p:txBody>
      </p:sp>
    </p:spTree>
    <p:extLst>
      <p:ext uri="{BB962C8B-B14F-4D97-AF65-F5344CB8AC3E}">
        <p14:creationId xmlns:p14="http://schemas.microsoft.com/office/powerpoint/2010/main" val="454725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844000590"/>
      </p:ext>
    </p:extLst>
  </p:cSld>
  <p:clrMapOvr>
    <a:masterClrMapping/>
  </p:clrMapOvr>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222690" y="164640"/>
            <a:ext cx="6532444" cy="4680098"/>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dirty="0">
                <a:ln>
                  <a:noFill/>
                </a:ln>
                <a:solidFill>
                  <a:prstClr val="black"/>
                </a:solidFill>
                <a:effectLst/>
                <a:uLnTx/>
                <a:uFillTx/>
                <a:latin typeface="Arial"/>
                <a:ea typeface="+mn-ea"/>
                <a:cs typeface="Arial"/>
                <a:sym typeface="Arial"/>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261953" y="661632"/>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112726" y="680120"/>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126047" y="742067"/>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295255" y="710641"/>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113396" y="688459"/>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261283" y="1122041"/>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12056" y="1140529"/>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125377" y="1202476"/>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294585" y="1171051"/>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112726" y="1148868"/>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260613" y="1582451"/>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11386" y="1600939"/>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124707" y="1662886"/>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293916" y="1631460"/>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12056" y="1609278"/>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259943" y="2042860"/>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10716" y="2061348"/>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124037" y="2123295"/>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293246" y="2091869"/>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11386" y="2069687"/>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259273" y="2503269"/>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10046" y="2521757"/>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123367" y="2583704"/>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292576" y="2552278"/>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10716" y="2530096"/>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258603" y="2963678"/>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09376" y="2982166"/>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122697" y="3044113"/>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291906" y="3012688"/>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10046" y="2990505"/>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257933" y="3424088"/>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08706" y="3442576"/>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122027" y="3504523"/>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291236" y="3473097"/>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09376" y="3450915"/>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257263" y="3884497"/>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08037" y="3902985"/>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121357" y="3964932"/>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290566" y="3933506"/>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08706" y="3911324"/>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256593" y="4344906"/>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07367" y="4363394"/>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120687" y="4425341"/>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289896" y="4393915"/>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08037" y="4371733"/>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1738948" y="817582"/>
            <a:ext cx="3121895" cy="3548069"/>
          </a:xfrm>
          <a:prstGeom prst="rect">
            <a:avLst/>
          </a:prstGeom>
          <a:solidFill>
            <a:schemeClr val="accent6">
              <a:lumMod val="40000"/>
              <a:lumOff val="60000"/>
            </a:schemeClr>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281"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1581215" y="579704"/>
            <a:ext cx="722267" cy="10026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281"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4152510" y="876135"/>
            <a:ext cx="1160231" cy="62411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281"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4315808" y="2716734"/>
            <a:ext cx="736701" cy="1864625"/>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579474" y="1186013"/>
            <a:ext cx="249905" cy="298894"/>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5940623" y="3778981"/>
            <a:ext cx="163898" cy="211031"/>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6062938" y="536146"/>
            <a:ext cx="93755" cy="126431"/>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887073" y="2698332"/>
            <a:ext cx="67008" cy="609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5538798" y="2916397"/>
            <a:ext cx="48938" cy="46444"/>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717072" y="4156122"/>
            <a:ext cx="93755" cy="126431"/>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2001848" y="1141781"/>
            <a:ext cx="2541392" cy="4074449"/>
          </a:xfrm>
          <a:prstGeom prst="rect">
            <a:avLst/>
          </a:prstGeom>
          <a:noFill/>
        </p:spPr>
        <p:txBody>
          <a:bodyPr wrap="square" rtlCol="0">
            <a:spAutoFit/>
          </a:bodyPr>
          <a:lstStyle/>
          <a:p>
            <a:pPr marL="0" marR="0" lvl="0" indent="0" algn="ctr" defTabSz="514350" rtl="0" eaLnBrk="1" fontAlgn="auto" latinLnBrk="0" hangingPunct="1">
              <a:lnSpc>
                <a:spcPct val="100000"/>
              </a:lnSpc>
              <a:spcBef>
                <a:spcPts val="0"/>
              </a:spcBef>
              <a:spcAft>
                <a:spcPts val="0"/>
              </a:spcAft>
              <a:buClr>
                <a:srgbClr val="000000"/>
              </a:buClr>
              <a:buSzTx/>
              <a:buFont typeface="Arial"/>
              <a:buNone/>
              <a:tabLst/>
              <a:defRPr/>
            </a:pPr>
            <a:r>
              <a:rPr kumimoji="0" lang="vi-VN" sz="6469" b="0" i="0" u="none" strike="noStrike" kern="0" cap="none" spc="0" normalizeH="0" baseline="0" noProof="0" dirty="0">
                <a:ln>
                  <a:noFill/>
                </a:ln>
                <a:solidFill>
                  <a:srgbClr val="C00000"/>
                </a:solidFill>
                <a:effectLst/>
                <a:uLnTx/>
                <a:uFillTx/>
                <a:latin typeface="UTM Cookies"/>
                <a:ea typeface="+mn-ea"/>
                <a:cs typeface="Arial"/>
                <a:sym typeface="Arial"/>
              </a:rPr>
              <a:t>HOẠT ĐỘNG</a:t>
            </a:r>
          </a:p>
        </p:txBody>
      </p:sp>
    </p:spTree>
    <p:extLst>
      <p:ext uri="{BB962C8B-B14F-4D97-AF65-F5344CB8AC3E}">
        <p14:creationId xmlns:p14="http://schemas.microsoft.com/office/powerpoint/2010/main" val="2065039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222690" y="164640"/>
            <a:ext cx="6532444" cy="4680098"/>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dirty="0">
                <a:ln>
                  <a:noFill/>
                </a:ln>
                <a:solidFill>
                  <a:prstClr val="black"/>
                </a:solidFill>
                <a:effectLst/>
                <a:uLnTx/>
                <a:uFillTx/>
                <a:latin typeface="Arial"/>
                <a:ea typeface="+mn-ea"/>
                <a:cs typeface="Arial"/>
                <a:sym typeface="Arial"/>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261953" y="661632"/>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112726" y="680120"/>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126047" y="742067"/>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295255" y="710641"/>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113396" y="688459"/>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261283" y="1122041"/>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12056" y="1140529"/>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125377" y="1202476"/>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294585" y="1171051"/>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112726" y="1148868"/>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260613" y="1582451"/>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11386" y="1600939"/>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124707" y="1662886"/>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293916" y="1631460"/>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12056" y="1609278"/>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259943" y="2042860"/>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10716" y="2061348"/>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124037" y="2123295"/>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293246" y="2091869"/>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11386" y="2069687"/>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259273" y="2503269"/>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10046" y="2521757"/>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123367" y="2583704"/>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292576" y="2552278"/>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10716" y="2530096"/>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258603" y="2963678"/>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09376" y="2982166"/>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122697" y="3044113"/>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291906" y="3012688"/>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10046" y="2990505"/>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257933" y="3424088"/>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08706" y="3442576"/>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122027" y="3504523"/>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291236" y="3473097"/>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09376" y="3450915"/>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257263" y="3884497"/>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08037" y="3902985"/>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121357" y="3964932"/>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290566" y="3933506"/>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08706" y="3911324"/>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256593" y="4344906"/>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07367" y="4363394"/>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120687" y="4425341"/>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289896" y="4393915"/>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08037" y="4371733"/>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1738948" y="817582"/>
            <a:ext cx="3121895" cy="3548069"/>
          </a:xfrm>
          <a:prstGeom prst="rect">
            <a:avLst/>
          </a:prstGeom>
          <a:solidFill>
            <a:schemeClr val="accent5">
              <a:lumMod val="40000"/>
              <a:lumOff val="60000"/>
            </a:schemeClr>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281"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1581215" y="579704"/>
            <a:ext cx="722267" cy="10026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281"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4152510" y="876135"/>
            <a:ext cx="1160231" cy="62411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281"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1240016" y="2962840"/>
            <a:ext cx="1110299" cy="1515065"/>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579474" y="1186013"/>
            <a:ext cx="249905" cy="298894"/>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5940623" y="3778981"/>
            <a:ext cx="163898" cy="211031"/>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6062938" y="536146"/>
            <a:ext cx="93755" cy="126431"/>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887073" y="2698332"/>
            <a:ext cx="67008" cy="609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5538798" y="2916397"/>
            <a:ext cx="48938" cy="46444"/>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717072" y="4156122"/>
            <a:ext cx="93755" cy="126431"/>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2027377" y="1197360"/>
            <a:ext cx="2673047" cy="2083391"/>
          </a:xfrm>
          <a:prstGeom prst="rect">
            <a:avLst/>
          </a:prstGeom>
          <a:noFill/>
        </p:spPr>
        <p:txBody>
          <a:bodyPr wrap="square" rtlCol="0">
            <a:spAutoFit/>
          </a:bodyPr>
          <a:lstStyle/>
          <a:p>
            <a:pPr marL="0" marR="0" lvl="0" indent="0" algn="ctr" defTabSz="514350" rtl="0" eaLnBrk="1" fontAlgn="auto" latinLnBrk="0" hangingPunct="1">
              <a:lnSpc>
                <a:spcPct val="100000"/>
              </a:lnSpc>
              <a:spcBef>
                <a:spcPts val="0"/>
              </a:spcBef>
              <a:spcAft>
                <a:spcPts val="0"/>
              </a:spcAft>
              <a:buClr>
                <a:srgbClr val="000000"/>
              </a:buClr>
              <a:buSzTx/>
              <a:buFont typeface="Arial"/>
              <a:buNone/>
              <a:tabLst/>
              <a:defRPr/>
            </a:pPr>
            <a:r>
              <a:rPr kumimoji="0" lang="vi-VN" sz="6469" b="0" i="0" u="none" strike="noStrike" kern="0" cap="none" spc="0" normalizeH="0" baseline="0" noProof="0">
                <a:ln>
                  <a:noFill/>
                </a:ln>
                <a:solidFill>
                  <a:srgbClr val="002060"/>
                </a:solidFill>
                <a:effectLst/>
                <a:uLnTx/>
                <a:uFillTx/>
                <a:latin typeface="UTM Cookies"/>
                <a:ea typeface="+mn-ea"/>
                <a:cs typeface="Arial"/>
                <a:sym typeface="Arial"/>
              </a:rPr>
              <a:t>LUYỆN TẬP</a:t>
            </a:r>
            <a:endParaRPr kumimoji="0" lang="vi-VN" sz="6469" b="0" i="0" u="none" strike="noStrike" kern="0" cap="none" spc="0" normalizeH="0" baseline="0" noProof="0" dirty="0">
              <a:ln>
                <a:noFill/>
              </a:ln>
              <a:solidFill>
                <a:srgbClr val="002060"/>
              </a:solidFill>
              <a:effectLst/>
              <a:uLnTx/>
              <a:uFillTx/>
              <a:latin typeface="UTM Cookies"/>
              <a:ea typeface="+mn-ea"/>
              <a:cs typeface="Arial"/>
              <a:sym typeface="Arial"/>
            </a:endParaRPr>
          </a:p>
        </p:txBody>
      </p:sp>
    </p:spTree>
    <p:extLst>
      <p:ext uri="{BB962C8B-B14F-4D97-AF65-F5344CB8AC3E}">
        <p14:creationId xmlns:p14="http://schemas.microsoft.com/office/powerpoint/2010/main" val="2986501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4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222690" y="164640"/>
            <a:ext cx="6532444" cy="4680098"/>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dirty="0">
                <a:ln>
                  <a:noFill/>
                </a:ln>
                <a:solidFill>
                  <a:prstClr val="black"/>
                </a:solidFill>
                <a:effectLst/>
                <a:uLnTx/>
                <a:uFillTx/>
                <a:latin typeface="Arial"/>
                <a:ea typeface="+mn-ea"/>
                <a:cs typeface="Arial"/>
                <a:sym typeface="Arial"/>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261953" y="661632"/>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112726" y="680120"/>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126047" y="742067"/>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295255" y="710641"/>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113396" y="688459"/>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261283" y="1122041"/>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12056" y="1140529"/>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125377" y="1202476"/>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294585" y="1171051"/>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112726" y="1148868"/>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260613" y="1582451"/>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11386" y="1600939"/>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124707" y="1662886"/>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293916" y="1631460"/>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12056" y="1609278"/>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259943" y="2042860"/>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10716" y="2061348"/>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124037" y="2123295"/>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293246" y="2091869"/>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11386" y="2069687"/>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259273" y="2503269"/>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10046" y="2521757"/>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123367" y="2583704"/>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292576" y="2552278"/>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10716" y="2530096"/>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258603" y="2963678"/>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09376" y="2982166"/>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122697" y="3044113"/>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291906" y="3012688"/>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10046" y="2990505"/>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257933" y="3424088"/>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08706" y="3442576"/>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122027" y="3504523"/>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291236" y="3473097"/>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09376" y="3450915"/>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257263" y="3884497"/>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08037" y="3902985"/>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121357" y="3964932"/>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290566" y="3933506"/>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08706" y="3911324"/>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256593" y="4344906"/>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07367" y="4363394"/>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120687" y="4425341"/>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289896" y="4393915"/>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08037" y="4371733"/>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Tree>
    <p:extLst>
      <p:ext uri="{BB962C8B-B14F-4D97-AF65-F5344CB8AC3E}">
        <p14:creationId xmlns:p14="http://schemas.microsoft.com/office/powerpoint/2010/main" val="305333837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222690" y="164640"/>
            <a:ext cx="6532444" cy="4680098"/>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dirty="0">
                <a:ln>
                  <a:noFill/>
                </a:ln>
                <a:solidFill>
                  <a:prstClr val="black"/>
                </a:solidFill>
                <a:effectLst/>
                <a:uLnTx/>
                <a:uFillTx/>
                <a:latin typeface="Arial"/>
                <a:ea typeface="+mn-ea"/>
                <a:cs typeface="Arial"/>
                <a:sym typeface="Arial"/>
              </a:endParaRPr>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556421" y="4234447"/>
            <a:ext cx="346044" cy="401654"/>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5725024" y="320764"/>
            <a:ext cx="226951" cy="283584"/>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6189790" y="782530"/>
            <a:ext cx="129823" cy="169898"/>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1155720" y="4698513"/>
            <a:ext cx="92786" cy="81838"/>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6184981" y="4636102"/>
            <a:ext cx="67764" cy="62411"/>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459764" y="3894249"/>
            <a:ext cx="129823" cy="169898"/>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261953" y="661632"/>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112726" y="680120"/>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126047" y="742067"/>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295255" y="710641"/>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113396" y="688459"/>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261283" y="1122041"/>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12056" y="1140529"/>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125377" y="1202476"/>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294585" y="1171051"/>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112726" y="1148868"/>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260613" y="1582451"/>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11386" y="1600939"/>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124707" y="1662886"/>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293916" y="1631460"/>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12056" y="1609278"/>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259943" y="2042860"/>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10716" y="2061348"/>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124037" y="2123295"/>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293246" y="2091869"/>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11386" y="2069687"/>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259273" y="2503269"/>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10046" y="2521757"/>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123367" y="2583704"/>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292576" y="2552278"/>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10716" y="2530096"/>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258603" y="2963678"/>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09376" y="2982166"/>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122697" y="3044113"/>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291906" y="3012688"/>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10046" y="2990505"/>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257933" y="3424088"/>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08706" y="3442576"/>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122027" y="3504523"/>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291236" y="3473097"/>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09376" y="3450915"/>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257263" y="3884497"/>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08037" y="3902985"/>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121357" y="3964932"/>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290566" y="3933506"/>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08706" y="3911324"/>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256593" y="4344906"/>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07367" y="4363394"/>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120687" y="4425341"/>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289896" y="4393915"/>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08037" y="4371733"/>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419294" y="1118705"/>
            <a:ext cx="5550461" cy="3579808"/>
            <a:chOff x="623255" y="927125"/>
            <a:chExt cx="7691377" cy="3871900"/>
          </a:xfrm>
          <a:solidFill>
            <a:schemeClr val="accent4">
              <a:lumMod val="60000"/>
              <a:lumOff val="4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4720459" y="3035722"/>
            <a:ext cx="1294531" cy="1195325"/>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899075" y="2706217"/>
            <a:ext cx="1239838" cy="1513721"/>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1860728" y="4813500"/>
            <a:ext cx="149416" cy="123487"/>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857420" y="4220104"/>
            <a:ext cx="5242634" cy="923396"/>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491623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9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222690" y="164640"/>
            <a:ext cx="6532444" cy="4680098"/>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dirty="0">
                <a:ln>
                  <a:noFill/>
                </a:ln>
                <a:solidFill>
                  <a:prstClr val="black"/>
                </a:solidFill>
                <a:effectLst/>
                <a:uLnTx/>
                <a:uFillTx/>
                <a:latin typeface="Arial"/>
                <a:ea typeface="+mn-ea"/>
                <a:cs typeface="Arial"/>
                <a:sym typeface="Arial"/>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261953" y="661632"/>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112726" y="680120"/>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126047" y="742067"/>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295255" y="710641"/>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113396" y="688459"/>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261283" y="1122041"/>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12056" y="1140529"/>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125377" y="1202476"/>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294585" y="1171051"/>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112726" y="1148868"/>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260613" y="1582451"/>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11386" y="1600939"/>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124707" y="1662886"/>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293916" y="1631460"/>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12056" y="1609278"/>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259943" y="2042860"/>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10716" y="2061348"/>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124037" y="2123295"/>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293246" y="2091869"/>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11386" y="2069687"/>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259273" y="2503269"/>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10046" y="2521757"/>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123367" y="2583704"/>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292576" y="2552278"/>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10716" y="2530096"/>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258603" y="2963678"/>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09376" y="2982166"/>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122697" y="3044113"/>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291906" y="3012688"/>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10046" y="2990505"/>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257933" y="3424088"/>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08706" y="3442576"/>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122027" y="3504523"/>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291236" y="3473097"/>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09376" y="3450915"/>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257263" y="3884497"/>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08037" y="3902985"/>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121357" y="3964932"/>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290566" y="3933506"/>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08706" y="3911324"/>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256593" y="4344906"/>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07367" y="4363394"/>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120687" y="4425341"/>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289896" y="4393915"/>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08037" y="4371733"/>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1738948" y="817582"/>
            <a:ext cx="3121895" cy="3548069"/>
          </a:xfrm>
          <a:prstGeom prst="rect">
            <a:avLst/>
          </a:prstGeom>
          <a:solidFill>
            <a:srgbClr val="FFE285"/>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281"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1581215" y="579704"/>
            <a:ext cx="722267" cy="10026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281"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4152510" y="876135"/>
            <a:ext cx="1160231" cy="62411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281"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579474" y="1186013"/>
            <a:ext cx="249905" cy="298894"/>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5940623" y="3778981"/>
            <a:ext cx="163898" cy="211031"/>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6062938" y="536146"/>
            <a:ext cx="93755" cy="126431"/>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887073" y="2698332"/>
            <a:ext cx="67008" cy="609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5538798" y="2916397"/>
            <a:ext cx="48938" cy="46444"/>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717072" y="4156122"/>
            <a:ext cx="93755" cy="126431"/>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1433413" y="2691060"/>
            <a:ext cx="1462188" cy="1891372"/>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2437937" y="1179127"/>
            <a:ext cx="2095565" cy="3078920"/>
          </a:xfrm>
          <a:prstGeom prst="rect">
            <a:avLst/>
          </a:prstGeom>
          <a:noFill/>
        </p:spPr>
        <p:txBody>
          <a:bodyPr wrap="square" rtlCol="0">
            <a:spAutoFit/>
          </a:bodyPr>
          <a:lstStyle/>
          <a:p>
            <a:pPr marL="0" marR="0" lvl="0" indent="0" algn="ctr" defTabSz="514350" rtl="0" eaLnBrk="1" fontAlgn="auto" latinLnBrk="0" hangingPunct="1">
              <a:lnSpc>
                <a:spcPct val="100000"/>
              </a:lnSpc>
              <a:spcBef>
                <a:spcPts val="0"/>
              </a:spcBef>
              <a:spcAft>
                <a:spcPts val="0"/>
              </a:spcAft>
              <a:buClr>
                <a:srgbClr val="000000"/>
              </a:buClr>
              <a:buSzTx/>
              <a:buFont typeface="Arial"/>
              <a:buNone/>
              <a:tabLst/>
              <a:defRPr/>
            </a:pPr>
            <a:r>
              <a:rPr kumimoji="0" lang="vi-VN" sz="6469" b="0" i="0" u="none" strike="noStrike" kern="0" cap="none" spc="0" normalizeH="0" baseline="0" noProof="0" dirty="0">
                <a:ln>
                  <a:noFill/>
                </a:ln>
                <a:solidFill>
                  <a:srgbClr val="F79646">
                    <a:lumMod val="50000"/>
                  </a:srgbClr>
                </a:solidFill>
                <a:effectLst/>
                <a:uLnTx/>
                <a:uFillTx/>
                <a:latin typeface="UTM Cookies"/>
                <a:ea typeface="+mn-ea"/>
                <a:cs typeface="Arial"/>
                <a:sym typeface="Arial"/>
              </a:rPr>
              <a:t>KHÁM PHÁ</a:t>
            </a:r>
          </a:p>
        </p:txBody>
      </p:sp>
    </p:spTree>
    <p:extLst>
      <p:ext uri="{BB962C8B-B14F-4D97-AF65-F5344CB8AC3E}">
        <p14:creationId xmlns:p14="http://schemas.microsoft.com/office/powerpoint/2010/main" val="3362518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0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222690" y="164640"/>
            <a:ext cx="6532444" cy="4680098"/>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dirty="0">
                <a:ln>
                  <a:noFill/>
                </a:ln>
                <a:solidFill>
                  <a:prstClr val="black"/>
                </a:solidFill>
                <a:effectLst/>
                <a:uLnTx/>
                <a:uFillTx/>
                <a:latin typeface="Arial"/>
                <a:ea typeface="+mn-ea"/>
                <a:cs typeface="Arial"/>
                <a:sym typeface="Arial"/>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261953" y="661632"/>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112726" y="680120"/>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126047" y="742067"/>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295255" y="710641"/>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113396" y="688459"/>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261283" y="1122041"/>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12056" y="1140529"/>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125377" y="1202476"/>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294585" y="1171051"/>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112726" y="1148868"/>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260613" y="1582451"/>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11386" y="1600939"/>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124707" y="1662886"/>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293916" y="1631460"/>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12056" y="1609278"/>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259943" y="2042860"/>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10716" y="2061348"/>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124037" y="2123295"/>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293246" y="2091869"/>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11386" y="2069687"/>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259273" y="2503269"/>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10046" y="2521757"/>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123367" y="2583704"/>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292576" y="2552278"/>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10716" y="2530096"/>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258603" y="2963678"/>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09376" y="2982166"/>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122697" y="3044113"/>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291906" y="3012688"/>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10046" y="2990505"/>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257933" y="3424088"/>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08706" y="3442576"/>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122027" y="3504523"/>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291236" y="3473097"/>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09376" y="3450915"/>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257263" y="3884497"/>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08037" y="3902985"/>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121357" y="3964932"/>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290566" y="3933506"/>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08706" y="3911324"/>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256593" y="4344906"/>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07367" y="4363394"/>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120687" y="4425341"/>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289896" y="4393915"/>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08037" y="4371733"/>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1738948" y="817582"/>
            <a:ext cx="3121895" cy="3548069"/>
          </a:xfrm>
          <a:prstGeom prst="rect">
            <a:avLst/>
          </a:prstGeom>
          <a:solidFill>
            <a:schemeClr val="accent6">
              <a:lumMod val="40000"/>
              <a:lumOff val="60000"/>
            </a:schemeClr>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281"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1581215" y="579704"/>
            <a:ext cx="722267" cy="10026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281"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4152510" y="876135"/>
            <a:ext cx="1160231" cy="62411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281"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4315808" y="2716734"/>
            <a:ext cx="736701" cy="1864625"/>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579474" y="1186013"/>
            <a:ext cx="249905" cy="298894"/>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5940623" y="3778981"/>
            <a:ext cx="163898" cy="211031"/>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6062938" y="536146"/>
            <a:ext cx="93755" cy="126431"/>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887073" y="2698332"/>
            <a:ext cx="67008" cy="609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5538798" y="2916397"/>
            <a:ext cx="48938" cy="46444"/>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717072" y="4156122"/>
            <a:ext cx="93755" cy="126431"/>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2001848" y="1141781"/>
            <a:ext cx="2541392" cy="4074449"/>
          </a:xfrm>
          <a:prstGeom prst="rect">
            <a:avLst/>
          </a:prstGeom>
          <a:noFill/>
        </p:spPr>
        <p:txBody>
          <a:bodyPr wrap="square" rtlCol="0">
            <a:spAutoFit/>
          </a:bodyPr>
          <a:lstStyle/>
          <a:p>
            <a:pPr marL="0" marR="0" lvl="0" indent="0" algn="ctr" defTabSz="514350" rtl="0" eaLnBrk="1" fontAlgn="auto" latinLnBrk="0" hangingPunct="1">
              <a:lnSpc>
                <a:spcPct val="100000"/>
              </a:lnSpc>
              <a:spcBef>
                <a:spcPts val="0"/>
              </a:spcBef>
              <a:spcAft>
                <a:spcPts val="0"/>
              </a:spcAft>
              <a:buClr>
                <a:srgbClr val="000000"/>
              </a:buClr>
              <a:buSzTx/>
              <a:buFont typeface="Arial"/>
              <a:buNone/>
              <a:tabLst/>
              <a:defRPr/>
            </a:pPr>
            <a:r>
              <a:rPr kumimoji="0" lang="vi-VN" sz="6469" b="0" i="0" u="none" strike="noStrike" kern="0" cap="none" spc="0" normalizeH="0" baseline="0" noProof="0" dirty="0">
                <a:ln>
                  <a:noFill/>
                </a:ln>
                <a:solidFill>
                  <a:srgbClr val="C00000"/>
                </a:solidFill>
                <a:effectLst/>
                <a:uLnTx/>
                <a:uFillTx/>
                <a:latin typeface="UTM Cookies"/>
                <a:ea typeface="+mn-ea"/>
                <a:cs typeface="Arial"/>
                <a:sym typeface="Arial"/>
              </a:rPr>
              <a:t>HOẠT ĐỘNG</a:t>
            </a:r>
          </a:p>
        </p:txBody>
      </p:sp>
    </p:spTree>
    <p:extLst>
      <p:ext uri="{BB962C8B-B14F-4D97-AF65-F5344CB8AC3E}">
        <p14:creationId xmlns:p14="http://schemas.microsoft.com/office/powerpoint/2010/main" val="4054542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1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222690" y="164640"/>
            <a:ext cx="6532444" cy="4680098"/>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dirty="0">
                <a:ln>
                  <a:noFill/>
                </a:ln>
                <a:solidFill>
                  <a:prstClr val="black"/>
                </a:solidFill>
                <a:effectLst/>
                <a:uLnTx/>
                <a:uFillTx/>
                <a:latin typeface="Arial"/>
                <a:ea typeface="+mn-ea"/>
                <a:cs typeface="Arial"/>
                <a:sym typeface="Arial"/>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261953" y="661632"/>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112726" y="680120"/>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126047" y="742067"/>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295255" y="710641"/>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113396" y="688459"/>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261283" y="1122041"/>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12056" y="1140529"/>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125377" y="1202476"/>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294585" y="1171051"/>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112726" y="1148868"/>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260613" y="1582451"/>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11386" y="1600939"/>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124707" y="1662886"/>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293916" y="1631460"/>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12056" y="1609278"/>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259943" y="2042860"/>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10716" y="2061348"/>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124037" y="2123295"/>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293246" y="2091869"/>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11386" y="2069687"/>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259273" y="2503269"/>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10046" y="2521757"/>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123367" y="2583704"/>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292576" y="2552278"/>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10716" y="2530096"/>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258603" y="2963678"/>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09376" y="2982166"/>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122697" y="3044113"/>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291906" y="3012688"/>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10046" y="2990505"/>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257933" y="3424088"/>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08706" y="3442576"/>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122027" y="3504523"/>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291236" y="3473097"/>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09376" y="3450915"/>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257263" y="3884497"/>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08037" y="3902985"/>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121357" y="3964932"/>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290566" y="3933506"/>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08706" y="3911324"/>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256593" y="4344906"/>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07367" y="4363394"/>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120687" y="4425341"/>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289896" y="4393915"/>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08037" y="4371733"/>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1738948" y="817582"/>
            <a:ext cx="3121895" cy="3548069"/>
          </a:xfrm>
          <a:prstGeom prst="rect">
            <a:avLst/>
          </a:prstGeom>
          <a:solidFill>
            <a:schemeClr val="accent5">
              <a:lumMod val="40000"/>
              <a:lumOff val="60000"/>
            </a:schemeClr>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281"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1581215" y="579704"/>
            <a:ext cx="722267" cy="10026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281"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4152510" y="876135"/>
            <a:ext cx="1160231" cy="62411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281"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1240016" y="2962840"/>
            <a:ext cx="1110299" cy="1515065"/>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579474" y="1186013"/>
            <a:ext cx="249905" cy="298894"/>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5940623" y="3778981"/>
            <a:ext cx="163898" cy="211031"/>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6062938" y="536146"/>
            <a:ext cx="93755" cy="126431"/>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887073" y="2698332"/>
            <a:ext cx="67008" cy="609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5538798" y="2916397"/>
            <a:ext cx="48938" cy="46444"/>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717072" y="4156122"/>
            <a:ext cx="93755" cy="126431"/>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2084379" y="1235419"/>
            <a:ext cx="2522747" cy="3078920"/>
          </a:xfrm>
          <a:prstGeom prst="rect">
            <a:avLst/>
          </a:prstGeom>
          <a:noFill/>
        </p:spPr>
        <p:txBody>
          <a:bodyPr wrap="square" rtlCol="0">
            <a:spAutoFit/>
          </a:bodyPr>
          <a:lstStyle/>
          <a:p>
            <a:pPr marL="0" marR="0" lvl="0" indent="0" algn="ctr" defTabSz="514350" rtl="0" eaLnBrk="1" fontAlgn="auto" latinLnBrk="0" hangingPunct="1">
              <a:lnSpc>
                <a:spcPct val="100000"/>
              </a:lnSpc>
              <a:spcBef>
                <a:spcPts val="0"/>
              </a:spcBef>
              <a:spcAft>
                <a:spcPts val="0"/>
              </a:spcAft>
              <a:buClr>
                <a:srgbClr val="000000"/>
              </a:buClr>
              <a:buSzTx/>
              <a:buFont typeface="Arial"/>
              <a:buNone/>
              <a:tabLst/>
              <a:defRPr/>
            </a:pPr>
            <a:r>
              <a:rPr kumimoji="0" lang="vi-VN" sz="6469" b="0" i="0" u="none" strike="noStrike" kern="0" cap="none" spc="0" normalizeH="0" baseline="0" noProof="0">
                <a:ln>
                  <a:noFill/>
                </a:ln>
                <a:solidFill>
                  <a:srgbClr val="002060"/>
                </a:solidFill>
                <a:effectLst/>
                <a:uLnTx/>
                <a:uFillTx/>
                <a:latin typeface="UTM Cookies"/>
                <a:ea typeface="+mn-ea"/>
                <a:cs typeface="Arial"/>
                <a:sym typeface="Arial"/>
              </a:rPr>
              <a:t>LUYỆN TẬP</a:t>
            </a:r>
            <a:endParaRPr kumimoji="0" lang="vi-VN" sz="6469" b="0" i="0" u="none" strike="noStrike" kern="0" cap="none" spc="0" normalizeH="0" baseline="0" noProof="0" dirty="0">
              <a:ln>
                <a:noFill/>
              </a:ln>
              <a:solidFill>
                <a:srgbClr val="002060"/>
              </a:solidFill>
              <a:effectLst/>
              <a:uLnTx/>
              <a:uFillTx/>
              <a:latin typeface="UTM Cookies"/>
              <a:ea typeface="+mn-ea"/>
              <a:cs typeface="Arial"/>
              <a:sym typeface="Arial"/>
            </a:endParaRPr>
          </a:p>
        </p:txBody>
      </p:sp>
    </p:spTree>
    <p:extLst>
      <p:ext uri="{BB962C8B-B14F-4D97-AF65-F5344CB8AC3E}">
        <p14:creationId xmlns:p14="http://schemas.microsoft.com/office/powerpoint/2010/main" val="1435501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5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222690" y="164640"/>
            <a:ext cx="6532444" cy="4680098"/>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dirty="0">
                <a:ln>
                  <a:noFill/>
                </a:ln>
                <a:solidFill>
                  <a:prstClr val="black"/>
                </a:solidFill>
                <a:effectLst/>
                <a:uLnTx/>
                <a:uFillTx/>
                <a:latin typeface="Arial"/>
                <a:ea typeface="+mn-ea"/>
                <a:cs typeface="Arial"/>
                <a:sym typeface="Arial"/>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261953" y="661632"/>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112726" y="680120"/>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126047" y="742067"/>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295255" y="710641"/>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113396" y="688459"/>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261283" y="1122041"/>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12056" y="1140529"/>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125377" y="1202476"/>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294585" y="1171051"/>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112726" y="1148868"/>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260613" y="1582451"/>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11386" y="1600939"/>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124707" y="1662886"/>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293916" y="1631460"/>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12056" y="1609278"/>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259943" y="2042860"/>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10716" y="2061348"/>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124037" y="2123295"/>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293246" y="2091869"/>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11386" y="2069687"/>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259273" y="2503269"/>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10046" y="2521757"/>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123367" y="2583704"/>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292576" y="2552278"/>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10716" y="2530096"/>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258603" y="2963678"/>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09376" y="2982166"/>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122697" y="3044113"/>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291906" y="3012688"/>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10046" y="2990505"/>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257933" y="3424088"/>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08706" y="3442576"/>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122027" y="3504523"/>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291236" y="3473097"/>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09376" y="3450915"/>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257263" y="3884497"/>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08037" y="3902985"/>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121357" y="3964932"/>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290566" y="3933506"/>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08706" y="3911324"/>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256593" y="4344906"/>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07367" y="4363394"/>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120687" y="4425341"/>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289896" y="4393915"/>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08037" y="4371733"/>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Tree>
    <p:extLst>
      <p:ext uri="{BB962C8B-B14F-4D97-AF65-F5344CB8AC3E}">
        <p14:creationId xmlns:p14="http://schemas.microsoft.com/office/powerpoint/2010/main" val="359513079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222690" y="164640"/>
            <a:ext cx="6532444" cy="4680098"/>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dirty="0">
                <a:ln>
                  <a:noFill/>
                </a:ln>
                <a:solidFill>
                  <a:prstClr val="black"/>
                </a:solidFill>
                <a:effectLst/>
                <a:uLnTx/>
                <a:uFillTx/>
                <a:latin typeface="Arial"/>
                <a:ea typeface="+mn-ea"/>
                <a:cs typeface="Arial"/>
                <a:sym typeface="Arial"/>
              </a:endParaRPr>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556421" y="4234447"/>
            <a:ext cx="346044" cy="401654"/>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5725024" y="320764"/>
            <a:ext cx="226951" cy="283584"/>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6189790" y="782530"/>
            <a:ext cx="129823" cy="169898"/>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1155720" y="4698513"/>
            <a:ext cx="92786" cy="81838"/>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6184981" y="4636102"/>
            <a:ext cx="67764" cy="62411"/>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459764" y="3894249"/>
            <a:ext cx="129823" cy="169898"/>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261953" y="661632"/>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112726" y="680120"/>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126047" y="742067"/>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295255" y="710641"/>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113396" y="688459"/>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261283" y="1122041"/>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12056" y="1140529"/>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125377" y="1202476"/>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294585" y="1171051"/>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112726" y="1148868"/>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260613" y="1582451"/>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11386" y="1600939"/>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124707" y="1662886"/>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293916" y="1631460"/>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12056" y="1609278"/>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259943" y="2042860"/>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10716" y="2061348"/>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124037" y="2123295"/>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293246" y="2091869"/>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11386" y="2069687"/>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259273" y="2503269"/>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10046" y="2521757"/>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123367" y="2583704"/>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292576" y="2552278"/>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10716" y="2530096"/>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258603" y="2963678"/>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09376" y="2982166"/>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122697" y="3044113"/>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291906" y="3012688"/>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10046" y="2990505"/>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257933" y="3424088"/>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08706" y="3442576"/>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122027" y="3504523"/>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291236" y="3473097"/>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09376" y="3450915"/>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257263" y="3884497"/>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08037" y="3902985"/>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121357" y="3964932"/>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290566" y="3933506"/>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08706" y="3911324"/>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256593" y="4344906"/>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07367" y="4363394"/>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120687" y="4425341"/>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289896" y="4393915"/>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08037" y="4371733"/>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419294" y="1118705"/>
            <a:ext cx="5550461" cy="3579808"/>
            <a:chOff x="623255" y="927125"/>
            <a:chExt cx="7691377" cy="3871900"/>
          </a:xfrm>
          <a:solidFill>
            <a:srgbClr val="F35757"/>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4720459" y="3035722"/>
            <a:ext cx="1294531" cy="1195325"/>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899075" y="2706217"/>
            <a:ext cx="1239838" cy="1513721"/>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1860728" y="4813500"/>
            <a:ext cx="149416" cy="123487"/>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857420" y="4220104"/>
            <a:ext cx="5242634" cy="923396"/>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1628848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6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222690" y="164640"/>
            <a:ext cx="6532444" cy="4680098"/>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dirty="0">
                <a:ln>
                  <a:noFill/>
                </a:ln>
                <a:solidFill>
                  <a:prstClr val="black"/>
                </a:solidFill>
                <a:effectLst/>
                <a:uLnTx/>
                <a:uFillTx/>
                <a:latin typeface="Arial"/>
                <a:ea typeface="+mn-ea"/>
                <a:cs typeface="Arial"/>
                <a:sym typeface="Arial"/>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261953" y="661632"/>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112726" y="680120"/>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126047" y="742067"/>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295255" y="710641"/>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113396" y="688459"/>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261283" y="1122041"/>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12056" y="1140529"/>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125377" y="1202476"/>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294585" y="1171051"/>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112726" y="1148868"/>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260613" y="1582451"/>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11386" y="1600939"/>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124707" y="1662886"/>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293916" y="1631460"/>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12056" y="1609278"/>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259943" y="2042860"/>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10716" y="2061348"/>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124037" y="2123295"/>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293246" y="2091869"/>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11386" y="2069687"/>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259273" y="2503269"/>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10046" y="2521757"/>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123367" y="2583704"/>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292576" y="2552278"/>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10716" y="2530096"/>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258603" y="2963678"/>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09376" y="2982166"/>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122697" y="3044113"/>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291906" y="3012688"/>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10046" y="2990505"/>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257933" y="3424088"/>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08706" y="3442576"/>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122027" y="3504523"/>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291236" y="3473097"/>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09376" y="3450915"/>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257263" y="3884497"/>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08037" y="3902985"/>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121357" y="3964932"/>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290566" y="3933506"/>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08706" y="3911324"/>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256593" y="4344906"/>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07367" y="4363394"/>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120687" y="4425341"/>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289896" y="4393915"/>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08037" y="4371733"/>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1738948" y="817582"/>
            <a:ext cx="3121895" cy="3548069"/>
          </a:xfrm>
          <a:prstGeom prst="rect">
            <a:avLst/>
          </a:prstGeom>
          <a:solidFill>
            <a:srgbClr val="FFE285"/>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281"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1581215" y="579704"/>
            <a:ext cx="722267" cy="10026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281"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4152510" y="876135"/>
            <a:ext cx="1160231" cy="62411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281"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579474" y="1186013"/>
            <a:ext cx="249905" cy="298894"/>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5940623" y="3778981"/>
            <a:ext cx="163898" cy="211031"/>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6062938" y="536146"/>
            <a:ext cx="93755" cy="126431"/>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887073" y="2698332"/>
            <a:ext cx="67008" cy="609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5538798" y="2916397"/>
            <a:ext cx="48938" cy="46444"/>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717072" y="4156122"/>
            <a:ext cx="93755" cy="126431"/>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1433413" y="2691060"/>
            <a:ext cx="1462188" cy="1891372"/>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2437937" y="1179127"/>
            <a:ext cx="2095565" cy="3078920"/>
          </a:xfrm>
          <a:prstGeom prst="rect">
            <a:avLst/>
          </a:prstGeom>
          <a:noFill/>
        </p:spPr>
        <p:txBody>
          <a:bodyPr wrap="square" rtlCol="0">
            <a:spAutoFit/>
          </a:bodyPr>
          <a:lstStyle/>
          <a:p>
            <a:pPr marL="0" marR="0" lvl="0" indent="0" algn="ctr" defTabSz="514350" rtl="0" eaLnBrk="1" fontAlgn="auto" latinLnBrk="0" hangingPunct="1">
              <a:lnSpc>
                <a:spcPct val="100000"/>
              </a:lnSpc>
              <a:spcBef>
                <a:spcPts val="0"/>
              </a:spcBef>
              <a:spcAft>
                <a:spcPts val="0"/>
              </a:spcAft>
              <a:buClr>
                <a:srgbClr val="000000"/>
              </a:buClr>
              <a:buSzTx/>
              <a:buFont typeface="Arial"/>
              <a:buNone/>
              <a:tabLst/>
              <a:defRPr/>
            </a:pPr>
            <a:r>
              <a:rPr kumimoji="0" lang="vi-VN" sz="6469" b="0" i="0" u="none" strike="noStrike" kern="0" cap="none" spc="0" normalizeH="0" baseline="0" noProof="0" dirty="0">
                <a:ln>
                  <a:noFill/>
                </a:ln>
                <a:solidFill>
                  <a:srgbClr val="F79646">
                    <a:lumMod val="50000"/>
                  </a:srgbClr>
                </a:solidFill>
                <a:effectLst/>
                <a:uLnTx/>
                <a:uFillTx/>
                <a:latin typeface="UTM Cookies"/>
                <a:ea typeface="+mn-ea"/>
                <a:cs typeface="Arial"/>
                <a:sym typeface="Arial"/>
              </a:rPr>
              <a:t>KHÁM PHÁ</a:t>
            </a:r>
          </a:p>
        </p:txBody>
      </p:sp>
    </p:spTree>
    <p:extLst>
      <p:ext uri="{BB962C8B-B14F-4D97-AF65-F5344CB8AC3E}">
        <p14:creationId xmlns:p14="http://schemas.microsoft.com/office/powerpoint/2010/main" val="3639908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1.xml"/><Relationship Id="rId18" Type="http://schemas.openxmlformats.org/officeDocument/2006/relationships/slideLayout" Target="../slideLayouts/slideLayout36.xml"/><Relationship Id="rId26" Type="http://schemas.openxmlformats.org/officeDocument/2006/relationships/slideLayout" Target="../slideLayouts/slideLayout44.xml"/><Relationship Id="rId39" Type="http://schemas.openxmlformats.org/officeDocument/2006/relationships/slideLayout" Target="../slideLayouts/slideLayout57.xml"/><Relationship Id="rId21" Type="http://schemas.openxmlformats.org/officeDocument/2006/relationships/slideLayout" Target="../slideLayouts/slideLayout39.xml"/><Relationship Id="rId34" Type="http://schemas.openxmlformats.org/officeDocument/2006/relationships/slideLayout" Target="../slideLayouts/slideLayout52.xml"/><Relationship Id="rId42" Type="http://schemas.openxmlformats.org/officeDocument/2006/relationships/slideLayout" Target="../slideLayouts/slideLayout60.xml"/><Relationship Id="rId47" Type="http://schemas.openxmlformats.org/officeDocument/2006/relationships/slideLayout" Target="../slideLayouts/slideLayout65.xml"/><Relationship Id="rId50" Type="http://schemas.openxmlformats.org/officeDocument/2006/relationships/slideLayout" Target="../slideLayouts/slideLayout68.xml"/><Relationship Id="rId55" Type="http://schemas.openxmlformats.org/officeDocument/2006/relationships/slideLayout" Target="../slideLayouts/slideLayout73.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9" Type="http://schemas.openxmlformats.org/officeDocument/2006/relationships/slideLayout" Target="../slideLayouts/slideLayout47.xml"/><Relationship Id="rId11" Type="http://schemas.openxmlformats.org/officeDocument/2006/relationships/slideLayout" Target="../slideLayouts/slideLayout29.xml"/><Relationship Id="rId24" Type="http://schemas.openxmlformats.org/officeDocument/2006/relationships/slideLayout" Target="../slideLayouts/slideLayout42.xml"/><Relationship Id="rId32" Type="http://schemas.openxmlformats.org/officeDocument/2006/relationships/slideLayout" Target="../slideLayouts/slideLayout50.xml"/><Relationship Id="rId37" Type="http://schemas.openxmlformats.org/officeDocument/2006/relationships/slideLayout" Target="../slideLayouts/slideLayout55.xml"/><Relationship Id="rId40" Type="http://schemas.openxmlformats.org/officeDocument/2006/relationships/slideLayout" Target="../slideLayouts/slideLayout58.xml"/><Relationship Id="rId45" Type="http://schemas.openxmlformats.org/officeDocument/2006/relationships/slideLayout" Target="../slideLayouts/slideLayout63.xml"/><Relationship Id="rId53" Type="http://schemas.openxmlformats.org/officeDocument/2006/relationships/slideLayout" Target="../slideLayouts/slideLayout71.xml"/><Relationship Id="rId58" Type="http://schemas.openxmlformats.org/officeDocument/2006/relationships/slideLayout" Target="../slideLayouts/slideLayout76.xml"/><Relationship Id="rId5" Type="http://schemas.openxmlformats.org/officeDocument/2006/relationships/slideLayout" Target="../slideLayouts/slideLayout23.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slideLayout" Target="../slideLayouts/slideLayout40.xml"/><Relationship Id="rId27" Type="http://schemas.openxmlformats.org/officeDocument/2006/relationships/slideLayout" Target="../slideLayouts/slideLayout45.xml"/><Relationship Id="rId30" Type="http://schemas.openxmlformats.org/officeDocument/2006/relationships/slideLayout" Target="../slideLayouts/slideLayout48.xml"/><Relationship Id="rId35" Type="http://schemas.openxmlformats.org/officeDocument/2006/relationships/slideLayout" Target="../slideLayouts/slideLayout53.xml"/><Relationship Id="rId43" Type="http://schemas.openxmlformats.org/officeDocument/2006/relationships/slideLayout" Target="../slideLayouts/slideLayout61.xml"/><Relationship Id="rId48" Type="http://schemas.openxmlformats.org/officeDocument/2006/relationships/slideLayout" Target="../slideLayouts/slideLayout66.xml"/><Relationship Id="rId56" Type="http://schemas.openxmlformats.org/officeDocument/2006/relationships/slideLayout" Target="../slideLayouts/slideLayout74.xml"/><Relationship Id="rId8" Type="http://schemas.openxmlformats.org/officeDocument/2006/relationships/slideLayout" Target="../slideLayouts/slideLayout26.xml"/><Relationship Id="rId51" Type="http://schemas.openxmlformats.org/officeDocument/2006/relationships/slideLayout" Target="../slideLayouts/slideLayout69.xml"/><Relationship Id="rId3" Type="http://schemas.openxmlformats.org/officeDocument/2006/relationships/slideLayout" Target="../slideLayouts/slideLayout21.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5" Type="http://schemas.openxmlformats.org/officeDocument/2006/relationships/slideLayout" Target="../slideLayouts/slideLayout43.xml"/><Relationship Id="rId33" Type="http://schemas.openxmlformats.org/officeDocument/2006/relationships/slideLayout" Target="../slideLayouts/slideLayout51.xml"/><Relationship Id="rId38" Type="http://schemas.openxmlformats.org/officeDocument/2006/relationships/slideLayout" Target="../slideLayouts/slideLayout56.xml"/><Relationship Id="rId46" Type="http://schemas.openxmlformats.org/officeDocument/2006/relationships/slideLayout" Target="../slideLayouts/slideLayout64.xml"/><Relationship Id="rId59" Type="http://schemas.openxmlformats.org/officeDocument/2006/relationships/theme" Target="../theme/theme2.xml"/><Relationship Id="rId20" Type="http://schemas.openxmlformats.org/officeDocument/2006/relationships/slideLayout" Target="../slideLayouts/slideLayout38.xml"/><Relationship Id="rId41" Type="http://schemas.openxmlformats.org/officeDocument/2006/relationships/slideLayout" Target="../slideLayouts/slideLayout59.xml"/><Relationship Id="rId54" Type="http://schemas.openxmlformats.org/officeDocument/2006/relationships/slideLayout" Target="../slideLayouts/slideLayout72.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5" Type="http://schemas.openxmlformats.org/officeDocument/2006/relationships/slideLayout" Target="../slideLayouts/slideLayout33.xml"/><Relationship Id="rId23" Type="http://schemas.openxmlformats.org/officeDocument/2006/relationships/slideLayout" Target="../slideLayouts/slideLayout41.xml"/><Relationship Id="rId28" Type="http://schemas.openxmlformats.org/officeDocument/2006/relationships/slideLayout" Target="../slideLayouts/slideLayout46.xml"/><Relationship Id="rId36" Type="http://schemas.openxmlformats.org/officeDocument/2006/relationships/slideLayout" Target="../slideLayouts/slideLayout54.xml"/><Relationship Id="rId49" Type="http://schemas.openxmlformats.org/officeDocument/2006/relationships/slideLayout" Target="../slideLayouts/slideLayout67.xml"/><Relationship Id="rId57" Type="http://schemas.openxmlformats.org/officeDocument/2006/relationships/slideLayout" Target="../slideLayouts/slideLayout75.xml"/><Relationship Id="rId10" Type="http://schemas.openxmlformats.org/officeDocument/2006/relationships/slideLayout" Target="../slideLayouts/slideLayout28.xml"/><Relationship Id="rId31" Type="http://schemas.openxmlformats.org/officeDocument/2006/relationships/slideLayout" Target="../slideLayouts/slideLayout49.xml"/><Relationship Id="rId44" Type="http://schemas.openxmlformats.org/officeDocument/2006/relationships/slideLayout" Target="../slideLayouts/slideLayout62.xml"/><Relationship Id="rId52" Type="http://schemas.openxmlformats.org/officeDocument/2006/relationships/slideLayout" Target="../slideLayouts/slideLayout7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18" Type="http://schemas.openxmlformats.org/officeDocument/2006/relationships/slideLayout" Target="../slideLayouts/slideLayout94.xml"/><Relationship Id="rId26" Type="http://schemas.openxmlformats.org/officeDocument/2006/relationships/slideLayout" Target="../slideLayouts/slideLayout102.xml"/><Relationship Id="rId3" Type="http://schemas.openxmlformats.org/officeDocument/2006/relationships/slideLayout" Target="../slideLayouts/slideLayout79.xml"/><Relationship Id="rId21" Type="http://schemas.openxmlformats.org/officeDocument/2006/relationships/slideLayout" Target="../slideLayouts/slideLayout97.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17" Type="http://schemas.openxmlformats.org/officeDocument/2006/relationships/slideLayout" Target="../slideLayouts/slideLayout93.xml"/><Relationship Id="rId25" Type="http://schemas.openxmlformats.org/officeDocument/2006/relationships/slideLayout" Target="../slideLayouts/slideLayout101.xml"/><Relationship Id="rId2" Type="http://schemas.openxmlformats.org/officeDocument/2006/relationships/slideLayout" Target="../slideLayouts/slideLayout78.xml"/><Relationship Id="rId16" Type="http://schemas.openxmlformats.org/officeDocument/2006/relationships/slideLayout" Target="../slideLayouts/slideLayout92.xml"/><Relationship Id="rId20" Type="http://schemas.openxmlformats.org/officeDocument/2006/relationships/slideLayout" Target="../slideLayouts/slideLayout96.xml"/><Relationship Id="rId29" Type="http://schemas.openxmlformats.org/officeDocument/2006/relationships/slideLayout" Target="../slideLayouts/slideLayout105.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24" Type="http://schemas.openxmlformats.org/officeDocument/2006/relationships/slideLayout" Target="../slideLayouts/slideLayout100.xml"/><Relationship Id="rId5" Type="http://schemas.openxmlformats.org/officeDocument/2006/relationships/slideLayout" Target="../slideLayouts/slideLayout81.xml"/><Relationship Id="rId15" Type="http://schemas.openxmlformats.org/officeDocument/2006/relationships/slideLayout" Target="../slideLayouts/slideLayout91.xml"/><Relationship Id="rId23" Type="http://schemas.openxmlformats.org/officeDocument/2006/relationships/slideLayout" Target="../slideLayouts/slideLayout99.xml"/><Relationship Id="rId28" Type="http://schemas.openxmlformats.org/officeDocument/2006/relationships/slideLayout" Target="../slideLayouts/slideLayout104.xml"/><Relationship Id="rId10" Type="http://schemas.openxmlformats.org/officeDocument/2006/relationships/slideLayout" Target="../slideLayouts/slideLayout86.xml"/><Relationship Id="rId19" Type="http://schemas.openxmlformats.org/officeDocument/2006/relationships/slideLayout" Target="../slideLayouts/slideLayout95.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 Id="rId22" Type="http://schemas.openxmlformats.org/officeDocument/2006/relationships/slideLayout" Target="../slideLayouts/slideLayout98.xml"/><Relationship Id="rId27" Type="http://schemas.openxmlformats.org/officeDocument/2006/relationships/slideLayout" Target="../slideLayouts/slideLayout103.xml"/><Relationship Id="rId30"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34919" y="539500"/>
            <a:ext cx="5788125" cy="4782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534956" y="1187600"/>
            <a:ext cx="5788125"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4" name="Rectangle 3">
            <a:extLst>
              <a:ext uri="{FF2B5EF4-FFF2-40B4-BE49-F238E27FC236}">
                <a16:creationId xmlns:a16="http://schemas.microsoft.com/office/drawing/2014/main" id="{09CD0F8A-4187-416C-8B26-32892C779C1A}"/>
              </a:ext>
            </a:extLst>
          </p:cNvPr>
          <p:cNvSpPr/>
          <p:nvPr userDrawn="1"/>
        </p:nvSpPr>
        <p:spPr>
          <a:xfrm>
            <a:off x="4710102" y="4888300"/>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cSld>
  <p:clrMap bg1="lt1" tx1="dk1" bg2="dk2" tx2="lt2" accent1="accent1" accent2="accent2" accent3="accent3" accent4="accent4" accent5="accent5" accent6="accent6" hlink="hlink" folHlink="folHlink"/>
  <p:sldLayoutIdLst>
    <p:sldLayoutId id="2147483649" r:id="rId1"/>
    <p:sldLayoutId id="2147483690" r:id="rId2"/>
    <p:sldLayoutId id="2147483685" r:id="rId3"/>
    <p:sldLayoutId id="2147483691" r:id="rId4"/>
    <p:sldLayoutId id="2147483687" r:id="rId5"/>
    <p:sldLayoutId id="2147483692" r:id="rId6"/>
    <p:sldLayoutId id="2147483686" r:id="rId7"/>
    <p:sldLayoutId id="2147483693" r:id="rId8"/>
    <p:sldLayoutId id="2147483688" r:id="rId9"/>
    <p:sldLayoutId id="2147483702" r:id="rId10"/>
    <p:sldLayoutId id="2147483701" r:id="rId11"/>
    <p:sldLayoutId id="2147483700" r:id="rId12"/>
    <p:sldLayoutId id="2147483699" r:id="rId13"/>
    <p:sldLayoutId id="2147483698" r:id="rId14"/>
    <p:sldLayoutId id="2147483697" r:id="rId15"/>
    <p:sldLayoutId id="2147483696" r:id="rId16"/>
    <p:sldLayoutId id="2147483695" r:id="rId17"/>
    <p:sldLayoutId id="2147483694"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B45DF9A-D7DF-467E-9675-E0AD6D00D70E}"/>
              </a:ext>
            </a:extLst>
          </p:cNvPr>
          <p:cNvSpPr>
            <a:spLocks noGrp="1"/>
          </p:cNvSpPr>
          <p:nvPr>
            <p:ph type="title"/>
          </p:nvPr>
        </p:nvSpPr>
        <p:spPr>
          <a:xfrm>
            <a:off x="471488" y="273844"/>
            <a:ext cx="5915025"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A220102-CCD9-451C-9714-2DFE23CA56C0}"/>
              </a:ext>
            </a:extLst>
          </p:cNvPr>
          <p:cNvSpPr>
            <a:spLocks noGrp="1"/>
          </p:cNvSpPr>
          <p:nvPr>
            <p:ph type="body" idx="1"/>
          </p:nvPr>
        </p:nvSpPr>
        <p:spPr>
          <a:xfrm>
            <a:off x="471488" y="1369219"/>
            <a:ext cx="5915025"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3A620D-FDE4-44D1-990F-4CF82133FC62}"/>
              </a:ext>
            </a:extLst>
          </p:cNvPr>
          <p:cNvSpPr>
            <a:spLocks noGrp="1"/>
          </p:cNvSpPr>
          <p:nvPr>
            <p:ph type="dt" sz="half" idx="2"/>
          </p:nvPr>
        </p:nvSpPr>
        <p:spPr>
          <a:xfrm>
            <a:off x="471488" y="4767263"/>
            <a:ext cx="1543050" cy="273844"/>
          </a:xfrm>
          <a:prstGeom prst="rect">
            <a:avLst/>
          </a:prstGeom>
        </p:spPr>
        <p:txBody>
          <a:bodyPr vert="horz" lIns="91440" tIns="45720" rIns="91440" bIns="45720" rtlCol="0" anchor="ctr"/>
          <a:lstStyle>
            <a:lvl1pPr algn="l">
              <a:defRPr sz="675">
                <a:solidFill>
                  <a:schemeClr val="tx1">
                    <a:tint val="75000"/>
                  </a:schemeClr>
                </a:solidFill>
              </a:defRPr>
            </a:lvl1pPr>
          </a:lstStyle>
          <a:p>
            <a:pPr defTabSz="514350">
              <a:buClrTx/>
            </a:pPr>
            <a:fld id="{AE99BF91-CBAF-4138-BA50-0ECA45BADFAC}" type="datetimeFigureOut">
              <a:rPr lang="en-US" kern="1200" smtClean="0">
                <a:solidFill>
                  <a:prstClr val="black">
                    <a:tint val="75000"/>
                  </a:prstClr>
                </a:solidFill>
                <a:latin typeface="Calibri" panose="020F0502020204030204"/>
                <a:ea typeface="+mn-ea"/>
                <a:cs typeface="+mn-cs"/>
              </a:rPr>
              <a:pPr defTabSz="514350">
                <a:buClrTx/>
              </a:pPr>
              <a:t>9/22/2021</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7A80BA91-D4A9-4D21-B934-AD35D3849356}"/>
              </a:ext>
            </a:extLst>
          </p:cNvPr>
          <p:cNvSpPr>
            <a:spLocks noGrp="1"/>
          </p:cNvSpPr>
          <p:nvPr>
            <p:ph type="ftr" sz="quarter" idx="3"/>
          </p:nvPr>
        </p:nvSpPr>
        <p:spPr>
          <a:xfrm>
            <a:off x="2271713" y="4767263"/>
            <a:ext cx="2314575" cy="273844"/>
          </a:xfrm>
          <a:prstGeom prst="rect">
            <a:avLst/>
          </a:prstGeom>
        </p:spPr>
        <p:txBody>
          <a:bodyPr vert="horz" lIns="91440" tIns="45720" rIns="91440" bIns="45720" rtlCol="0" anchor="ctr"/>
          <a:lstStyle>
            <a:lvl1pPr algn="ctr">
              <a:defRPr sz="675">
                <a:solidFill>
                  <a:schemeClr val="tx1">
                    <a:tint val="75000"/>
                  </a:schemeClr>
                </a:solidFill>
              </a:defRPr>
            </a:lvl1pPr>
          </a:lstStyle>
          <a:p>
            <a:pPr defTabSz="514350">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CE1D39C1-82C2-40C6-9A8E-95E0205C70FA}"/>
              </a:ext>
            </a:extLst>
          </p:cNvPr>
          <p:cNvSpPr>
            <a:spLocks noGrp="1"/>
          </p:cNvSpPr>
          <p:nvPr>
            <p:ph type="sldNum" sz="quarter" idx="4"/>
          </p:nvPr>
        </p:nvSpPr>
        <p:spPr>
          <a:xfrm>
            <a:off x="4843463" y="4767263"/>
            <a:ext cx="1543050" cy="273844"/>
          </a:xfrm>
          <a:prstGeom prst="rect">
            <a:avLst/>
          </a:prstGeom>
        </p:spPr>
        <p:txBody>
          <a:bodyPr vert="horz" lIns="91440" tIns="45720" rIns="91440" bIns="45720" rtlCol="0" anchor="ctr"/>
          <a:lstStyle>
            <a:lvl1pPr algn="r">
              <a:defRPr sz="675">
                <a:solidFill>
                  <a:schemeClr val="tx1">
                    <a:tint val="75000"/>
                  </a:schemeClr>
                </a:solidFill>
              </a:defRPr>
            </a:lvl1pPr>
          </a:lstStyle>
          <a:p>
            <a:pPr defTabSz="514350">
              <a:buClrTx/>
            </a:pPr>
            <a:fld id="{6C46D1DE-7B50-410B-A29F-8022C275BD12}" type="slidenum">
              <a:rPr lang="en-US" kern="1200" smtClean="0">
                <a:solidFill>
                  <a:prstClr val="black">
                    <a:tint val="75000"/>
                  </a:prstClr>
                </a:solidFill>
                <a:latin typeface="Calibri" panose="020F0502020204030204"/>
                <a:ea typeface="+mn-ea"/>
                <a:cs typeface="+mn-cs"/>
              </a:rPr>
              <a:pPr defTabSz="51435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730669308"/>
      </p:ext>
    </p:extLst>
  </p:cSld>
  <p:clrMap bg1="lt1" tx1="dk1" bg2="lt2" tx2="dk2" accent1="accent1" accent2="accent2" accent3="accent3" accent4="accent4" accent5="accent5" accent6="accent6" hlink="hlink" folHlink="folHlink"/>
  <p:sldLayoutIdLst>
    <p:sldLayoutId id="2147483704" r:id="rId1"/>
    <p:sldLayoutId id="2147483761" r:id="rId2"/>
    <p:sldLayoutId id="2147483760" r:id="rId3"/>
    <p:sldLayoutId id="2147483759" r:id="rId4"/>
    <p:sldLayoutId id="2147483758" r:id="rId5"/>
    <p:sldLayoutId id="2147483757"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 id="2147483716" r:id="rId18"/>
    <p:sldLayoutId id="2147483717" r:id="rId19"/>
    <p:sldLayoutId id="2147483718" r:id="rId20"/>
    <p:sldLayoutId id="2147483719" r:id="rId21"/>
    <p:sldLayoutId id="2147483720" r:id="rId22"/>
    <p:sldLayoutId id="2147483721" r:id="rId23"/>
    <p:sldLayoutId id="2147483722" r:id="rId24"/>
    <p:sldLayoutId id="2147483723" r:id="rId25"/>
    <p:sldLayoutId id="2147483724" r:id="rId26"/>
    <p:sldLayoutId id="2147483725" r:id="rId27"/>
    <p:sldLayoutId id="2147483726" r:id="rId28"/>
    <p:sldLayoutId id="2147483727" r:id="rId29"/>
    <p:sldLayoutId id="2147483728" r:id="rId30"/>
    <p:sldLayoutId id="2147483729" r:id="rId31"/>
    <p:sldLayoutId id="2147483730" r:id="rId32"/>
    <p:sldLayoutId id="2147483731" r:id="rId33"/>
    <p:sldLayoutId id="2147483732" r:id="rId34"/>
    <p:sldLayoutId id="2147483733" r:id="rId35"/>
    <p:sldLayoutId id="2147483734" r:id="rId36"/>
    <p:sldLayoutId id="2147483735" r:id="rId37"/>
    <p:sldLayoutId id="2147483736" r:id="rId38"/>
    <p:sldLayoutId id="2147483737" r:id="rId39"/>
    <p:sldLayoutId id="2147483738" r:id="rId40"/>
    <p:sldLayoutId id="2147483755" r:id="rId41"/>
    <p:sldLayoutId id="2147483739" r:id="rId42"/>
    <p:sldLayoutId id="2147483740" r:id="rId43"/>
    <p:sldLayoutId id="2147483741" r:id="rId44"/>
    <p:sldLayoutId id="2147483742" r:id="rId45"/>
    <p:sldLayoutId id="2147483743" r:id="rId46"/>
    <p:sldLayoutId id="2147483744" r:id="rId47"/>
    <p:sldLayoutId id="2147483745" r:id="rId48"/>
    <p:sldLayoutId id="2147483756" r:id="rId49"/>
    <p:sldLayoutId id="2147483746" r:id="rId50"/>
    <p:sldLayoutId id="2147483747" r:id="rId51"/>
    <p:sldLayoutId id="2147483748" r:id="rId52"/>
    <p:sldLayoutId id="2147483749" r:id="rId53"/>
    <p:sldLayoutId id="2147483750" r:id="rId54"/>
    <p:sldLayoutId id="2147483751" r:id="rId55"/>
    <p:sldLayoutId id="2147483752" r:id="rId56"/>
    <p:sldLayoutId id="2147483753" r:id="rId57"/>
    <p:sldLayoutId id="2147483754" r:id="rId58"/>
  </p:sldLayoutIdLs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58C40B-6789-4E71-8632-AD2A12B6B881}"/>
              </a:ext>
            </a:extLst>
          </p:cNvPr>
          <p:cNvSpPr>
            <a:spLocks noGrp="1"/>
          </p:cNvSpPr>
          <p:nvPr>
            <p:ph type="title"/>
          </p:nvPr>
        </p:nvSpPr>
        <p:spPr>
          <a:xfrm>
            <a:off x="471488" y="273844"/>
            <a:ext cx="5915025" cy="994172"/>
          </a:xfrm>
          <a:prstGeom prst="rect">
            <a:avLst/>
          </a:prstGeom>
        </p:spPr>
        <p:txBody>
          <a:bodyPr vert="horz" lIns="91440" tIns="45720" rIns="91440" bIns="45720" rtlCol="0" anchor="ctr">
            <a:normAutofit/>
          </a:bodyPr>
          <a:lstStyle/>
          <a:p>
            <a:r>
              <a:rPr lang="en-US" dirty="0"/>
              <a:t>Click to edit Master title style</a:t>
            </a:r>
            <a:endParaRPr lang="vi-VN" dirty="0"/>
          </a:p>
        </p:txBody>
      </p:sp>
      <p:sp>
        <p:nvSpPr>
          <p:cNvPr id="3" name="Text Placeholder 2">
            <a:extLst>
              <a:ext uri="{FF2B5EF4-FFF2-40B4-BE49-F238E27FC236}">
                <a16:creationId xmlns:a16="http://schemas.microsoft.com/office/drawing/2014/main" id="{00DD5742-5ACC-4D14-BBCB-E7E86382907D}"/>
              </a:ext>
            </a:extLst>
          </p:cNvPr>
          <p:cNvSpPr>
            <a:spLocks noGrp="1"/>
          </p:cNvSpPr>
          <p:nvPr>
            <p:ph type="body" idx="1"/>
          </p:nvPr>
        </p:nvSpPr>
        <p:spPr>
          <a:xfrm>
            <a:off x="471488" y="1369219"/>
            <a:ext cx="5915025"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6">
            <a:extLst>
              <a:ext uri="{FF2B5EF4-FFF2-40B4-BE49-F238E27FC236}">
                <a16:creationId xmlns:a16="http://schemas.microsoft.com/office/drawing/2014/main" id="{CFC913FC-2AA7-4D98-9459-C3E2D5824688}"/>
              </a:ext>
            </a:extLst>
          </p:cNvPr>
          <p:cNvSpPr/>
          <p:nvPr userDrawn="1"/>
        </p:nvSpPr>
        <p:spPr>
          <a:xfrm>
            <a:off x="5491479" y="4869657"/>
            <a:ext cx="982961" cy="161583"/>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r>
              <a:rPr kumimoji="0" lang="vi-VN" sz="450" b="0" i="0" u="none" strike="noStrike" kern="0" cap="none" spc="0" normalizeH="0" baseline="0" noProof="0" dirty="0">
                <a:ln>
                  <a:noFill/>
                </a:ln>
                <a:solidFill>
                  <a:srgbClr val="000000"/>
                </a:solidFill>
                <a:effectLst/>
                <a:uLnTx/>
                <a:uFillTx/>
                <a:latin typeface="Arial"/>
                <a:cs typeface="Arial"/>
                <a:sym typeface="Arial"/>
              </a:rPr>
              <a:t>FeistyForwarders_0968120672</a:t>
            </a:r>
          </a:p>
        </p:txBody>
      </p:sp>
    </p:spTree>
    <p:extLst>
      <p:ext uri="{BB962C8B-B14F-4D97-AF65-F5344CB8AC3E}">
        <p14:creationId xmlns:p14="http://schemas.microsoft.com/office/powerpoint/2010/main" val="4206233377"/>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6" r:id="rId14"/>
    <p:sldLayoutId id="2147483777" r:id="rId15"/>
    <p:sldLayoutId id="2147483778" r:id="rId16"/>
    <p:sldLayoutId id="2147483779" r:id="rId17"/>
    <p:sldLayoutId id="2147483780" r:id="rId18"/>
    <p:sldLayoutId id="2147483781" r:id="rId19"/>
    <p:sldLayoutId id="2147483782" r:id="rId20"/>
    <p:sldLayoutId id="2147483783" r:id="rId21"/>
    <p:sldLayoutId id="2147483784" r:id="rId22"/>
    <p:sldLayoutId id="2147483785" r:id="rId23"/>
    <p:sldLayoutId id="2147483786" r:id="rId24"/>
    <p:sldLayoutId id="2147483787" r:id="rId25"/>
    <p:sldLayoutId id="2147483788" r:id="rId26"/>
    <p:sldLayoutId id="2147483789" r:id="rId27"/>
    <p:sldLayoutId id="2147483790" r:id="rId28"/>
    <p:sldLayoutId id="2147483791" r:id="rId29"/>
  </p:sldLayoutIdLs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vi-VN"/>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Layout" Target="../slideLayouts/slideLayout103.xml"/></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1.xml"/><Relationship Id="rId1" Type="http://schemas.openxmlformats.org/officeDocument/2006/relationships/tags" Target="../tags/tag3.xml"/><Relationship Id="rId5" Type="http://schemas.openxmlformats.org/officeDocument/2006/relationships/image" Target="../media/image40.png"/><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image" Target="../media/image42.png"/><Relationship Id="rId5" Type="http://schemas.microsoft.com/office/2007/relationships/hdphoto" Target="../media/hdphoto4.wdp"/><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1.png"/><Relationship Id="rId1" Type="http://schemas.openxmlformats.org/officeDocument/2006/relationships/slideLayout" Target="../slideLayouts/slideLayout1.xml"/><Relationship Id="rId5" Type="http://schemas.microsoft.com/office/2007/relationships/hdphoto" Target="../media/hdphoto5.wdp"/><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6.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6.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microsoft.com/office/2007/relationships/hdphoto" Target="../media/hdphoto6.wdp"/><Relationship Id="rId7" Type="http://schemas.openxmlformats.org/officeDocument/2006/relationships/image" Target="../media/image49.png"/><Relationship Id="rId2" Type="http://schemas.openxmlformats.org/officeDocument/2006/relationships/image" Target="../media/image46.png"/><Relationship Id="rId1" Type="http://schemas.openxmlformats.org/officeDocument/2006/relationships/slideLayout" Target="../slideLayouts/slideLayout9.xml"/><Relationship Id="rId6" Type="http://schemas.microsoft.com/office/2007/relationships/hdphoto" Target="../media/hdphoto7.wdp"/><Relationship Id="rId5" Type="http://schemas.openxmlformats.org/officeDocument/2006/relationships/image" Target="../media/image48.png"/><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6.png"/><Relationship Id="rId1" Type="http://schemas.openxmlformats.org/officeDocument/2006/relationships/slideLayout" Target="../slideLayouts/slideLayout9.xml"/><Relationship Id="rId4" Type="http://schemas.openxmlformats.org/officeDocument/2006/relationships/image" Target="../media/image50.jpeg"/></Relationships>
</file>

<file path=ppt/slides/_rels/slide1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6.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microsoft.com/office/2007/relationships/hdphoto" Target="../media/hdphoto5.wdp"/><Relationship Id="rId7" Type="http://schemas.microsoft.com/office/2007/relationships/hdphoto" Target="../media/hdphoto9.wdp"/><Relationship Id="rId2" Type="http://schemas.openxmlformats.org/officeDocument/2006/relationships/image" Target="../media/image45.png"/><Relationship Id="rId1" Type="http://schemas.openxmlformats.org/officeDocument/2006/relationships/slideLayout" Target="../slideLayouts/slideLayout1.xml"/><Relationship Id="rId6" Type="http://schemas.openxmlformats.org/officeDocument/2006/relationships/image" Target="../media/image52.png"/><Relationship Id="rId5" Type="http://schemas.microsoft.com/office/2007/relationships/hdphoto" Target="../media/hdphoto8.wdp"/><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58.xml"/><Relationship Id="rId1" Type="http://schemas.openxmlformats.org/officeDocument/2006/relationships/tags" Target="../tags/tag2.xml"/><Relationship Id="rId4" Type="http://schemas.openxmlformats.org/officeDocument/2006/relationships/image" Target="../media/image14.jpg"/></Relationships>
</file>

<file path=ppt/slides/_rels/slide2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54.png"/><Relationship Id="rId1" Type="http://schemas.openxmlformats.org/officeDocument/2006/relationships/slideLayout" Target="../slideLayouts/slideLayout9.xml"/><Relationship Id="rId4" Type="http://schemas.openxmlformats.org/officeDocument/2006/relationships/image" Target="../media/image55.jpe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8.GIF"/><Relationship Id="rId2" Type="http://schemas.openxmlformats.org/officeDocument/2006/relationships/notesSlide" Target="../notesSlides/notesSlide2.xml"/><Relationship Id="rId1" Type="http://schemas.openxmlformats.org/officeDocument/2006/relationships/slideLayout" Target="../slideLayouts/slideLayout66.xml"/><Relationship Id="rId6" Type="http://schemas.openxmlformats.org/officeDocument/2006/relationships/image" Target="../media/image17.png"/><Relationship Id="rId5" Type="http://schemas.microsoft.com/office/2007/relationships/hdphoto" Target="../media/hdphoto1.wdp"/><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image" Target="../media/image20.png"/><Relationship Id="rId2" Type="http://schemas.openxmlformats.org/officeDocument/2006/relationships/audio" Target="../media/media1.wav"/><Relationship Id="rId1" Type="http://schemas.microsoft.com/office/2007/relationships/media" Target="../media/media1.wav"/><Relationship Id="rId6" Type="http://schemas.microsoft.com/office/2007/relationships/hdphoto" Target="../media/hdphoto2.wdp"/><Relationship Id="rId5" Type="http://schemas.openxmlformats.org/officeDocument/2006/relationships/image" Target="../media/image19.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8.png"/><Relationship Id="rId3" Type="http://schemas.openxmlformats.org/officeDocument/2006/relationships/slide" Target="slide9.xml"/><Relationship Id="rId7" Type="http://schemas.openxmlformats.org/officeDocument/2006/relationships/image" Target="../media/image24.png"/><Relationship Id="rId12" Type="http://schemas.openxmlformats.org/officeDocument/2006/relationships/slide" Target="slide8.xml"/><Relationship Id="rId2" Type="http://schemas.openxmlformats.org/officeDocument/2006/relationships/image" Target="../media/image21.jpeg"/><Relationship Id="rId1" Type="http://schemas.openxmlformats.org/officeDocument/2006/relationships/slideLayout" Target="../slideLayouts/slideLayout19.xml"/><Relationship Id="rId6" Type="http://schemas.openxmlformats.org/officeDocument/2006/relationships/slide" Target="slide1.xml"/><Relationship Id="rId11" Type="http://schemas.openxmlformats.org/officeDocument/2006/relationships/image" Target="../media/image27.png"/><Relationship Id="rId5" Type="http://schemas.openxmlformats.org/officeDocument/2006/relationships/image" Target="../media/image23.png"/><Relationship Id="rId15" Type="http://schemas.openxmlformats.org/officeDocument/2006/relationships/image" Target="../media/image30.gif"/><Relationship Id="rId10" Type="http://schemas.openxmlformats.org/officeDocument/2006/relationships/image" Target="../media/image26.png"/><Relationship Id="rId4" Type="http://schemas.openxmlformats.org/officeDocument/2006/relationships/image" Target="../media/image22.png"/><Relationship Id="rId9" Type="http://schemas.openxmlformats.org/officeDocument/2006/relationships/slide" Target="slide7.xml"/><Relationship Id="rId14" Type="http://schemas.openxmlformats.org/officeDocument/2006/relationships/image" Target="../media/image29.png"/></Relationships>
</file>

<file path=ppt/slides/_rels/slide6.xml.rels><?xml version="1.0" encoding="UTF-8" standalone="yes"?>
<Relationships xmlns="http://schemas.openxmlformats.org/package/2006/relationships"><Relationship Id="rId8" Type="http://schemas.openxmlformats.org/officeDocument/2006/relationships/slide" Target="slide8.xml"/><Relationship Id="rId13" Type="http://schemas.openxmlformats.org/officeDocument/2006/relationships/image" Target="../media/image37.gif"/><Relationship Id="rId3" Type="http://schemas.openxmlformats.org/officeDocument/2006/relationships/audio" Target="../media/audio2.wav"/><Relationship Id="rId7" Type="http://schemas.openxmlformats.org/officeDocument/2006/relationships/image" Target="../media/image32.jpeg"/><Relationship Id="rId12" Type="http://schemas.openxmlformats.org/officeDocument/2006/relationships/image" Target="../media/image36.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19.xml"/><Relationship Id="rId6" Type="http://schemas.openxmlformats.org/officeDocument/2006/relationships/image" Target="../media/image23.png"/><Relationship Id="rId11" Type="http://schemas.openxmlformats.org/officeDocument/2006/relationships/image" Target="../media/image35.gif"/><Relationship Id="rId5" Type="http://schemas.openxmlformats.org/officeDocument/2006/relationships/image" Target="../media/image22.png"/><Relationship Id="rId10" Type="http://schemas.openxmlformats.org/officeDocument/2006/relationships/image" Target="../media/image34.gif"/><Relationship Id="rId4" Type="http://schemas.openxmlformats.org/officeDocument/2006/relationships/image" Target="../media/image31.gif"/><Relationship Id="rId9" Type="http://schemas.openxmlformats.org/officeDocument/2006/relationships/image" Target="../media/image33.gif"/><Relationship Id="rId14" Type="http://schemas.openxmlformats.org/officeDocument/2006/relationships/image" Target="../media/image38.gif"/></Relationships>
</file>

<file path=ppt/slides/_rels/slide7.xml.rels><?xml version="1.0" encoding="UTF-8" standalone="yes"?>
<Relationships xmlns="http://schemas.openxmlformats.org/package/2006/relationships"><Relationship Id="rId8" Type="http://schemas.openxmlformats.org/officeDocument/2006/relationships/slide" Target="slide8.xml"/><Relationship Id="rId13" Type="http://schemas.openxmlformats.org/officeDocument/2006/relationships/image" Target="../media/image37.gif"/><Relationship Id="rId3" Type="http://schemas.openxmlformats.org/officeDocument/2006/relationships/audio" Target="../media/audio2.wav"/><Relationship Id="rId7" Type="http://schemas.openxmlformats.org/officeDocument/2006/relationships/image" Target="../media/image32.jpeg"/><Relationship Id="rId12" Type="http://schemas.openxmlformats.org/officeDocument/2006/relationships/image" Target="../media/image36.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19.xml"/><Relationship Id="rId6" Type="http://schemas.openxmlformats.org/officeDocument/2006/relationships/image" Target="../media/image25.png"/><Relationship Id="rId11" Type="http://schemas.openxmlformats.org/officeDocument/2006/relationships/image" Target="../media/image35.gif"/><Relationship Id="rId5" Type="http://schemas.openxmlformats.org/officeDocument/2006/relationships/image" Target="../media/image24.png"/><Relationship Id="rId10" Type="http://schemas.openxmlformats.org/officeDocument/2006/relationships/image" Target="../media/image34.gif"/><Relationship Id="rId4" Type="http://schemas.openxmlformats.org/officeDocument/2006/relationships/image" Target="../media/image31.gif"/><Relationship Id="rId9" Type="http://schemas.openxmlformats.org/officeDocument/2006/relationships/image" Target="../media/image33.gif"/><Relationship Id="rId14" Type="http://schemas.openxmlformats.org/officeDocument/2006/relationships/image" Target="../media/image38.gif"/></Relationships>
</file>

<file path=ppt/slides/_rels/slide8.xml.rels><?xml version="1.0" encoding="UTF-8" standalone="yes"?>
<Relationships xmlns="http://schemas.openxmlformats.org/package/2006/relationships"><Relationship Id="rId8" Type="http://schemas.openxmlformats.org/officeDocument/2006/relationships/slide" Target="slide8.xml"/><Relationship Id="rId13" Type="http://schemas.openxmlformats.org/officeDocument/2006/relationships/image" Target="../media/image37.gif"/><Relationship Id="rId3" Type="http://schemas.openxmlformats.org/officeDocument/2006/relationships/audio" Target="../media/audio2.wav"/><Relationship Id="rId7" Type="http://schemas.openxmlformats.org/officeDocument/2006/relationships/image" Target="../media/image32.jpeg"/><Relationship Id="rId12" Type="http://schemas.openxmlformats.org/officeDocument/2006/relationships/image" Target="../media/image36.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19.xml"/><Relationship Id="rId6" Type="http://schemas.openxmlformats.org/officeDocument/2006/relationships/image" Target="../media/image27.png"/><Relationship Id="rId11" Type="http://schemas.openxmlformats.org/officeDocument/2006/relationships/image" Target="../media/image35.gif"/><Relationship Id="rId5" Type="http://schemas.openxmlformats.org/officeDocument/2006/relationships/image" Target="../media/image26.png"/><Relationship Id="rId10" Type="http://schemas.openxmlformats.org/officeDocument/2006/relationships/image" Target="../media/image34.gif"/><Relationship Id="rId4" Type="http://schemas.openxmlformats.org/officeDocument/2006/relationships/image" Target="../media/image31.gif"/><Relationship Id="rId9" Type="http://schemas.openxmlformats.org/officeDocument/2006/relationships/image" Target="../media/image33.gif"/><Relationship Id="rId14" Type="http://schemas.openxmlformats.org/officeDocument/2006/relationships/image" Target="../media/image38.gif"/></Relationships>
</file>

<file path=ppt/slides/_rels/slide9.xml.rels><?xml version="1.0" encoding="UTF-8" standalone="yes"?>
<Relationships xmlns="http://schemas.openxmlformats.org/package/2006/relationships"><Relationship Id="rId8" Type="http://schemas.openxmlformats.org/officeDocument/2006/relationships/slide" Target="slide8.xml"/><Relationship Id="rId13" Type="http://schemas.openxmlformats.org/officeDocument/2006/relationships/image" Target="../media/image37.gif"/><Relationship Id="rId3" Type="http://schemas.openxmlformats.org/officeDocument/2006/relationships/audio" Target="../media/audio2.wav"/><Relationship Id="rId7" Type="http://schemas.openxmlformats.org/officeDocument/2006/relationships/image" Target="../media/image32.jpeg"/><Relationship Id="rId12" Type="http://schemas.openxmlformats.org/officeDocument/2006/relationships/image" Target="../media/image36.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19.xml"/><Relationship Id="rId6" Type="http://schemas.openxmlformats.org/officeDocument/2006/relationships/image" Target="../media/image29.png"/><Relationship Id="rId11" Type="http://schemas.openxmlformats.org/officeDocument/2006/relationships/image" Target="../media/image35.gif"/><Relationship Id="rId5" Type="http://schemas.openxmlformats.org/officeDocument/2006/relationships/image" Target="../media/image28.png"/><Relationship Id="rId10" Type="http://schemas.openxmlformats.org/officeDocument/2006/relationships/image" Target="../media/image34.gif"/><Relationship Id="rId4" Type="http://schemas.openxmlformats.org/officeDocument/2006/relationships/image" Target="../media/image31.gif"/><Relationship Id="rId9" Type="http://schemas.openxmlformats.org/officeDocument/2006/relationships/image" Target="../media/image33.gif"/><Relationship Id="rId14" Type="http://schemas.openxmlformats.org/officeDocument/2006/relationships/image" Target="../media/image38.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6858000" cy="51435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 typeface="Arial"/>
              <a:buNone/>
              <a:tabLst/>
              <a:defRPr/>
            </a:pPr>
            <a:endParaRPr kumimoji="0" lang="en-US" sz="1013"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10" name="Rounded Rectangle 9"/>
          <p:cNvSpPr/>
          <p:nvPr/>
        </p:nvSpPr>
        <p:spPr>
          <a:xfrm>
            <a:off x="521713" y="1377877"/>
            <a:ext cx="797465" cy="1067984"/>
          </a:xfrm>
          <a:prstGeom prst="roundRect">
            <a:avLst/>
          </a:prstGeom>
          <a:ln>
            <a:no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 typeface="Arial"/>
              <a:buNone/>
              <a:tabLst/>
              <a:defRPr/>
            </a:pPr>
            <a:endParaRPr kumimoji="0" lang="en-US" sz="1013"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8" name="TextBox 7"/>
          <p:cNvSpPr txBox="1"/>
          <p:nvPr/>
        </p:nvSpPr>
        <p:spPr>
          <a:xfrm>
            <a:off x="468634" y="1501832"/>
            <a:ext cx="841122" cy="923330"/>
          </a:xfrm>
          <a:prstGeom prst="rect">
            <a:avLst/>
          </a:prstGeom>
          <a:noFill/>
        </p:spPr>
        <p:txBody>
          <a:bodyPr wrap="square" rtlCol="0">
            <a:spAutoFit/>
          </a:bodyPr>
          <a:lstStyle/>
          <a:p>
            <a:pPr marL="0" marR="0" lvl="0" indent="0" algn="ctr" defTabSz="514350" rtl="0" eaLnBrk="1" fontAlgn="auto" latinLnBrk="0" hangingPunct="1">
              <a:lnSpc>
                <a:spcPct val="100000"/>
              </a:lnSpc>
              <a:spcBef>
                <a:spcPts val="0"/>
              </a:spcBef>
              <a:spcAft>
                <a:spcPts val="0"/>
              </a:spcAft>
              <a:buClrTx/>
              <a:buSzTx/>
              <a:buFont typeface="Arial"/>
              <a:buNone/>
              <a:tabLst/>
              <a:defRPr/>
            </a:pPr>
            <a:r>
              <a:rPr kumimoji="0" lang="en-US" sz="1800" b="1" i="0" u="none" strike="noStrike" kern="1200" cap="none" spc="0" normalizeH="0" baseline="0" noProof="0" dirty="0" err="1">
                <a:ln>
                  <a:noFill/>
                </a:ln>
                <a:solidFill>
                  <a:srgbClr val="FF0000"/>
                </a:solidFill>
                <a:effectLst/>
                <a:uLnTx/>
                <a:uFillTx/>
                <a:latin typeface="HP001 4H" panose="020B0603050302020204" pitchFamily="34" charset="0"/>
                <a:ea typeface="+mn-ea"/>
                <a:cs typeface="Times New Roman" panose="02020603050405020304" pitchFamily="18" charset="0"/>
                <a:sym typeface="Arial"/>
              </a:rPr>
              <a:t>Vở</a:t>
            </a:r>
            <a:endParaRPr kumimoji="0" lang="en-US" sz="1800" b="1" i="0" u="none" strike="noStrike" kern="1200" cap="none" spc="0" normalizeH="0" baseline="0" noProof="0" dirty="0">
              <a:ln>
                <a:noFill/>
              </a:ln>
              <a:solidFill>
                <a:srgbClr val="FF0000"/>
              </a:solidFill>
              <a:effectLst/>
              <a:uLnTx/>
              <a:uFillTx/>
              <a:latin typeface="HP001 4H" panose="020B0603050302020204" pitchFamily="34" charset="0"/>
              <a:ea typeface="+mn-ea"/>
              <a:cs typeface="Times New Roman" panose="02020603050405020304" pitchFamily="18" charset="0"/>
              <a:sym typeface="Arial"/>
            </a:endParaRPr>
          </a:p>
          <a:p>
            <a:pPr marL="0" marR="0" lvl="0" indent="0" algn="ctr" defTabSz="514350" rtl="0" eaLnBrk="1" fontAlgn="auto" latinLnBrk="0" hangingPunct="1">
              <a:lnSpc>
                <a:spcPct val="100000"/>
              </a:lnSpc>
              <a:spcBef>
                <a:spcPts val="0"/>
              </a:spcBef>
              <a:spcAft>
                <a:spcPts val="0"/>
              </a:spcAft>
              <a:buClrTx/>
              <a:buSzTx/>
              <a:buFont typeface="Arial"/>
              <a:buNone/>
              <a:tabLst/>
              <a:defRPr/>
            </a:pPr>
            <a:r>
              <a:rPr kumimoji="0" lang="en-US" sz="1800" b="1" i="0" u="none" strike="noStrike" kern="1200" cap="none" spc="0" normalizeH="0" baseline="0" noProof="0" dirty="0" err="1">
                <a:ln>
                  <a:noFill/>
                </a:ln>
                <a:solidFill>
                  <a:srgbClr val="FF0000"/>
                </a:solidFill>
                <a:effectLst/>
                <a:uLnTx/>
                <a:uFillTx/>
                <a:latin typeface="HP001 4H" panose="020B0603050302020204" pitchFamily="34" charset="0"/>
                <a:ea typeface="+mn-ea"/>
                <a:cs typeface="Times New Roman" panose="02020603050405020304" pitchFamily="18" charset="0"/>
                <a:sym typeface="Arial"/>
              </a:rPr>
              <a:t>Tiếng</a:t>
            </a:r>
            <a:r>
              <a:rPr kumimoji="0" lang="en-US" sz="1800" b="1" i="0" u="none" strike="noStrike" kern="1200" cap="none" spc="0" normalizeH="0" baseline="0" noProof="0" dirty="0">
                <a:ln>
                  <a:noFill/>
                </a:ln>
                <a:solidFill>
                  <a:srgbClr val="FF0000"/>
                </a:solidFill>
                <a:effectLst/>
                <a:uLnTx/>
                <a:uFillTx/>
                <a:latin typeface="HP001 4H" panose="020B0603050302020204" pitchFamily="34" charset="0"/>
                <a:ea typeface="+mn-ea"/>
                <a:cs typeface="Times New Roman" panose="02020603050405020304" pitchFamily="18" charset="0"/>
                <a:sym typeface="Arial"/>
              </a:rPr>
              <a:t> </a:t>
            </a:r>
            <a:r>
              <a:rPr kumimoji="0" lang="en-US" sz="1800" b="1" i="0" u="none" strike="noStrike" kern="1200" cap="none" spc="0" normalizeH="0" baseline="0" noProof="0" dirty="0" err="1">
                <a:ln>
                  <a:noFill/>
                </a:ln>
                <a:solidFill>
                  <a:srgbClr val="FF0000"/>
                </a:solidFill>
                <a:effectLst/>
                <a:uLnTx/>
                <a:uFillTx/>
                <a:latin typeface="HP001 4H" panose="020B0603050302020204" pitchFamily="34" charset="0"/>
                <a:ea typeface="+mn-ea"/>
                <a:cs typeface="Times New Roman" panose="02020603050405020304" pitchFamily="18" charset="0"/>
                <a:sym typeface="Arial"/>
              </a:rPr>
              <a:t>Việt</a:t>
            </a:r>
            <a:endParaRPr kumimoji="0" lang="en-US" sz="1800" b="1" i="0" u="none" strike="noStrike" kern="1200" cap="none" spc="0" normalizeH="0" baseline="0" noProof="0" dirty="0">
              <a:ln>
                <a:noFill/>
              </a:ln>
              <a:solidFill>
                <a:srgbClr val="FF0000"/>
              </a:solidFill>
              <a:effectLst/>
              <a:uLnTx/>
              <a:uFillTx/>
              <a:latin typeface="HP001 4H" panose="020B0603050302020204" pitchFamily="34" charset="0"/>
              <a:ea typeface="+mn-ea"/>
              <a:cs typeface="Times New Roman" panose="02020603050405020304" pitchFamily="18" charset="0"/>
              <a:sym typeface="Arial"/>
            </a:endParaRPr>
          </a:p>
        </p:txBody>
      </p:sp>
      <p:pic>
        <p:nvPicPr>
          <p:cNvPr id="11" name="图片 40964" descr="1-40"/>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6586" y="386585"/>
            <a:ext cx="972592"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oogle Shape;1075;p17"/>
          <p:cNvPicPr preferRelativeResize="0"/>
          <p:nvPr/>
        </p:nvPicPr>
        <p:blipFill rotWithShape="1">
          <a:blip r:embed="rId3">
            <a:alphaModFix/>
          </a:blip>
          <a:srcRect l="6858" r="7614"/>
          <a:stretch/>
        </p:blipFill>
        <p:spPr>
          <a:xfrm>
            <a:off x="1823605" y="752086"/>
            <a:ext cx="4569402" cy="1777177"/>
          </a:xfrm>
          <a:prstGeom prst="rect">
            <a:avLst/>
          </a:prstGeom>
          <a:noFill/>
          <a:ln>
            <a:noFill/>
          </a:ln>
        </p:spPr>
      </p:pic>
      <p:pic>
        <p:nvPicPr>
          <p:cNvPr id="18" name="Google Shape;1075;p17"/>
          <p:cNvPicPr preferRelativeResize="0"/>
          <p:nvPr/>
        </p:nvPicPr>
        <p:blipFill rotWithShape="1">
          <a:blip r:embed="rId3">
            <a:alphaModFix/>
          </a:blip>
          <a:srcRect l="6955" r="7615"/>
          <a:stretch/>
        </p:blipFill>
        <p:spPr>
          <a:xfrm>
            <a:off x="1828800" y="2493108"/>
            <a:ext cx="4564207" cy="1777177"/>
          </a:xfrm>
          <a:prstGeom prst="rect">
            <a:avLst/>
          </a:prstGeom>
          <a:noFill/>
          <a:ln>
            <a:noFill/>
          </a:ln>
        </p:spPr>
      </p:pic>
      <p:sp>
        <p:nvSpPr>
          <p:cNvPr id="19" name="TextBox 18"/>
          <p:cNvSpPr txBox="1"/>
          <p:nvPr/>
        </p:nvSpPr>
        <p:spPr>
          <a:xfrm>
            <a:off x="1791697" y="872268"/>
            <a:ext cx="3857751" cy="395301"/>
          </a:xfrm>
          <a:prstGeom prst="rect">
            <a:avLst/>
          </a:prstGeom>
          <a:noFill/>
        </p:spPr>
        <p:txBody>
          <a:bodyPr wrap="square">
            <a:spAutoFit/>
          </a:bodyPr>
          <a:lstStyle/>
          <a:p>
            <a:pPr marL="0" marR="0" lvl="0" indent="0" algn="l" defTabSz="514350" rtl="0" eaLnBrk="1" fontAlgn="base" latinLnBrk="0" hangingPunct="1">
              <a:lnSpc>
                <a:spcPct val="125000"/>
              </a:lnSpc>
              <a:spcBef>
                <a:spcPct val="0"/>
              </a:spcBef>
              <a:spcAft>
                <a:spcPct val="0"/>
              </a:spcAft>
              <a:buClrTx/>
              <a:buSzTx/>
              <a:buFont typeface="Arial"/>
              <a:buNone/>
              <a:tabLst/>
              <a:defRPr/>
            </a:pPr>
            <a:r>
              <a:rPr kumimoji="0" lang="en-US" sz="1575" b="1" i="0" u="none" strike="noStrike" kern="1200" cap="none" spc="0" normalizeH="0" baseline="0" noProof="0" dirty="0">
                <a:ln>
                  <a:noFill/>
                </a:ln>
                <a:solidFill>
                  <a:srgbClr val="000000">
                    <a:lumMod val="95000"/>
                    <a:lumOff val="5000"/>
                  </a:srgbClr>
                </a:solidFill>
                <a:effectLst/>
                <a:uLnTx/>
                <a:uFillTx/>
                <a:latin typeface="HP001 4H" panose="020B0603050302020204" pitchFamily="34" charset="0"/>
                <a:ea typeface="+mn-ea"/>
                <a:cs typeface="Times New Roman" pitchFamily="18" charset="0"/>
                <a:sym typeface="Arial"/>
              </a:rPr>
              <a:t>    </a:t>
            </a:r>
            <a:r>
              <a:rPr kumimoji="0" lang="en-US" sz="1575" b="1" i="0" u="none" strike="noStrike" kern="1200" cap="none" spc="0" normalizeH="0" baseline="0" noProof="0" dirty="0" err="1">
                <a:ln>
                  <a:noFill/>
                </a:ln>
                <a:solidFill>
                  <a:srgbClr val="000000">
                    <a:lumMod val="95000"/>
                    <a:lumOff val="5000"/>
                  </a:srgbClr>
                </a:solidFill>
                <a:effectLst/>
                <a:uLnTx/>
                <a:uFillTx/>
                <a:latin typeface="HP001 4 hàng" panose="020B0603050302020204" pitchFamily="34" charset="-93"/>
                <a:ea typeface="+mn-ea"/>
                <a:cs typeface="Times New Roman" pitchFamily="18" charset="0"/>
                <a:sym typeface="Arial"/>
              </a:rPr>
              <a:t>Thứ</a:t>
            </a:r>
            <a:r>
              <a:rPr kumimoji="0" lang="en-US" sz="1575" b="1" i="0" u="none" strike="noStrike" kern="1200" cap="none" spc="0" normalizeH="0" baseline="0" noProof="0" dirty="0">
                <a:ln>
                  <a:noFill/>
                </a:ln>
                <a:solidFill>
                  <a:srgbClr val="000000">
                    <a:lumMod val="95000"/>
                    <a:lumOff val="5000"/>
                  </a:srgbClr>
                </a:solidFill>
                <a:effectLst/>
                <a:uLnTx/>
                <a:uFillTx/>
                <a:latin typeface="HP001 4 hàng" panose="020B0603050302020204" pitchFamily="34" charset="-93"/>
                <a:ea typeface="+mn-ea"/>
                <a:cs typeface="Times New Roman" pitchFamily="18" charset="0"/>
                <a:sym typeface="Arial"/>
              </a:rPr>
              <a:t> </a:t>
            </a:r>
            <a:r>
              <a:rPr lang="en-US" sz="1575" b="1" kern="1200" dirty="0" err="1" smtClean="0">
                <a:solidFill>
                  <a:srgbClr val="000000">
                    <a:lumMod val="95000"/>
                    <a:lumOff val="5000"/>
                  </a:srgbClr>
                </a:solidFill>
                <a:latin typeface="HP001 4 hàng" panose="020B0603050302020204" pitchFamily="34" charset="-93"/>
                <a:ea typeface="+mn-ea"/>
                <a:cs typeface="Times New Roman" pitchFamily="18" charset="0"/>
              </a:rPr>
              <a:t>tư</a:t>
            </a:r>
            <a:r>
              <a:rPr kumimoji="0" lang="en-US" sz="1575" b="1" i="0" u="none" strike="noStrike" kern="1200" cap="none" spc="0" normalizeH="0" baseline="0" noProof="0" dirty="0" smtClean="0">
                <a:ln>
                  <a:noFill/>
                </a:ln>
                <a:solidFill>
                  <a:srgbClr val="000000">
                    <a:lumMod val="95000"/>
                    <a:lumOff val="5000"/>
                  </a:srgbClr>
                </a:solidFill>
                <a:effectLst/>
                <a:uLnTx/>
                <a:uFillTx/>
                <a:latin typeface="HP001 4 hàng" panose="020B0603050302020204" pitchFamily="34" charset="-93"/>
                <a:ea typeface="+mn-ea"/>
                <a:cs typeface="Times New Roman" pitchFamily="18" charset="0"/>
                <a:sym typeface="Arial"/>
              </a:rPr>
              <a:t> </a:t>
            </a:r>
            <a:r>
              <a:rPr kumimoji="0" lang="en-US" sz="1575" b="1" i="0" u="none" strike="noStrike" kern="1200" cap="none" spc="0" normalizeH="0" baseline="0" noProof="0" dirty="0" err="1">
                <a:ln>
                  <a:noFill/>
                </a:ln>
                <a:solidFill>
                  <a:srgbClr val="000000">
                    <a:lumMod val="95000"/>
                    <a:lumOff val="5000"/>
                  </a:srgbClr>
                </a:solidFill>
                <a:effectLst/>
                <a:uLnTx/>
                <a:uFillTx/>
                <a:latin typeface="HP001 4 hàng" panose="020B0603050302020204" pitchFamily="34" charset="-93"/>
                <a:ea typeface="+mn-ea"/>
                <a:cs typeface="Times New Roman" pitchFamily="18" charset="0"/>
                <a:sym typeface="Arial"/>
              </a:rPr>
              <a:t>ngày</a:t>
            </a:r>
            <a:r>
              <a:rPr kumimoji="0" lang="en-US" sz="1575" b="1" i="0" u="none" strike="noStrike" kern="1200" cap="none" spc="0" normalizeH="0" baseline="0" noProof="0" dirty="0">
                <a:ln>
                  <a:noFill/>
                </a:ln>
                <a:solidFill>
                  <a:srgbClr val="000000">
                    <a:lumMod val="95000"/>
                    <a:lumOff val="5000"/>
                  </a:srgbClr>
                </a:solidFill>
                <a:effectLst/>
                <a:uLnTx/>
                <a:uFillTx/>
                <a:latin typeface="HP001 4 hàng" panose="020B0603050302020204" pitchFamily="34" charset="-93"/>
                <a:ea typeface="+mn-ea"/>
                <a:cs typeface="Times New Roman" pitchFamily="18" charset="0"/>
                <a:sym typeface="Arial"/>
              </a:rPr>
              <a:t> </a:t>
            </a:r>
            <a:r>
              <a:rPr kumimoji="0" lang="en-US" sz="1575" b="1" i="0" u="none" strike="noStrike" kern="1200" cap="none" spc="0" normalizeH="0" baseline="0" noProof="0" dirty="0" smtClean="0">
                <a:ln>
                  <a:noFill/>
                </a:ln>
                <a:solidFill>
                  <a:srgbClr val="000000">
                    <a:lumMod val="95000"/>
                    <a:lumOff val="5000"/>
                  </a:srgbClr>
                </a:solidFill>
                <a:effectLst/>
                <a:uLnTx/>
                <a:uFillTx/>
                <a:latin typeface="HP001 4 hàng" panose="020B0603050302020204" pitchFamily="34" charset="-93"/>
                <a:ea typeface="+mn-ea"/>
                <a:cs typeface="Times New Roman" pitchFamily="18" charset="0"/>
                <a:sym typeface="Arial"/>
              </a:rPr>
              <a:t>22 </a:t>
            </a:r>
            <a:r>
              <a:rPr kumimoji="0" lang="en-US" sz="1575" b="1" i="0" u="none" strike="noStrike" kern="1200" cap="none" spc="0" normalizeH="0" baseline="0" noProof="0" dirty="0" err="1">
                <a:ln>
                  <a:noFill/>
                </a:ln>
                <a:solidFill>
                  <a:srgbClr val="000000">
                    <a:lumMod val="95000"/>
                    <a:lumOff val="5000"/>
                  </a:srgbClr>
                </a:solidFill>
                <a:effectLst/>
                <a:uLnTx/>
                <a:uFillTx/>
                <a:latin typeface="HP001 4 hàng" panose="020B0603050302020204" pitchFamily="34" charset="-93"/>
                <a:ea typeface="+mn-ea"/>
                <a:cs typeface="Times New Roman" pitchFamily="18" charset="0"/>
                <a:sym typeface="Arial"/>
              </a:rPr>
              <a:t>tháng</a:t>
            </a:r>
            <a:r>
              <a:rPr kumimoji="0" lang="en-US" sz="1575" b="1" i="0" u="none" strike="noStrike" kern="1200" cap="none" spc="0" normalizeH="0" baseline="0" noProof="0" dirty="0">
                <a:ln>
                  <a:noFill/>
                </a:ln>
                <a:solidFill>
                  <a:srgbClr val="000000">
                    <a:lumMod val="95000"/>
                    <a:lumOff val="5000"/>
                  </a:srgbClr>
                </a:solidFill>
                <a:effectLst/>
                <a:uLnTx/>
                <a:uFillTx/>
                <a:latin typeface="HP001 4 hàng" panose="020B0603050302020204" pitchFamily="34" charset="-93"/>
                <a:ea typeface="+mn-ea"/>
                <a:cs typeface="Times New Roman" pitchFamily="18" charset="0"/>
                <a:sym typeface="Arial"/>
              </a:rPr>
              <a:t> 9 </a:t>
            </a:r>
            <a:r>
              <a:rPr kumimoji="0" lang="en-US" sz="1575" b="1" i="0" u="none" strike="noStrike" kern="1200" cap="none" spc="0" normalizeH="0" baseline="0" noProof="0" dirty="0" err="1">
                <a:ln>
                  <a:noFill/>
                </a:ln>
                <a:solidFill>
                  <a:srgbClr val="000000">
                    <a:lumMod val="95000"/>
                    <a:lumOff val="5000"/>
                  </a:srgbClr>
                </a:solidFill>
                <a:effectLst/>
                <a:uLnTx/>
                <a:uFillTx/>
                <a:latin typeface="HP001 4 hàng" panose="020B0603050302020204" pitchFamily="34" charset="-93"/>
                <a:ea typeface="+mn-ea"/>
                <a:cs typeface="Times New Roman" pitchFamily="18" charset="0"/>
                <a:sym typeface="Arial"/>
              </a:rPr>
              <a:t>năm</a:t>
            </a:r>
            <a:r>
              <a:rPr kumimoji="0" lang="en-US" sz="1575" b="1" i="0" u="none" strike="noStrike" kern="1200" cap="none" spc="0" normalizeH="0" baseline="0" noProof="0" dirty="0">
                <a:ln>
                  <a:noFill/>
                </a:ln>
                <a:solidFill>
                  <a:srgbClr val="000000">
                    <a:lumMod val="95000"/>
                    <a:lumOff val="5000"/>
                  </a:srgbClr>
                </a:solidFill>
                <a:effectLst/>
                <a:uLnTx/>
                <a:uFillTx/>
                <a:latin typeface="HP001 4 hàng" panose="020B0603050302020204" pitchFamily="34" charset="-93"/>
                <a:ea typeface="+mn-ea"/>
                <a:cs typeface="Times New Roman" pitchFamily="18" charset="0"/>
                <a:sym typeface="Arial"/>
              </a:rPr>
              <a:t> 2021</a:t>
            </a:r>
          </a:p>
        </p:txBody>
      </p:sp>
      <p:sp>
        <p:nvSpPr>
          <p:cNvPr id="20" name="TextBox 19"/>
          <p:cNvSpPr txBox="1"/>
          <p:nvPr/>
        </p:nvSpPr>
        <p:spPr>
          <a:xfrm>
            <a:off x="3576881" y="1223357"/>
            <a:ext cx="1500545" cy="373757"/>
          </a:xfrm>
          <a:prstGeom prst="rect">
            <a:avLst/>
          </a:prstGeom>
          <a:noFill/>
        </p:spPr>
        <p:txBody>
          <a:bodyPr wrap="square">
            <a:spAutoFit/>
          </a:bodyPr>
          <a:lstStyle/>
          <a:p>
            <a:pPr marL="0" marR="0" lvl="0" indent="0" algn="l" defTabSz="514350" rtl="0" eaLnBrk="1" fontAlgn="base" latinLnBrk="0" hangingPunct="1">
              <a:lnSpc>
                <a:spcPct val="125000"/>
              </a:lnSpc>
              <a:spcBef>
                <a:spcPct val="0"/>
              </a:spcBef>
              <a:spcAft>
                <a:spcPct val="0"/>
              </a:spcAft>
              <a:buClrTx/>
              <a:buSzTx/>
              <a:buFont typeface="Arial"/>
              <a:buNone/>
              <a:tabLst/>
              <a:defRPr/>
            </a:pPr>
            <a:r>
              <a:rPr kumimoji="0" lang="en-US" sz="1463" b="1" i="0" u="none" strike="noStrike" kern="1200" cap="none" spc="0" normalizeH="0" baseline="0" noProof="0" dirty="0">
                <a:ln>
                  <a:noFill/>
                </a:ln>
                <a:solidFill>
                  <a:srgbClr val="000000">
                    <a:lumMod val="95000"/>
                    <a:lumOff val="5000"/>
                  </a:srgbClr>
                </a:solidFill>
                <a:effectLst/>
                <a:uLnTx/>
                <a:uFillTx/>
                <a:latin typeface="HP001 4H" panose="020B0603050302020204" pitchFamily="34" charset="0"/>
                <a:ea typeface="+mn-ea"/>
                <a:cs typeface="Times New Roman" pitchFamily="18" charset="0"/>
                <a:sym typeface="Arial"/>
              </a:rPr>
              <a:t> </a:t>
            </a:r>
            <a:r>
              <a:rPr lang="en-US" sz="1463" b="1" kern="1200" dirty="0" err="1" smtClean="0">
                <a:solidFill>
                  <a:srgbClr val="000000">
                    <a:lumMod val="95000"/>
                    <a:lumOff val="5000"/>
                  </a:srgbClr>
                </a:solidFill>
                <a:latin typeface="HP001 4 hàng" panose="020B0603050302020204" pitchFamily="34" charset="-93"/>
                <a:ea typeface="+mn-ea"/>
                <a:cs typeface="Times New Roman" pitchFamily="18" charset="0"/>
              </a:rPr>
              <a:t>Đọc</a:t>
            </a:r>
            <a:endParaRPr kumimoji="0" lang="en-US" sz="1463" b="1" i="0" u="none" strike="noStrike" kern="1200" cap="none" spc="0" normalizeH="0" baseline="0" noProof="0" dirty="0">
              <a:ln>
                <a:noFill/>
              </a:ln>
              <a:solidFill>
                <a:srgbClr val="000000">
                  <a:lumMod val="95000"/>
                  <a:lumOff val="5000"/>
                </a:srgbClr>
              </a:solidFill>
              <a:effectLst/>
              <a:uLnTx/>
              <a:uFillTx/>
              <a:latin typeface="HP001 4 hàng" panose="020B0603050302020204" pitchFamily="34" charset="-93"/>
              <a:ea typeface="+mn-ea"/>
              <a:cs typeface="Times New Roman" pitchFamily="18" charset="0"/>
              <a:sym typeface="Arial"/>
            </a:endParaRPr>
          </a:p>
        </p:txBody>
      </p:sp>
      <p:sp>
        <p:nvSpPr>
          <p:cNvPr id="21" name="TextBox 20"/>
          <p:cNvSpPr txBox="1"/>
          <p:nvPr/>
        </p:nvSpPr>
        <p:spPr>
          <a:xfrm>
            <a:off x="3197690" y="1574350"/>
            <a:ext cx="3195317" cy="373757"/>
          </a:xfrm>
          <a:prstGeom prst="rect">
            <a:avLst/>
          </a:prstGeom>
          <a:noFill/>
        </p:spPr>
        <p:txBody>
          <a:bodyPr wrap="square">
            <a:spAutoFit/>
          </a:bodyPr>
          <a:lstStyle/>
          <a:p>
            <a:pPr marL="0" marR="0" lvl="0" indent="0" algn="l" defTabSz="514350" rtl="0" eaLnBrk="1" fontAlgn="base" latinLnBrk="0" hangingPunct="1">
              <a:lnSpc>
                <a:spcPct val="125000"/>
              </a:lnSpc>
              <a:spcBef>
                <a:spcPct val="0"/>
              </a:spcBef>
              <a:spcAft>
                <a:spcPct val="0"/>
              </a:spcAft>
              <a:buClrTx/>
              <a:buSzTx/>
              <a:buFont typeface="Arial"/>
              <a:buNone/>
              <a:tabLst/>
              <a:defRPr/>
            </a:pPr>
            <a:r>
              <a:rPr kumimoji="0" lang="en-US" sz="1463" b="1" i="0" u="none" strike="noStrike" kern="1200" cap="none" spc="0" normalizeH="0" baseline="0" noProof="0" dirty="0">
                <a:ln>
                  <a:noFill/>
                </a:ln>
                <a:solidFill>
                  <a:srgbClr val="000000">
                    <a:lumMod val="95000"/>
                    <a:lumOff val="5000"/>
                  </a:srgbClr>
                </a:solidFill>
                <a:effectLst/>
                <a:uLnTx/>
                <a:uFillTx/>
                <a:latin typeface="HP001 4H" panose="020B0603050302020204" pitchFamily="34" charset="0"/>
                <a:ea typeface="+mn-ea"/>
                <a:cs typeface="Times New Roman" pitchFamily="18" charset="0"/>
                <a:sym typeface="Arial"/>
              </a:rPr>
              <a:t> </a:t>
            </a:r>
            <a:r>
              <a:rPr kumimoji="0" lang="en-US" sz="1463" b="1" i="0" u="none" strike="noStrike" kern="1200" cap="none" spc="0" normalizeH="0" baseline="0" noProof="0" dirty="0" err="1" smtClean="0">
                <a:ln>
                  <a:noFill/>
                </a:ln>
                <a:solidFill>
                  <a:srgbClr val="000000">
                    <a:lumMod val="95000"/>
                    <a:lumOff val="5000"/>
                  </a:srgbClr>
                </a:solidFill>
                <a:effectLst/>
                <a:uLnTx/>
                <a:uFillTx/>
                <a:latin typeface="HP001 4H" panose="020B0603050302020204" pitchFamily="34" charset="0"/>
                <a:ea typeface="+mn-ea"/>
                <a:cs typeface="Times New Roman" pitchFamily="18" charset="0"/>
                <a:sym typeface="Arial"/>
              </a:rPr>
              <a:t>Một</a:t>
            </a:r>
            <a:r>
              <a:rPr kumimoji="0" lang="en-US" sz="1463" b="1" i="0" u="none" strike="noStrike" kern="1200" cap="none" spc="0" normalizeH="0" noProof="0" dirty="0" smtClean="0">
                <a:ln>
                  <a:noFill/>
                </a:ln>
                <a:solidFill>
                  <a:srgbClr val="000000">
                    <a:lumMod val="95000"/>
                    <a:lumOff val="5000"/>
                  </a:srgbClr>
                </a:solidFill>
                <a:effectLst/>
                <a:uLnTx/>
                <a:uFillTx/>
                <a:latin typeface="HP001 4H" panose="020B0603050302020204" pitchFamily="34" charset="0"/>
                <a:ea typeface="+mn-ea"/>
                <a:cs typeface="Times New Roman" pitchFamily="18" charset="0"/>
                <a:sym typeface="Arial"/>
              </a:rPr>
              <a:t> </a:t>
            </a:r>
            <a:r>
              <a:rPr kumimoji="0" lang="en-US" sz="1463" b="1" i="0" u="none" strike="noStrike" kern="1200" cap="none" spc="0" normalizeH="0" noProof="0" dirty="0" err="1" smtClean="0">
                <a:ln>
                  <a:noFill/>
                </a:ln>
                <a:solidFill>
                  <a:srgbClr val="000000">
                    <a:lumMod val="95000"/>
                    <a:lumOff val="5000"/>
                  </a:srgbClr>
                </a:solidFill>
                <a:effectLst/>
                <a:uLnTx/>
                <a:uFillTx/>
                <a:latin typeface="HP001 4H" panose="020B0603050302020204" pitchFamily="34" charset="0"/>
                <a:ea typeface="+mn-ea"/>
                <a:cs typeface="Times New Roman" pitchFamily="18" charset="0"/>
                <a:sym typeface="Arial"/>
              </a:rPr>
              <a:t>giờ</a:t>
            </a:r>
            <a:r>
              <a:rPr kumimoji="0" lang="en-US" sz="1463" b="1" i="0" u="none" strike="noStrike" kern="1200" cap="none" spc="0" normalizeH="0" noProof="0" dirty="0" smtClean="0">
                <a:ln>
                  <a:noFill/>
                </a:ln>
                <a:solidFill>
                  <a:srgbClr val="000000">
                    <a:lumMod val="95000"/>
                    <a:lumOff val="5000"/>
                  </a:srgbClr>
                </a:solidFill>
                <a:effectLst/>
                <a:uLnTx/>
                <a:uFillTx/>
                <a:latin typeface="HP001 4H" panose="020B0603050302020204" pitchFamily="34" charset="0"/>
                <a:ea typeface="+mn-ea"/>
                <a:cs typeface="Times New Roman" pitchFamily="18" charset="0"/>
                <a:sym typeface="Arial"/>
              </a:rPr>
              <a:t> </a:t>
            </a:r>
            <a:r>
              <a:rPr kumimoji="0" lang="en-US" sz="1463" b="1" i="0" u="none" strike="noStrike" kern="1200" cap="none" spc="0" normalizeH="0" noProof="0" dirty="0" err="1" smtClean="0">
                <a:ln>
                  <a:noFill/>
                </a:ln>
                <a:solidFill>
                  <a:srgbClr val="000000">
                    <a:lumMod val="95000"/>
                    <a:lumOff val="5000"/>
                  </a:srgbClr>
                </a:solidFill>
                <a:effectLst/>
                <a:uLnTx/>
                <a:uFillTx/>
                <a:latin typeface="HP001 4H" panose="020B0603050302020204" pitchFamily="34" charset="0"/>
                <a:ea typeface="+mn-ea"/>
                <a:cs typeface="Times New Roman" pitchFamily="18" charset="0"/>
                <a:sym typeface="Arial"/>
              </a:rPr>
              <a:t>học</a:t>
            </a:r>
            <a:endParaRPr kumimoji="0" lang="en-US" sz="1463" b="1" i="0" u="none" strike="noStrike" kern="1200" cap="none" spc="0" normalizeH="0" baseline="0" noProof="0" dirty="0">
              <a:ln>
                <a:noFill/>
              </a:ln>
              <a:solidFill>
                <a:srgbClr val="000000">
                  <a:lumMod val="95000"/>
                  <a:lumOff val="5000"/>
                </a:srgbClr>
              </a:solidFill>
              <a:effectLst/>
              <a:uLnTx/>
              <a:uFillTx/>
              <a:latin typeface="HP001 4 hàng" panose="020B0603050302020204" pitchFamily="34" charset="-93"/>
              <a:ea typeface="+mn-ea"/>
              <a:cs typeface="Times New Roman" pitchFamily="18" charset="0"/>
              <a:sym typeface="Arial"/>
            </a:endParaRPr>
          </a:p>
        </p:txBody>
      </p:sp>
    </p:spTree>
    <p:extLst>
      <p:ext uri="{BB962C8B-B14F-4D97-AF65-F5344CB8AC3E}">
        <p14:creationId xmlns:p14="http://schemas.microsoft.com/office/powerpoint/2010/main" val="3938000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6FBF10-BC0D-4914-8E62-5AEE3D96C63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1658679" y="214391"/>
            <a:ext cx="4710222" cy="4624408"/>
          </a:xfrm>
          <a:prstGeom prst="ellipse">
            <a:avLst/>
          </a:prstGeom>
        </p:spPr>
      </p:pic>
      <p:pic>
        <p:nvPicPr>
          <p:cNvPr id="1026" name="Picture 2" descr="Bộ SGK Lớp 6 - Kết nối tri thức với cuộc sống - Công ty Cổ phần Đầu tư và  Phát triển Giáo dục Phương Nam">
            <a:extLst>
              <a:ext uri="{FF2B5EF4-FFF2-40B4-BE49-F238E27FC236}">
                <a16:creationId xmlns:a16="http://schemas.microsoft.com/office/drawing/2014/main" id="{D1A59C5F-5E2A-465C-A839-19558C4E4B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9481" y="372137"/>
            <a:ext cx="1286541" cy="128654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46507460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C1E967-302F-48F0-86A5-6261E628CEC3}"/>
              </a:ext>
            </a:extLst>
          </p:cNvPr>
          <p:cNvPicPr>
            <a:picLocks noChangeAspect="1"/>
          </p:cNvPicPr>
          <p:nvPr/>
        </p:nvPicPr>
        <p:blipFill>
          <a:blip r:embed="rId4">
            <a:clrChange>
              <a:clrFrom>
                <a:srgbClr val="FFFEFE"/>
              </a:clrFrom>
              <a:clrTo>
                <a:srgbClr val="FFFEFE">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725950" y="973763"/>
            <a:ext cx="695814" cy="366713"/>
          </a:xfrm>
          <a:prstGeom prst="rect">
            <a:avLst/>
          </a:prstGeom>
        </p:spPr>
      </p:pic>
      <p:sp>
        <p:nvSpPr>
          <p:cNvPr id="3" name="TextBox 2">
            <a:extLst>
              <a:ext uri="{FF2B5EF4-FFF2-40B4-BE49-F238E27FC236}">
                <a16:creationId xmlns:a16="http://schemas.microsoft.com/office/drawing/2014/main" id="{604A6B24-798B-45E7-A325-4CE5B294F2E2}"/>
              </a:ext>
            </a:extLst>
          </p:cNvPr>
          <p:cNvSpPr txBox="1"/>
          <p:nvPr/>
        </p:nvSpPr>
        <p:spPr>
          <a:xfrm>
            <a:off x="1421764" y="882174"/>
            <a:ext cx="4752815" cy="392928"/>
          </a:xfrm>
          <a:prstGeom prst="rect">
            <a:avLst/>
          </a:prstGeom>
          <a:noFill/>
        </p:spPr>
        <p:txBody>
          <a:bodyPr wrap="square" rtlCol="0">
            <a:spAutoFit/>
          </a:bodyPr>
          <a:lstStyle/>
          <a:p>
            <a:pPr>
              <a:lnSpc>
                <a:spcPct val="150000"/>
              </a:lnSpc>
            </a:pPr>
            <a:r>
              <a:rPr lang="vi-VN" sz="1500" b="1" dirty="0">
                <a:solidFill>
                  <a:srgbClr val="FF0000"/>
                </a:solidFill>
                <a:latin typeface="UTM Avo" panose="02040603050506020204" pitchFamily="18" charset="0"/>
              </a:rPr>
              <a:t>1. </a:t>
            </a:r>
            <a:r>
              <a:rPr lang="vi-VN" sz="1500" dirty="0">
                <a:latin typeface="UTM Avo" panose="02040603050506020204" pitchFamily="18" charset="0"/>
              </a:rPr>
              <a:t>Bạn nhỏ trong bài hát được ai khen?</a:t>
            </a:r>
            <a:endParaRPr lang="en-US" sz="1500" b="1" dirty="0">
              <a:latin typeface="UTM Avo" panose="02040603050506020204" pitchFamily="18" charset="0"/>
            </a:endParaRPr>
          </a:p>
        </p:txBody>
      </p:sp>
      <p:sp>
        <p:nvSpPr>
          <p:cNvPr id="4" name="TextBox 3">
            <a:extLst>
              <a:ext uri="{FF2B5EF4-FFF2-40B4-BE49-F238E27FC236}">
                <a16:creationId xmlns:a16="http://schemas.microsoft.com/office/drawing/2014/main" id="{0E328817-9D2E-4DCE-B6B2-A730728828A4}"/>
              </a:ext>
            </a:extLst>
          </p:cNvPr>
          <p:cNvSpPr txBox="1"/>
          <p:nvPr/>
        </p:nvSpPr>
        <p:spPr>
          <a:xfrm>
            <a:off x="1421764" y="1217423"/>
            <a:ext cx="5159789" cy="392928"/>
          </a:xfrm>
          <a:prstGeom prst="rect">
            <a:avLst/>
          </a:prstGeom>
          <a:noFill/>
        </p:spPr>
        <p:txBody>
          <a:bodyPr wrap="square" rtlCol="0">
            <a:spAutoFit/>
          </a:bodyPr>
          <a:lstStyle/>
          <a:p>
            <a:pPr>
              <a:lnSpc>
                <a:spcPct val="150000"/>
              </a:lnSpc>
            </a:pPr>
            <a:r>
              <a:rPr lang="vi-VN" sz="1500" b="1" dirty="0">
                <a:solidFill>
                  <a:srgbClr val="FF0000"/>
                </a:solidFill>
                <a:latin typeface="UTM Avo" panose="02040603050506020204" pitchFamily="18" charset="0"/>
              </a:rPr>
              <a:t>2. </a:t>
            </a:r>
            <a:r>
              <a:rPr lang="vi-VN" sz="1500" dirty="0">
                <a:latin typeface="UTM Avo" panose="02040603050506020204" pitchFamily="18" charset="0"/>
              </a:rPr>
              <a:t>Những việc làm nào của bạn nhỏ được cô khen?</a:t>
            </a:r>
            <a:endParaRPr lang="en-US" sz="1500" b="1" dirty="0">
              <a:latin typeface="UTM Avo" panose="02040603050506020204" pitchFamily="18" charset="0"/>
            </a:endParaRPr>
          </a:p>
        </p:txBody>
      </p:sp>
      <p:sp>
        <p:nvSpPr>
          <p:cNvPr id="5" name="TextBox 4">
            <a:extLst>
              <a:ext uri="{FF2B5EF4-FFF2-40B4-BE49-F238E27FC236}">
                <a16:creationId xmlns:a16="http://schemas.microsoft.com/office/drawing/2014/main" id="{62E19D5F-3BA6-41EA-974A-A337829FB2C7}"/>
              </a:ext>
            </a:extLst>
          </p:cNvPr>
          <p:cNvSpPr txBox="1"/>
          <p:nvPr/>
        </p:nvSpPr>
        <p:spPr>
          <a:xfrm>
            <a:off x="773216" y="363727"/>
            <a:ext cx="5311568" cy="453073"/>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Xem video bài hát sau rồi trả lời câu hỏi</a:t>
            </a:r>
            <a:endParaRPr lang="vi-VN" sz="1800" dirty="0">
              <a:solidFill>
                <a:srgbClr val="17479D"/>
              </a:solidFill>
              <a:latin typeface="UTM Avo" panose="02040603050506020204" pitchFamily="18" charset="0"/>
            </a:endParaRPr>
          </a:p>
        </p:txBody>
      </p:sp>
      <p:pic>
        <p:nvPicPr>
          <p:cNvPr id="6" name="4414123987716147040">
            <a:hlinkClick r:id="" action="ppaction://media"/>
            <a:extLst>
              <a:ext uri="{FF2B5EF4-FFF2-40B4-BE49-F238E27FC236}">
                <a16:creationId xmlns:a16="http://schemas.microsoft.com/office/drawing/2014/main" id="{C3A20C78-80FE-4042-9B65-5C1FAAA6A698}"/>
              </a:ext>
            </a:extLst>
          </p:cNvPr>
          <p:cNvPicPr>
            <a:picLocks noChangeAspect="1"/>
          </p:cNvPicPr>
          <p:nvPr>
            <a:videoFile r:link="rId1"/>
            <p:extLst>
              <p:ext uri="{DAA4B4D4-6D71-4841-9C94-3DE7FCFB9230}">
                <p14:media xmlns:p14="http://schemas.microsoft.com/office/powerpoint/2010/main" r:embed="rId2">
                  <p14:trim end="180146"/>
                </p14:media>
              </p:ext>
            </p:extLst>
          </p:nvPr>
        </p:nvPicPr>
        <p:blipFill>
          <a:blip r:embed="rId6"/>
          <a:stretch>
            <a:fillRect/>
          </a:stretch>
        </p:blipFill>
        <p:spPr>
          <a:xfrm>
            <a:off x="861327" y="1675725"/>
            <a:ext cx="5135346" cy="2893387"/>
          </a:xfrm>
          <a:prstGeom prst="rect">
            <a:avLst/>
          </a:prstGeom>
        </p:spPr>
      </p:pic>
    </p:spTree>
    <p:extLst>
      <p:ext uri="{BB962C8B-B14F-4D97-AF65-F5344CB8AC3E}">
        <p14:creationId xmlns:p14="http://schemas.microsoft.com/office/powerpoint/2010/main" val="3378377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randombar(horizontal)">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30" fill="hold" display="0">
                  <p:stCondLst>
                    <p:cond delay="indefinite"/>
                  </p:stCondLst>
                </p:cTn>
                <p:tgtEl>
                  <p:spTgt spid="6"/>
                </p:tgtEl>
              </p:cMediaNode>
            </p:video>
          </p:childTnLst>
        </p:cTn>
      </p:par>
    </p:tnLst>
    <p:bldLst>
      <p:bldP spid="3" grpId="0"/>
      <p:bldP spid="4"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68AC771-11AC-400E-96E2-B494D9CA0570}"/>
              </a:ext>
            </a:extLst>
          </p:cNvPr>
          <p:cNvGrpSpPr/>
          <p:nvPr/>
        </p:nvGrpSpPr>
        <p:grpSpPr>
          <a:xfrm>
            <a:off x="1144267" y="1390819"/>
            <a:ext cx="4405927" cy="3318271"/>
            <a:chOff x="1417547" y="1264224"/>
            <a:chExt cx="4405927" cy="3318271"/>
          </a:xfrm>
        </p:grpSpPr>
        <p:pic>
          <p:nvPicPr>
            <p:cNvPr id="3" name="Picture 2">
              <a:extLst>
                <a:ext uri="{FF2B5EF4-FFF2-40B4-BE49-F238E27FC236}">
                  <a16:creationId xmlns:a16="http://schemas.microsoft.com/office/drawing/2014/main" id="{CF86228A-6437-445F-B487-0BD01EAFDA14}"/>
                </a:ext>
              </a:extLst>
            </p:cNvPr>
            <p:cNvPicPr>
              <a:picLocks noChangeAspect="1"/>
            </p:cNvPicPr>
            <p:nvPr/>
          </p:nvPicPr>
          <p:blipFill>
            <a:blip r:embed="rId2">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4" name="TextBox 3">
              <a:extLst>
                <a:ext uri="{FF2B5EF4-FFF2-40B4-BE49-F238E27FC236}">
                  <a16:creationId xmlns:a16="http://schemas.microsoft.com/office/drawing/2014/main" id="{72E96B82-CFE8-4E3D-9861-F35AD32A3F47}"/>
                </a:ext>
              </a:extLst>
            </p:cNvPr>
            <p:cNvSpPr txBox="1"/>
            <p:nvPr/>
          </p:nvSpPr>
          <p:spPr>
            <a:xfrm>
              <a:off x="3064386" y="2987782"/>
              <a:ext cx="2009748" cy="976165"/>
            </a:xfrm>
            <a:prstGeom prst="rect">
              <a:avLst/>
            </a:prstGeom>
            <a:noFill/>
          </p:spPr>
          <p:txBody>
            <a:bodyPr wrap="square" rtlCol="0">
              <a:spAutoFit/>
            </a:bodyPr>
            <a:lstStyle/>
            <a:p>
              <a:pPr algn="ctr">
                <a:lnSpc>
                  <a:spcPct val="150000"/>
                </a:lnSpc>
              </a:pPr>
              <a:r>
                <a:rPr lang="vi-VN" sz="4400" b="1" dirty="0">
                  <a:solidFill>
                    <a:srgbClr val="17479D"/>
                  </a:solidFill>
                  <a:latin typeface="UTM Avo" panose="02040603050506020204" pitchFamily="18" charset="0"/>
                </a:rPr>
                <a:t>ĐỌC</a:t>
              </a:r>
              <a:endParaRPr lang="en-US" sz="4400" b="1" dirty="0">
                <a:solidFill>
                  <a:srgbClr val="17479D"/>
                </a:solidFill>
                <a:latin typeface="UTM Avo" panose="02040603050506020204" pitchFamily="18" charset="0"/>
              </a:endParaRPr>
            </a:p>
          </p:txBody>
        </p:sp>
        <p:sp>
          <p:nvSpPr>
            <p:cNvPr id="5" name="TextBox 4">
              <a:extLst>
                <a:ext uri="{FF2B5EF4-FFF2-40B4-BE49-F238E27FC236}">
                  <a16:creationId xmlns:a16="http://schemas.microsoft.com/office/drawing/2014/main" id="{47C20E4F-5598-4543-99AA-79D922EC798E}"/>
                </a:ext>
              </a:extLst>
            </p:cNvPr>
            <p:cNvSpPr txBox="1"/>
            <p:nvPr/>
          </p:nvSpPr>
          <p:spPr>
            <a:xfrm>
              <a:off x="2447589" y="2552809"/>
              <a:ext cx="3041009" cy="659989"/>
            </a:xfrm>
            <a:prstGeom prst="rect">
              <a:avLst/>
            </a:prstGeom>
            <a:noFill/>
          </p:spPr>
          <p:txBody>
            <a:bodyPr wrap="square" rtlCol="0">
              <a:spAutoFit/>
            </a:bodyPr>
            <a:lstStyle/>
            <a:p>
              <a:pPr algn="ctr">
                <a:lnSpc>
                  <a:spcPct val="150000"/>
                </a:lnSpc>
              </a:pPr>
              <a:r>
                <a:rPr lang="vi-VN" sz="2800" b="1" dirty="0">
                  <a:solidFill>
                    <a:schemeClr val="accent1">
                      <a:lumMod val="50000"/>
                    </a:schemeClr>
                  </a:solidFill>
                  <a:latin typeface="UTM Avo" panose="02040603050506020204" pitchFamily="18" charset="0"/>
                </a:rPr>
                <a:t>TIẾT 1 – 2</a:t>
              </a:r>
              <a:endParaRPr lang="en-US" sz="2800" b="1" dirty="0">
                <a:solidFill>
                  <a:schemeClr val="accent1">
                    <a:lumMod val="50000"/>
                  </a:schemeClr>
                </a:solidFill>
                <a:latin typeface="UTM Avo" panose="02040603050506020204" pitchFamily="18" charset="0"/>
              </a:endParaRPr>
            </a:p>
          </p:txBody>
        </p:sp>
      </p:grpSp>
      <p:pic>
        <p:nvPicPr>
          <p:cNvPr id="6" name="Picture 4">
            <a:extLst>
              <a:ext uri="{FF2B5EF4-FFF2-40B4-BE49-F238E27FC236}">
                <a16:creationId xmlns:a16="http://schemas.microsoft.com/office/drawing/2014/main" id="{92AC510F-4E04-400B-8C1C-074ABFBB20F1}"/>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75294" y="3268600"/>
            <a:ext cx="1563093" cy="1563093"/>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204DF970-48E5-48AB-9708-9CCA8255B628}"/>
              </a:ext>
            </a:extLst>
          </p:cNvPr>
          <p:cNvGrpSpPr/>
          <p:nvPr/>
        </p:nvGrpSpPr>
        <p:grpSpPr>
          <a:xfrm>
            <a:off x="337443" y="617892"/>
            <a:ext cx="1645547" cy="646332"/>
            <a:chOff x="337443" y="617892"/>
            <a:chExt cx="1645547" cy="646332"/>
          </a:xfrm>
        </p:grpSpPr>
        <p:sp>
          <p:nvSpPr>
            <p:cNvPr id="12" name="TextBox 11">
              <a:extLst>
                <a:ext uri="{FF2B5EF4-FFF2-40B4-BE49-F238E27FC236}">
                  <a16:creationId xmlns:a16="http://schemas.microsoft.com/office/drawing/2014/main" id="{F9EBF4D9-7DFC-4360-A7A6-8642B5D8DE7B}"/>
                </a:ext>
              </a:extLst>
            </p:cNvPr>
            <p:cNvSpPr txBox="1"/>
            <p:nvPr/>
          </p:nvSpPr>
          <p:spPr>
            <a:xfrm>
              <a:off x="369343" y="617893"/>
              <a:ext cx="1613647" cy="646331"/>
            </a:xfrm>
            <a:prstGeom prst="rect">
              <a:avLst/>
            </a:prstGeom>
            <a:noFill/>
          </p:spPr>
          <p:txBody>
            <a:bodyPr wrap="square" rtlCol="0">
              <a:spAutoFit/>
            </a:bodyPr>
            <a:lstStyle/>
            <a:p>
              <a:r>
                <a:rPr lang="en-US" sz="3600" dirty="0">
                  <a:solidFill>
                    <a:schemeClr val="accent1">
                      <a:lumMod val="50000"/>
                    </a:schemeClr>
                  </a:solidFill>
                  <a:latin typeface="UTM Cookies" panose="02040603050506020204" pitchFamily="18" charset="0"/>
                </a:rPr>
                <a:t>BÀI 6</a:t>
              </a:r>
            </a:p>
          </p:txBody>
        </p:sp>
        <p:sp>
          <p:nvSpPr>
            <p:cNvPr id="13" name="TextBox 12">
              <a:extLst>
                <a:ext uri="{FF2B5EF4-FFF2-40B4-BE49-F238E27FC236}">
                  <a16:creationId xmlns:a16="http://schemas.microsoft.com/office/drawing/2014/main" id="{ED1BA16C-7EA5-48F4-8346-56A3175E0110}"/>
                </a:ext>
              </a:extLst>
            </p:cNvPr>
            <p:cNvSpPr txBox="1"/>
            <p:nvPr/>
          </p:nvSpPr>
          <p:spPr>
            <a:xfrm>
              <a:off x="337443" y="617892"/>
              <a:ext cx="1613647" cy="646331"/>
            </a:xfrm>
            <a:prstGeom prst="rect">
              <a:avLst/>
            </a:prstGeom>
            <a:noFill/>
          </p:spPr>
          <p:txBody>
            <a:bodyPr wrap="square" rtlCol="0">
              <a:spAutoFit/>
            </a:bodyPr>
            <a:lstStyle/>
            <a:p>
              <a:r>
                <a:rPr lang="en-US" sz="3600" dirty="0">
                  <a:solidFill>
                    <a:schemeClr val="accent1"/>
                  </a:solidFill>
                  <a:latin typeface="UTM Cookies" panose="02040603050506020204" pitchFamily="18" charset="0"/>
                </a:rPr>
                <a:t>BÀI 6</a:t>
              </a:r>
            </a:p>
          </p:txBody>
        </p:sp>
      </p:grpSp>
      <p:sp>
        <p:nvSpPr>
          <p:cNvPr id="14" name="TextBox 13">
            <a:extLst>
              <a:ext uri="{FF2B5EF4-FFF2-40B4-BE49-F238E27FC236}">
                <a16:creationId xmlns:a16="http://schemas.microsoft.com/office/drawing/2014/main" id="{75E32ADA-523D-4ACC-BA1B-20E677F68055}"/>
              </a:ext>
            </a:extLst>
          </p:cNvPr>
          <p:cNvSpPr txBox="1"/>
          <p:nvPr/>
        </p:nvSpPr>
        <p:spPr>
          <a:xfrm>
            <a:off x="1858288" y="434410"/>
            <a:ext cx="5693745" cy="707886"/>
          </a:xfrm>
          <a:prstGeom prst="rect">
            <a:avLst/>
          </a:prstGeom>
          <a:noFill/>
        </p:spPr>
        <p:txBody>
          <a:bodyPr wrap="square" rtlCol="0">
            <a:spAutoFit/>
          </a:bodyPr>
          <a:lstStyle/>
          <a:p>
            <a:r>
              <a:rPr lang="vi-VN" sz="4000" dirty="0">
                <a:solidFill>
                  <a:schemeClr val="accent2"/>
                </a:solidFill>
                <a:latin typeface="UTM Cookies" panose="02040603050506020204" pitchFamily="18" charset="0"/>
              </a:rPr>
              <a:t>MỘT GIỜ HỌC</a:t>
            </a:r>
            <a:endParaRPr lang="en-US" sz="4000" dirty="0">
              <a:solidFill>
                <a:schemeClr val="accent2"/>
              </a:solidFill>
              <a:latin typeface="UTM Cookies" panose="02040603050506020204" pitchFamily="18" charset="0"/>
            </a:endParaRPr>
          </a:p>
        </p:txBody>
      </p:sp>
    </p:spTree>
    <p:extLst>
      <p:ext uri="{BB962C8B-B14F-4D97-AF65-F5344CB8AC3E}">
        <p14:creationId xmlns:p14="http://schemas.microsoft.com/office/powerpoint/2010/main" val="33484868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5FE461F-E49E-4C41-98B4-152CC73E7463}"/>
              </a:ext>
            </a:extLst>
          </p:cNvPr>
          <p:cNvPicPr>
            <a:picLocks noChangeAspect="1"/>
          </p:cNvPicPr>
          <p:nvPr/>
        </p:nvPicPr>
        <p:blipFill>
          <a:blip r:embed="rId2">
            <a:clrChange>
              <a:clrFrom>
                <a:srgbClr val="FFFEFE"/>
              </a:clrFrom>
              <a:clrTo>
                <a:srgbClr val="FFFEFE">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704685" y="1409698"/>
            <a:ext cx="695814" cy="366713"/>
          </a:xfrm>
          <a:prstGeom prst="rect">
            <a:avLst/>
          </a:prstGeom>
        </p:spPr>
      </p:pic>
      <p:sp>
        <p:nvSpPr>
          <p:cNvPr id="8" name="TextBox 7">
            <a:extLst>
              <a:ext uri="{FF2B5EF4-FFF2-40B4-BE49-F238E27FC236}">
                <a16:creationId xmlns:a16="http://schemas.microsoft.com/office/drawing/2014/main" id="{B600F577-F819-4602-BCEB-985221633540}"/>
              </a:ext>
            </a:extLst>
          </p:cNvPr>
          <p:cNvSpPr txBox="1"/>
          <p:nvPr/>
        </p:nvSpPr>
        <p:spPr>
          <a:xfrm>
            <a:off x="1400499" y="1318109"/>
            <a:ext cx="4752815" cy="392928"/>
          </a:xfrm>
          <a:prstGeom prst="rect">
            <a:avLst/>
          </a:prstGeom>
          <a:noFill/>
        </p:spPr>
        <p:txBody>
          <a:bodyPr wrap="square" rtlCol="0">
            <a:spAutoFit/>
          </a:bodyPr>
          <a:lstStyle/>
          <a:p>
            <a:pPr algn="ctr">
              <a:lnSpc>
                <a:spcPct val="150000"/>
              </a:lnSpc>
            </a:pPr>
            <a:r>
              <a:rPr lang="vi-VN" sz="1500" b="1" dirty="0">
                <a:solidFill>
                  <a:srgbClr val="FF0000"/>
                </a:solidFill>
                <a:latin typeface="UTM Avo" panose="02040603050506020204" pitchFamily="18" charset="0"/>
              </a:rPr>
              <a:t>1. </a:t>
            </a:r>
            <a:r>
              <a:rPr lang="vi-VN" sz="1500" dirty="0">
                <a:latin typeface="UTM Avo" panose="02040603050506020204" pitchFamily="18" charset="0"/>
              </a:rPr>
              <a:t>Nói về việc làm của em được thầy cô khen.</a:t>
            </a:r>
            <a:endParaRPr lang="en-US" sz="1500" b="1" dirty="0">
              <a:latin typeface="UTM Avo" panose="02040603050506020204" pitchFamily="18" charset="0"/>
            </a:endParaRPr>
          </a:p>
        </p:txBody>
      </p:sp>
      <p:sp>
        <p:nvSpPr>
          <p:cNvPr id="10" name="TextBox 9">
            <a:extLst>
              <a:ext uri="{FF2B5EF4-FFF2-40B4-BE49-F238E27FC236}">
                <a16:creationId xmlns:a16="http://schemas.microsoft.com/office/drawing/2014/main" id="{8A271AA3-C1D0-4184-8B98-1E3FE8035A05}"/>
              </a:ext>
            </a:extLst>
          </p:cNvPr>
          <p:cNvSpPr txBox="1"/>
          <p:nvPr/>
        </p:nvSpPr>
        <p:spPr>
          <a:xfrm>
            <a:off x="1485561" y="1653358"/>
            <a:ext cx="4752815" cy="392928"/>
          </a:xfrm>
          <a:prstGeom prst="rect">
            <a:avLst/>
          </a:prstGeom>
          <a:noFill/>
        </p:spPr>
        <p:txBody>
          <a:bodyPr wrap="square" rtlCol="0">
            <a:spAutoFit/>
          </a:bodyPr>
          <a:lstStyle/>
          <a:p>
            <a:pPr algn="ctr">
              <a:lnSpc>
                <a:spcPct val="150000"/>
              </a:lnSpc>
            </a:pPr>
            <a:r>
              <a:rPr lang="vi-VN" sz="1500" b="1" dirty="0">
                <a:solidFill>
                  <a:srgbClr val="FF0000"/>
                </a:solidFill>
                <a:latin typeface="UTM Avo" panose="02040603050506020204" pitchFamily="18" charset="0"/>
              </a:rPr>
              <a:t>2. </a:t>
            </a:r>
            <a:r>
              <a:rPr lang="vi-VN" sz="1500" dirty="0">
                <a:latin typeface="UTM Avo" panose="02040603050506020204" pitchFamily="18" charset="0"/>
              </a:rPr>
              <a:t>Em cảm thấy thế nào khi được thầy cô khen?</a:t>
            </a:r>
            <a:endParaRPr lang="en-US" sz="1500" b="1" dirty="0">
              <a:latin typeface="UTM Avo" panose="02040603050506020204" pitchFamily="18" charset="0"/>
            </a:endParaRPr>
          </a:p>
        </p:txBody>
      </p:sp>
      <p:pic>
        <p:nvPicPr>
          <p:cNvPr id="3" name="Picture 2">
            <a:extLst>
              <a:ext uri="{FF2B5EF4-FFF2-40B4-BE49-F238E27FC236}">
                <a16:creationId xmlns:a16="http://schemas.microsoft.com/office/drawing/2014/main" id="{D92CB033-36C4-4AB9-B639-6FE6CE8582FC}"/>
              </a:ext>
            </a:extLst>
          </p:cNvPr>
          <p:cNvPicPr>
            <a:picLocks noChangeAspect="1"/>
          </p:cNvPicPr>
          <p:nvPr/>
        </p:nvPicPr>
        <p:blipFill>
          <a:blip r:embed="rId4">
            <a:clrChange>
              <a:clrFrom>
                <a:srgbClr val="F4FFFF"/>
              </a:clrFrom>
              <a:clrTo>
                <a:srgbClr val="F4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448658" y="2015364"/>
            <a:ext cx="5960683" cy="2703452"/>
          </a:xfrm>
          <a:prstGeom prst="rect">
            <a:avLst/>
          </a:prstGeom>
          <a:ln>
            <a:noFill/>
          </a:ln>
          <a:effectLst>
            <a:softEdge rad="112500"/>
          </a:effectLst>
        </p:spPr>
      </p:pic>
      <p:grpSp>
        <p:nvGrpSpPr>
          <p:cNvPr id="11" name="Group 10">
            <a:extLst>
              <a:ext uri="{FF2B5EF4-FFF2-40B4-BE49-F238E27FC236}">
                <a16:creationId xmlns:a16="http://schemas.microsoft.com/office/drawing/2014/main" id="{A014C561-1115-4EFB-ADF3-61B55631C9EB}"/>
              </a:ext>
            </a:extLst>
          </p:cNvPr>
          <p:cNvGrpSpPr/>
          <p:nvPr/>
        </p:nvGrpSpPr>
        <p:grpSpPr>
          <a:xfrm>
            <a:off x="337443" y="617892"/>
            <a:ext cx="1645547" cy="646332"/>
            <a:chOff x="337443" y="617892"/>
            <a:chExt cx="1645547" cy="646332"/>
          </a:xfrm>
        </p:grpSpPr>
        <p:sp>
          <p:nvSpPr>
            <p:cNvPr id="12" name="TextBox 11">
              <a:extLst>
                <a:ext uri="{FF2B5EF4-FFF2-40B4-BE49-F238E27FC236}">
                  <a16:creationId xmlns:a16="http://schemas.microsoft.com/office/drawing/2014/main" id="{45342F02-CAC5-4F35-AFE6-DE6AB5722B4F}"/>
                </a:ext>
              </a:extLst>
            </p:cNvPr>
            <p:cNvSpPr txBox="1"/>
            <p:nvPr/>
          </p:nvSpPr>
          <p:spPr>
            <a:xfrm>
              <a:off x="369343" y="617893"/>
              <a:ext cx="1613647" cy="646331"/>
            </a:xfrm>
            <a:prstGeom prst="rect">
              <a:avLst/>
            </a:prstGeom>
            <a:noFill/>
          </p:spPr>
          <p:txBody>
            <a:bodyPr wrap="square" rtlCol="0">
              <a:spAutoFit/>
            </a:bodyPr>
            <a:lstStyle/>
            <a:p>
              <a:r>
                <a:rPr lang="en-US" sz="3600" dirty="0">
                  <a:solidFill>
                    <a:schemeClr val="accent1">
                      <a:lumMod val="50000"/>
                    </a:schemeClr>
                  </a:solidFill>
                  <a:latin typeface="UTM Cookies" panose="02040603050506020204" pitchFamily="18" charset="0"/>
                </a:rPr>
                <a:t>BÀI 6</a:t>
              </a:r>
            </a:p>
          </p:txBody>
        </p:sp>
        <p:sp>
          <p:nvSpPr>
            <p:cNvPr id="13" name="TextBox 12">
              <a:extLst>
                <a:ext uri="{FF2B5EF4-FFF2-40B4-BE49-F238E27FC236}">
                  <a16:creationId xmlns:a16="http://schemas.microsoft.com/office/drawing/2014/main" id="{6C5A416F-742A-43ED-958F-FA4652BA792A}"/>
                </a:ext>
              </a:extLst>
            </p:cNvPr>
            <p:cNvSpPr txBox="1"/>
            <p:nvPr/>
          </p:nvSpPr>
          <p:spPr>
            <a:xfrm>
              <a:off x="337443" y="617892"/>
              <a:ext cx="1613647" cy="646331"/>
            </a:xfrm>
            <a:prstGeom prst="rect">
              <a:avLst/>
            </a:prstGeom>
            <a:noFill/>
          </p:spPr>
          <p:txBody>
            <a:bodyPr wrap="square" rtlCol="0">
              <a:spAutoFit/>
            </a:bodyPr>
            <a:lstStyle/>
            <a:p>
              <a:r>
                <a:rPr lang="en-US" sz="3600" dirty="0">
                  <a:solidFill>
                    <a:schemeClr val="accent1"/>
                  </a:solidFill>
                  <a:latin typeface="UTM Cookies" panose="02040603050506020204" pitchFamily="18" charset="0"/>
                </a:rPr>
                <a:t>BÀI 6</a:t>
              </a:r>
            </a:p>
          </p:txBody>
        </p:sp>
      </p:grpSp>
      <p:sp>
        <p:nvSpPr>
          <p:cNvPr id="14" name="TextBox 13">
            <a:extLst>
              <a:ext uri="{FF2B5EF4-FFF2-40B4-BE49-F238E27FC236}">
                <a16:creationId xmlns:a16="http://schemas.microsoft.com/office/drawing/2014/main" id="{CC6224D3-12AA-4F0D-92B8-C4F9C7EB1CD6}"/>
              </a:ext>
            </a:extLst>
          </p:cNvPr>
          <p:cNvSpPr txBox="1"/>
          <p:nvPr/>
        </p:nvSpPr>
        <p:spPr>
          <a:xfrm>
            <a:off x="1858288" y="434410"/>
            <a:ext cx="5693745" cy="707886"/>
          </a:xfrm>
          <a:prstGeom prst="rect">
            <a:avLst/>
          </a:prstGeom>
          <a:noFill/>
        </p:spPr>
        <p:txBody>
          <a:bodyPr wrap="square" rtlCol="0">
            <a:spAutoFit/>
          </a:bodyPr>
          <a:lstStyle/>
          <a:p>
            <a:r>
              <a:rPr lang="vi-VN" sz="4000" dirty="0">
                <a:solidFill>
                  <a:schemeClr val="accent2"/>
                </a:solidFill>
                <a:latin typeface="UTM Cookies" panose="02040603050506020204" pitchFamily="18" charset="0"/>
              </a:rPr>
              <a:t>MỘT GIỜ HỌC</a:t>
            </a:r>
            <a:endParaRPr lang="en-US" sz="4000" dirty="0">
              <a:solidFill>
                <a:schemeClr val="accent2"/>
              </a:solidFill>
              <a:latin typeface="UTM Cookies" panose="02040603050506020204" pitchFamily="18" charset="0"/>
            </a:endParaRPr>
          </a:p>
        </p:txBody>
      </p:sp>
    </p:spTree>
    <p:extLst>
      <p:ext uri="{BB962C8B-B14F-4D97-AF65-F5344CB8AC3E}">
        <p14:creationId xmlns:p14="http://schemas.microsoft.com/office/powerpoint/2010/main" val="72641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3F568F-BE16-4A9E-B05E-3C60823DCFDC}"/>
              </a:ext>
            </a:extLst>
          </p:cNvPr>
          <p:cNvSpPr txBox="1"/>
          <p:nvPr/>
        </p:nvSpPr>
        <p:spPr>
          <a:xfrm>
            <a:off x="1218102" y="386605"/>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3" name="Picture 2">
            <a:extLst>
              <a:ext uri="{FF2B5EF4-FFF2-40B4-BE49-F238E27FC236}">
                <a16:creationId xmlns:a16="http://schemas.microsoft.com/office/drawing/2014/main" id="{B038C1AA-8DDF-4A47-AC89-F4E2EFE79787}"/>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sp>
        <p:nvSpPr>
          <p:cNvPr id="4" name="TextBox 3">
            <a:extLst>
              <a:ext uri="{FF2B5EF4-FFF2-40B4-BE49-F238E27FC236}">
                <a16:creationId xmlns:a16="http://schemas.microsoft.com/office/drawing/2014/main" id="{EC1E3D26-0FBF-489D-9BF9-77F94C02DE90}"/>
              </a:ext>
            </a:extLst>
          </p:cNvPr>
          <p:cNvSpPr txBox="1"/>
          <p:nvPr/>
        </p:nvSpPr>
        <p:spPr>
          <a:xfrm>
            <a:off x="746086" y="588158"/>
            <a:ext cx="5365827" cy="413703"/>
          </a:xfrm>
          <a:prstGeom prst="rect">
            <a:avLst/>
          </a:prstGeom>
          <a:noFill/>
        </p:spPr>
        <p:txBody>
          <a:bodyPr wrap="square" rtlCol="0">
            <a:spAutoFit/>
          </a:bodyPr>
          <a:lstStyle/>
          <a:p>
            <a:pPr algn="ctr">
              <a:lnSpc>
                <a:spcPct val="150000"/>
              </a:lnSpc>
            </a:pPr>
            <a:r>
              <a:rPr lang="vi-VN" sz="1600" b="1" dirty="0">
                <a:solidFill>
                  <a:schemeClr val="accent1">
                    <a:lumMod val="50000"/>
                  </a:schemeClr>
                </a:solidFill>
                <a:latin typeface="UTM Avo" panose="02040603050506020204" pitchFamily="18" charset="0"/>
              </a:rPr>
              <a:t>Một giờ học</a:t>
            </a:r>
            <a:endParaRPr lang="en-US" sz="1600" b="1" dirty="0">
              <a:solidFill>
                <a:schemeClr val="accent1">
                  <a:lumMod val="50000"/>
                </a:schemeClr>
              </a:solidFill>
              <a:latin typeface="UTM Avo" panose="02040603050506020204" pitchFamily="18" charset="0"/>
            </a:endParaRPr>
          </a:p>
        </p:txBody>
      </p:sp>
      <p:sp>
        <p:nvSpPr>
          <p:cNvPr id="5" name="TextBox 4">
            <a:extLst>
              <a:ext uri="{FF2B5EF4-FFF2-40B4-BE49-F238E27FC236}">
                <a16:creationId xmlns:a16="http://schemas.microsoft.com/office/drawing/2014/main" id="{83DE1F8B-C43D-4B7A-8155-BEAC33AC1D49}"/>
              </a:ext>
            </a:extLst>
          </p:cNvPr>
          <p:cNvSpPr txBox="1"/>
          <p:nvPr/>
        </p:nvSpPr>
        <p:spPr>
          <a:xfrm>
            <a:off x="509365" y="942487"/>
            <a:ext cx="5855675" cy="3834127"/>
          </a:xfrm>
          <a:prstGeom prst="rect">
            <a:avLst/>
          </a:prstGeom>
          <a:noFill/>
        </p:spPr>
        <p:txBody>
          <a:bodyPr wrap="square" rtlCol="0">
            <a:spAutoFit/>
          </a:bodyPr>
          <a:lstStyle/>
          <a:p>
            <a:pPr algn="just">
              <a:lnSpc>
                <a:spcPct val="120000"/>
              </a:lnSpc>
            </a:pPr>
            <a:r>
              <a:rPr lang="vi-VN" sz="1200" dirty="0">
                <a:latin typeface="UTM Avo" panose="02040603050506020204" pitchFamily="18" charset="0"/>
              </a:rPr>
              <a:t>      Thầy giáo nói: “Chúng ta cần học cách giao tiếp tự tin. Vì thế hôm nay chúng ta sẽ tập nói trước lớp về bất cứ điều gì mình thích.”</a:t>
            </a:r>
          </a:p>
          <a:p>
            <a:pPr algn="just">
              <a:lnSpc>
                <a:spcPct val="120000"/>
              </a:lnSpc>
            </a:pPr>
            <a:r>
              <a:rPr lang="vi-VN" sz="1200" dirty="0">
                <a:latin typeface="UTM Avo" panose="02040603050506020204" pitchFamily="18" charset="0"/>
              </a:rPr>
              <a:t>      Quang được mời lên nói đầu tiên. Cậu lúng túng, đỏ mặt. Quang cảm thấy nói với bạn bên cạnh thì dễ, nhưng nói trước cả lớp thì sao mà khó thế. Thầy bảo: “Em cố nhớ xem, sáng nay ngủ dậy, em đã làm gì?”</a:t>
            </a:r>
          </a:p>
          <a:p>
            <a:pPr algn="just">
              <a:lnSpc>
                <a:spcPct val="120000"/>
              </a:lnSpc>
            </a:pPr>
            <a:r>
              <a:rPr lang="vi-VN" sz="1200" dirty="0">
                <a:latin typeface="UTM Avo" panose="02040603050506020204" pitchFamily="18" charset="0"/>
              </a:rPr>
              <a:t>      Quang ngập ngừng, vừa nói vừa gãi đầu: “Em...”.</a:t>
            </a:r>
          </a:p>
          <a:p>
            <a:pPr algn="just">
              <a:lnSpc>
                <a:spcPct val="120000"/>
              </a:lnSpc>
            </a:pPr>
            <a:r>
              <a:rPr lang="vi-VN" sz="1200" dirty="0">
                <a:latin typeface="UTM Avo" panose="02040603050506020204" pitchFamily="18" charset="0"/>
              </a:rPr>
              <a:t>      Thầy giáo nhắc: “Rồi gì nữa?”.</a:t>
            </a:r>
          </a:p>
          <a:p>
            <a:pPr algn="just">
              <a:lnSpc>
                <a:spcPct val="120000"/>
              </a:lnSpc>
            </a:pPr>
            <a:r>
              <a:rPr lang="vi-VN" sz="1200" dirty="0">
                <a:latin typeface="UTM Avo" panose="02040603050506020204" pitchFamily="18" charset="0"/>
              </a:rPr>
              <a:t>      Quang lại gãi đầu: “À...ờ...Em ngủ dậy.”. Và cậu nói tiếp: “Rồi...ờ...”.</a:t>
            </a:r>
          </a:p>
          <a:p>
            <a:pPr algn="just">
              <a:lnSpc>
                <a:spcPct val="120000"/>
              </a:lnSpc>
            </a:pPr>
            <a:r>
              <a:rPr lang="vi-VN" sz="1200" dirty="0">
                <a:latin typeface="UTM Avo" panose="02040603050506020204" pitchFamily="18" charset="0"/>
              </a:rPr>
              <a:t>      Thầy giáo mỉm cười, kiên nhẫn nghe Quang nói. Thầy bảo: “Thế là được rồi đấy!”</a:t>
            </a:r>
          </a:p>
          <a:p>
            <a:pPr algn="just">
              <a:lnSpc>
                <a:spcPct val="120000"/>
              </a:lnSpc>
            </a:pPr>
            <a:r>
              <a:rPr lang="vi-VN" sz="1200" dirty="0">
                <a:latin typeface="UTM Avo" panose="02040603050506020204" pitchFamily="18" charset="0"/>
              </a:rPr>
              <a:t>      Nhưng Quang chưa chịu về chỗ. Bỗng cậu nói to: “Rồi sau đó...ờ...ờ”. Quang thở mạnh một hơi rồi nói tiếp: “Mẹ... ờ... bảo: Con đánh răng đi.   Thế là em đánh răng.”. Thầy giáo vỗ tay. Cả lớp vỗ tay theo. Cuối cùng, Quang nói với giọng rất tự tin: “Sau đó bố đưa em đi học.”.</a:t>
            </a:r>
          </a:p>
          <a:p>
            <a:pPr algn="just">
              <a:lnSpc>
                <a:spcPct val="120000"/>
              </a:lnSpc>
            </a:pPr>
            <a:r>
              <a:rPr lang="vi-VN" sz="1200" dirty="0">
                <a:latin typeface="UTM Avo" panose="02040603050506020204" pitchFamily="18" charset="0"/>
              </a:rPr>
              <a:t>      Thầy giáo vỗ tay. Các bạn vỗ tay theo. Quang cũng vỗ tay. Cả lớp tràn ngập tiếng vỗ tay.</a:t>
            </a:r>
          </a:p>
          <a:p>
            <a:pPr algn="r">
              <a:lnSpc>
                <a:spcPct val="120000"/>
              </a:lnSpc>
            </a:pPr>
            <a:r>
              <a:rPr lang="vi-VN" sz="1200" dirty="0">
                <a:latin typeface="UTM Avo" panose="02040603050506020204" pitchFamily="18" charset="0"/>
              </a:rPr>
              <a:t>(Phỏng theo </a:t>
            </a:r>
            <a:r>
              <a:rPr lang="vi-VN" sz="1200" i="1" dirty="0">
                <a:latin typeface="UTM Avo" panose="02040603050506020204" pitchFamily="18" charset="0"/>
              </a:rPr>
              <a:t>Tốt-tô-chan, cô bé bên cửa sổ</a:t>
            </a:r>
            <a:r>
              <a:rPr lang="vi-VN" sz="1200" dirty="0">
                <a:latin typeface="UTM Avo" panose="02040603050506020204" pitchFamily="18" charset="0"/>
              </a:rPr>
              <a:t>)</a:t>
            </a:r>
            <a:endParaRPr lang="en-US" sz="1200" dirty="0">
              <a:latin typeface="UTM Avo" panose="02040603050506020204" pitchFamily="18" charset="0"/>
            </a:endParaRPr>
          </a:p>
        </p:txBody>
      </p:sp>
    </p:spTree>
    <p:extLst>
      <p:ext uri="{BB962C8B-B14F-4D97-AF65-F5344CB8AC3E}">
        <p14:creationId xmlns:p14="http://schemas.microsoft.com/office/powerpoint/2010/main" val="346546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3F568F-BE16-4A9E-B05E-3C60823DCFDC}"/>
              </a:ext>
            </a:extLst>
          </p:cNvPr>
          <p:cNvSpPr txBox="1"/>
          <p:nvPr/>
        </p:nvSpPr>
        <p:spPr>
          <a:xfrm>
            <a:off x="1218102" y="386605"/>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3" name="Picture 2">
            <a:extLst>
              <a:ext uri="{FF2B5EF4-FFF2-40B4-BE49-F238E27FC236}">
                <a16:creationId xmlns:a16="http://schemas.microsoft.com/office/drawing/2014/main" id="{B038C1AA-8DDF-4A47-AC89-F4E2EFE79787}"/>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sp>
        <p:nvSpPr>
          <p:cNvPr id="4" name="TextBox 3">
            <a:extLst>
              <a:ext uri="{FF2B5EF4-FFF2-40B4-BE49-F238E27FC236}">
                <a16:creationId xmlns:a16="http://schemas.microsoft.com/office/drawing/2014/main" id="{EC1E3D26-0FBF-489D-9BF9-77F94C02DE90}"/>
              </a:ext>
            </a:extLst>
          </p:cNvPr>
          <p:cNvSpPr txBox="1"/>
          <p:nvPr/>
        </p:nvSpPr>
        <p:spPr>
          <a:xfrm>
            <a:off x="746086" y="588158"/>
            <a:ext cx="5365827" cy="413703"/>
          </a:xfrm>
          <a:prstGeom prst="rect">
            <a:avLst/>
          </a:prstGeom>
          <a:noFill/>
        </p:spPr>
        <p:txBody>
          <a:bodyPr wrap="square" rtlCol="0">
            <a:spAutoFit/>
          </a:bodyPr>
          <a:lstStyle/>
          <a:p>
            <a:pPr algn="ctr">
              <a:lnSpc>
                <a:spcPct val="150000"/>
              </a:lnSpc>
            </a:pPr>
            <a:r>
              <a:rPr lang="vi-VN" sz="1600" b="1" dirty="0">
                <a:solidFill>
                  <a:schemeClr val="accent1">
                    <a:lumMod val="50000"/>
                  </a:schemeClr>
                </a:solidFill>
                <a:latin typeface="UTM Avo" panose="02040603050506020204" pitchFamily="18" charset="0"/>
              </a:rPr>
              <a:t>Một giờ học</a:t>
            </a:r>
            <a:endParaRPr lang="en-US" sz="1600" b="1" dirty="0">
              <a:solidFill>
                <a:schemeClr val="accent1">
                  <a:lumMod val="50000"/>
                </a:schemeClr>
              </a:solidFill>
              <a:latin typeface="UTM Avo" panose="02040603050506020204" pitchFamily="18" charset="0"/>
            </a:endParaRPr>
          </a:p>
        </p:txBody>
      </p:sp>
      <p:sp>
        <p:nvSpPr>
          <p:cNvPr id="5" name="TextBox 4">
            <a:extLst>
              <a:ext uri="{FF2B5EF4-FFF2-40B4-BE49-F238E27FC236}">
                <a16:creationId xmlns:a16="http://schemas.microsoft.com/office/drawing/2014/main" id="{83DE1F8B-C43D-4B7A-8155-BEAC33AC1D49}"/>
              </a:ext>
            </a:extLst>
          </p:cNvPr>
          <p:cNvSpPr txBox="1"/>
          <p:nvPr/>
        </p:nvSpPr>
        <p:spPr>
          <a:xfrm>
            <a:off x="509365" y="942487"/>
            <a:ext cx="5855675" cy="3834127"/>
          </a:xfrm>
          <a:prstGeom prst="rect">
            <a:avLst/>
          </a:prstGeom>
          <a:noFill/>
        </p:spPr>
        <p:txBody>
          <a:bodyPr wrap="square" rtlCol="0">
            <a:spAutoFit/>
          </a:bodyPr>
          <a:lstStyle/>
          <a:p>
            <a:pPr algn="just">
              <a:lnSpc>
                <a:spcPct val="120000"/>
              </a:lnSpc>
            </a:pPr>
            <a:r>
              <a:rPr lang="vi-VN" sz="1200" dirty="0">
                <a:latin typeface="UTM Avo" panose="02040603050506020204" pitchFamily="18" charset="0"/>
              </a:rPr>
              <a:t>      Thầy giáo nói: “Chúng ta cần học cách giao tiếp tự tin. Vì thế hôm nay chúng ta sẽ tập nói trước lớp về bất cứ điều gì mình thích.”</a:t>
            </a:r>
          </a:p>
          <a:p>
            <a:pPr algn="just">
              <a:lnSpc>
                <a:spcPct val="120000"/>
              </a:lnSpc>
            </a:pPr>
            <a:r>
              <a:rPr lang="vi-VN" sz="1200" dirty="0">
                <a:latin typeface="UTM Avo" panose="02040603050506020204" pitchFamily="18" charset="0"/>
              </a:rPr>
              <a:t>      Quang được mời lên nói đầu tiên. Cậu lúng túng, đỏ mặt. Quang cảm thấy nói với bạn bên cạnh thì dễ, nhưng nói trước cả lớp thì sao mà khó thế. Thầy bảo: “Em cố nhớ xem, sáng nay ngủ dậy, em đã làm gì?”</a:t>
            </a:r>
          </a:p>
          <a:p>
            <a:pPr algn="just">
              <a:lnSpc>
                <a:spcPct val="120000"/>
              </a:lnSpc>
            </a:pPr>
            <a:r>
              <a:rPr lang="vi-VN" sz="1200" dirty="0">
                <a:latin typeface="UTM Avo" panose="02040603050506020204" pitchFamily="18" charset="0"/>
              </a:rPr>
              <a:t>      Quang ngập ngừng, vừa nói vừa gãi đầu: “</a:t>
            </a:r>
            <a:r>
              <a:rPr lang="vi-VN" sz="1200" b="1" dirty="0">
                <a:solidFill>
                  <a:srgbClr val="00B050"/>
                </a:solidFill>
                <a:latin typeface="UTM Avo" panose="02040603050506020204" pitchFamily="18" charset="0"/>
              </a:rPr>
              <a:t>Em...”.</a:t>
            </a:r>
          </a:p>
          <a:p>
            <a:pPr algn="just">
              <a:lnSpc>
                <a:spcPct val="120000"/>
              </a:lnSpc>
            </a:pPr>
            <a:r>
              <a:rPr lang="vi-VN" sz="1200" dirty="0">
                <a:latin typeface="UTM Avo" panose="02040603050506020204" pitchFamily="18" charset="0"/>
              </a:rPr>
              <a:t>      Thầy giáo nhắc: “Rồi gì nữa?”.</a:t>
            </a:r>
          </a:p>
          <a:p>
            <a:pPr algn="just">
              <a:lnSpc>
                <a:spcPct val="120000"/>
              </a:lnSpc>
            </a:pPr>
            <a:r>
              <a:rPr lang="vi-VN" sz="1200" dirty="0">
                <a:latin typeface="UTM Avo" panose="02040603050506020204" pitchFamily="18" charset="0"/>
              </a:rPr>
              <a:t>      Quang lại gãi đầu: </a:t>
            </a:r>
            <a:r>
              <a:rPr lang="vi-VN" sz="1200" b="1" dirty="0">
                <a:solidFill>
                  <a:srgbClr val="00B050"/>
                </a:solidFill>
                <a:latin typeface="UTM Avo" panose="02040603050506020204" pitchFamily="18" charset="0"/>
              </a:rPr>
              <a:t>“À...ờ...Em ngủ dậy.”. </a:t>
            </a:r>
            <a:r>
              <a:rPr lang="vi-VN" sz="1200" dirty="0">
                <a:latin typeface="UTM Avo" panose="02040603050506020204" pitchFamily="18" charset="0"/>
              </a:rPr>
              <a:t>Và cậu nói tiếp: </a:t>
            </a:r>
            <a:r>
              <a:rPr lang="vi-VN" sz="1200" b="1" dirty="0">
                <a:solidFill>
                  <a:srgbClr val="00B050"/>
                </a:solidFill>
                <a:latin typeface="UTM Avo" panose="02040603050506020204" pitchFamily="18" charset="0"/>
              </a:rPr>
              <a:t>“Rồi...ờ...”.</a:t>
            </a:r>
          </a:p>
          <a:p>
            <a:pPr algn="just">
              <a:lnSpc>
                <a:spcPct val="120000"/>
              </a:lnSpc>
            </a:pPr>
            <a:r>
              <a:rPr lang="vi-VN" sz="1200" dirty="0">
                <a:latin typeface="UTM Avo" panose="02040603050506020204" pitchFamily="18" charset="0"/>
              </a:rPr>
              <a:t>      Thầy giáo mỉm cười, kiên nhẫn nghe Quang nói. Thầy bảo: “Thế là được rồi đấy!”</a:t>
            </a:r>
          </a:p>
          <a:p>
            <a:pPr algn="just">
              <a:lnSpc>
                <a:spcPct val="120000"/>
              </a:lnSpc>
            </a:pPr>
            <a:r>
              <a:rPr lang="vi-VN" sz="1200" dirty="0">
                <a:latin typeface="UTM Avo" panose="02040603050506020204" pitchFamily="18" charset="0"/>
              </a:rPr>
              <a:t>      Nhưng Quang chưa chịu về chỗ. Bỗng cậu nói to: </a:t>
            </a:r>
            <a:r>
              <a:rPr lang="vi-VN" sz="1200" b="1" dirty="0">
                <a:solidFill>
                  <a:srgbClr val="00B050"/>
                </a:solidFill>
                <a:latin typeface="UTM Avo" panose="02040603050506020204" pitchFamily="18" charset="0"/>
              </a:rPr>
              <a:t>“Rồi sau đó...ờ...ờ”. </a:t>
            </a:r>
            <a:r>
              <a:rPr lang="vi-VN" sz="1200" dirty="0">
                <a:latin typeface="UTM Avo" panose="02040603050506020204" pitchFamily="18" charset="0"/>
              </a:rPr>
              <a:t>Quang thở mạnh một hơi rồi nói tiếp: </a:t>
            </a:r>
            <a:r>
              <a:rPr lang="vi-VN" sz="1200" b="1" dirty="0">
                <a:solidFill>
                  <a:srgbClr val="00B050"/>
                </a:solidFill>
                <a:latin typeface="UTM Avo" panose="02040603050506020204" pitchFamily="18" charset="0"/>
              </a:rPr>
              <a:t>“Mẹ... ờ... bảo</a:t>
            </a:r>
            <a:r>
              <a:rPr lang="vi-VN" sz="1200" dirty="0">
                <a:latin typeface="UTM Avo" panose="02040603050506020204" pitchFamily="18" charset="0"/>
              </a:rPr>
              <a:t>: Con đánh răng đi.   Thế là em đánh răng.”. Thầy giáo vỗ tay. Cả lớp vỗ tay theo. Cuối cùng, Quang nói với giọng rất tự tin: “Sau đó bố đưa em đi học.”.</a:t>
            </a:r>
          </a:p>
          <a:p>
            <a:pPr algn="just">
              <a:lnSpc>
                <a:spcPct val="120000"/>
              </a:lnSpc>
            </a:pPr>
            <a:r>
              <a:rPr lang="vi-VN" sz="1200" dirty="0">
                <a:latin typeface="UTM Avo" panose="02040603050506020204" pitchFamily="18" charset="0"/>
              </a:rPr>
              <a:t>      Thầy giáo vỗ tay. Các bạn vỗ tay theo. Quang cũng vỗ tay. Cả lớp tràn ngập tiếng vỗ tay.</a:t>
            </a:r>
          </a:p>
          <a:p>
            <a:pPr algn="r">
              <a:lnSpc>
                <a:spcPct val="120000"/>
              </a:lnSpc>
            </a:pPr>
            <a:r>
              <a:rPr lang="vi-VN" sz="1200" dirty="0">
                <a:latin typeface="UTM Avo" panose="02040603050506020204" pitchFamily="18" charset="0"/>
              </a:rPr>
              <a:t>(Phỏng theo </a:t>
            </a:r>
            <a:r>
              <a:rPr lang="vi-VN" sz="1200" i="1" dirty="0">
                <a:latin typeface="UTM Avo" panose="02040603050506020204" pitchFamily="18" charset="0"/>
              </a:rPr>
              <a:t>Tốt-tô-chan, cô bé bên cửa sổ</a:t>
            </a:r>
            <a:r>
              <a:rPr lang="vi-VN" sz="1200" dirty="0">
                <a:latin typeface="UTM Avo" panose="02040603050506020204" pitchFamily="18" charset="0"/>
              </a:rPr>
              <a:t>)</a:t>
            </a:r>
            <a:endParaRPr lang="en-US" sz="1200" dirty="0">
              <a:latin typeface="UTM Avo" panose="02040603050506020204" pitchFamily="18" charset="0"/>
            </a:endParaRPr>
          </a:p>
        </p:txBody>
      </p:sp>
    </p:spTree>
    <p:extLst>
      <p:ext uri="{BB962C8B-B14F-4D97-AF65-F5344CB8AC3E}">
        <p14:creationId xmlns:p14="http://schemas.microsoft.com/office/powerpoint/2010/main" val="207985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3F568F-BE16-4A9E-B05E-3C60823DCFDC}"/>
              </a:ext>
            </a:extLst>
          </p:cNvPr>
          <p:cNvSpPr txBox="1"/>
          <p:nvPr/>
        </p:nvSpPr>
        <p:spPr>
          <a:xfrm>
            <a:off x="1218102" y="386605"/>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3" name="Picture 2">
            <a:extLst>
              <a:ext uri="{FF2B5EF4-FFF2-40B4-BE49-F238E27FC236}">
                <a16:creationId xmlns:a16="http://schemas.microsoft.com/office/drawing/2014/main" id="{B038C1AA-8DDF-4A47-AC89-F4E2EFE79787}"/>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sp>
        <p:nvSpPr>
          <p:cNvPr id="4" name="TextBox 3">
            <a:extLst>
              <a:ext uri="{FF2B5EF4-FFF2-40B4-BE49-F238E27FC236}">
                <a16:creationId xmlns:a16="http://schemas.microsoft.com/office/drawing/2014/main" id="{EC1E3D26-0FBF-489D-9BF9-77F94C02DE90}"/>
              </a:ext>
            </a:extLst>
          </p:cNvPr>
          <p:cNvSpPr txBox="1"/>
          <p:nvPr/>
        </p:nvSpPr>
        <p:spPr>
          <a:xfrm>
            <a:off x="746086" y="588158"/>
            <a:ext cx="5365827" cy="413703"/>
          </a:xfrm>
          <a:prstGeom prst="rect">
            <a:avLst/>
          </a:prstGeom>
          <a:noFill/>
        </p:spPr>
        <p:txBody>
          <a:bodyPr wrap="square" rtlCol="0">
            <a:spAutoFit/>
          </a:bodyPr>
          <a:lstStyle/>
          <a:p>
            <a:pPr algn="ctr">
              <a:lnSpc>
                <a:spcPct val="150000"/>
              </a:lnSpc>
            </a:pPr>
            <a:r>
              <a:rPr lang="vi-VN" sz="1600" b="1" dirty="0">
                <a:solidFill>
                  <a:schemeClr val="accent1">
                    <a:lumMod val="50000"/>
                  </a:schemeClr>
                </a:solidFill>
                <a:latin typeface="UTM Avo" panose="02040603050506020204" pitchFamily="18" charset="0"/>
              </a:rPr>
              <a:t>Một giờ học</a:t>
            </a:r>
            <a:endParaRPr lang="en-US" sz="1600" b="1" dirty="0">
              <a:solidFill>
                <a:schemeClr val="accent1">
                  <a:lumMod val="50000"/>
                </a:schemeClr>
              </a:solidFill>
              <a:latin typeface="UTM Avo" panose="02040603050506020204" pitchFamily="18" charset="0"/>
            </a:endParaRPr>
          </a:p>
        </p:txBody>
      </p:sp>
      <p:sp>
        <p:nvSpPr>
          <p:cNvPr id="5" name="TextBox 4">
            <a:extLst>
              <a:ext uri="{FF2B5EF4-FFF2-40B4-BE49-F238E27FC236}">
                <a16:creationId xmlns:a16="http://schemas.microsoft.com/office/drawing/2014/main" id="{83DE1F8B-C43D-4B7A-8155-BEAC33AC1D49}"/>
              </a:ext>
            </a:extLst>
          </p:cNvPr>
          <p:cNvSpPr txBox="1"/>
          <p:nvPr/>
        </p:nvSpPr>
        <p:spPr>
          <a:xfrm>
            <a:off x="509365" y="942487"/>
            <a:ext cx="5855675" cy="3834127"/>
          </a:xfrm>
          <a:prstGeom prst="rect">
            <a:avLst/>
          </a:prstGeom>
          <a:noFill/>
        </p:spPr>
        <p:txBody>
          <a:bodyPr wrap="square" rtlCol="0">
            <a:spAutoFit/>
          </a:bodyPr>
          <a:lstStyle/>
          <a:p>
            <a:pPr algn="just">
              <a:lnSpc>
                <a:spcPct val="120000"/>
              </a:lnSpc>
            </a:pPr>
            <a:r>
              <a:rPr lang="vi-VN" sz="1200" dirty="0">
                <a:latin typeface="UTM Avo" panose="02040603050506020204" pitchFamily="18" charset="0"/>
              </a:rPr>
              <a:t>      Thầy giáo nói: “Chúng ta cần học cách giao tiếp tự tin. Vì thế hôm nay chúng ta sẽ tập nói trước lớp về bất cứ điều gì mình thích.”</a:t>
            </a:r>
          </a:p>
          <a:p>
            <a:pPr algn="just">
              <a:lnSpc>
                <a:spcPct val="120000"/>
              </a:lnSpc>
            </a:pPr>
            <a:r>
              <a:rPr lang="vi-VN" sz="1200" dirty="0">
                <a:latin typeface="UTM Avo" panose="02040603050506020204" pitchFamily="18" charset="0"/>
              </a:rPr>
              <a:t>      Quang được mời lên nói đầu tiên. Cậu </a:t>
            </a:r>
            <a:r>
              <a:rPr lang="vi-VN" sz="1200" b="1" dirty="0">
                <a:solidFill>
                  <a:srgbClr val="FF0000"/>
                </a:solidFill>
                <a:latin typeface="UTM Avo" panose="02040603050506020204" pitchFamily="18" charset="0"/>
              </a:rPr>
              <a:t>lúng túng</a:t>
            </a:r>
            <a:r>
              <a:rPr lang="vi-VN" sz="1200" dirty="0">
                <a:latin typeface="UTM Avo" panose="02040603050506020204" pitchFamily="18" charset="0"/>
              </a:rPr>
              <a:t>, đỏ mặt. Quang cảm thấy nói với bạn bên cạnh thì dễ, nhưng nói trước cả lớp thì sao mà khó thế. Thầy bảo: “Em cố nhớ xem, sáng nay ngủ dậy, em đã làm gì?”</a:t>
            </a:r>
          </a:p>
          <a:p>
            <a:pPr algn="just">
              <a:lnSpc>
                <a:spcPct val="120000"/>
              </a:lnSpc>
            </a:pPr>
            <a:r>
              <a:rPr lang="vi-VN" sz="1200" dirty="0">
                <a:latin typeface="UTM Avo" panose="02040603050506020204" pitchFamily="18" charset="0"/>
              </a:rPr>
              <a:t>      Quang </a:t>
            </a:r>
            <a:r>
              <a:rPr lang="vi-VN" sz="1200" b="1" dirty="0">
                <a:solidFill>
                  <a:srgbClr val="FF0000"/>
                </a:solidFill>
                <a:latin typeface="UTM Avo" panose="02040603050506020204" pitchFamily="18" charset="0"/>
              </a:rPr>
              <a:t>ngập ngừng</a:t>
            </a:r>
            <a:r>
              <a:rPr lang="vi-VN" sz="1200" dirty="0">
                <a:latin typeface="UTM Avo" panose="02040603050506020204" pitchFamily="18" charset="0"/>
              </a:rPr>
              <a:t>, vừa nói vừa gãi đầu: “</a:t>
            </a:r>
            <a:r>
              <a:rPr lang="vi-VN" sz="1200" b="1" dirty="0">
                <a:solidFill>
                  <a:srgbClr val="00B050"/>
                </a:solidFill>
                <a:latin typeface="UTM Avo" panose="02040603050506020204" pitchFamily="18" charset="0"/>
              </a:rPr>
              <a:t>Em...”.</a:t>
            </a:r>
          </a:p>
          <a:p>
            <a:pPr algn="just">
              <a:lnSpc>
                <a:spcPct val="120000"/>
              </a:lnSpc>
            </a:pPr>
            <a:r>
              <a:rPr lang="vi-VN" sz="1200" dirty="0">
                <a:latin typeface="UTM Avo" panose="02040603050506020204" pitchFamily="18" charset="0"/>
              </a:rPr>
              <a:t>      Thầy giáo nhắc: “Rồi gì nữa?”.</a:t>
            </a:r>
          </a:p>
          <a:p>
            <a:pPr algn="just">
              <a:lnSpc>
                <a:spcPct val="120000"/>
              </a:lnSpc>
            </a:pPr>
            <a:r>
              <a:rPr lang="vi-VN" sz="1200" dirty="0">
                <a:latin typeface="UTM Avo" panose="02040603050506020204" pitchFamily="18" charset="0"/>
              </a:rPr>
              <a:t>      Quang lại gãi đầu: </a:t>
            </a:r>
            <a:r>
              <a:rPr lang="vi-VN" sz="1200" b="1" dirty="0">
                <a:solidFill>
                  <a:srgbClr val="00B050"/>
                </a:solidFill>
                <a:latin typeface="UTM Avo" panose="02040603050506020204" pitchFamily="18" charset="0"/>
              </a:rPr>
              <a:t>“À...ờ...Em ngủ dậy.”. </a:t>
            </a:r>
            <a:r>
              <a:rPr lang="vi-VN" sz="1200" dirty="0">
                <a:latin typeface="UTM Avo" panose="02040603050506020204" pitchFamily="18" charset="0"/>
              </a:rPr>
              <a:t>Và cậu nói tiếp: </a:t>
            </a:r>
            <a:r>
              <a:rPr lang="vi-VN" sz="1200" b="1" dirty="0">
                <a:solidFill>
                  <a:srgbClr val="00B050"/>
                </a:solidFill>
                <a:latin typeface="UTM Avo" panose="02040603050506020204" pitchFamily="18" charset="0"/>
              </a:rPr>
              <a:t>“Rồi...ờ...”.</a:t>
            </a:r>
          </a:p>
          <a:p>
            <a:pPr algn="just">
              <a:lnSpc>
                <a:spcPct val="120000"/>
              </a:lnSpc>
            </a:pPr>
            <a:r>
              <a:rPr lang="vi-VN" sz="1200" dirty="0">
                <a:latin typeface="UTM Avo" panose="02040603050506020204" pitchFamily="18" charset="0"/>
              </a:rPr>
              <a:t>      Thầy giáo mỉm cười, </a:t>
            </a:r>
            <a:r>
              <a:rPr lang="vi-VN" sz="1200" b="1" dirty="0">
                <a:solidFill>
                  <a:srgbClr val="FF0000"/>
                </a:solidFill>
                <a:latin typeface="UTM Avo" panose="02040603050506020204" pitchFamily="18" charset="0"/>
              </a:rPr>
              <a:t>kiên nhẫn </a:t>
            </a:r>
            <a:r>
              <a:rPr lang="vi-VN" sz="1200" dirty="0">
                <a:latin typeface="UTM Avo" panose="02040603050506020204" pitchFamily="18" charset="0"/>
              </a:rPr>
              <a:t>nghe Quang nói. Thầy bảo: “Thế là được rồi đấy!”</a:t>
            </a:r>
          </a:p>
          <a:p>
            <a:pPr algn="just">
              <a:lnSpc>
                <a:spcPct val="120000"/>
              </a:lnSpc>
            </a:pPr>
            <a:r>
              <a:rPr lang="vi-VN" sz="1200" dirty="0">
                <a:latin typeface="UTM Avo" panose="02040603050506020204" pitchFamily="18" charset="0"/>
              </a:rPr>
              <a:t>      Nhưng Quang chưa chịu về chỗ. Bỗng cậu nói to: </a:t>
            </a:r>
            <a:r>
              <a:rPr lang="vi-VN" sz="1200" b="1" dirty="0">
                <a:solidFill>
                  <a:srgbClr val="00B050"/>
                </a:solidFill>
                <a:latin typeface="UTM Avo" panose="02040603050506020204" pitchFamily="18" charset="0"/>
              </a:rPr>
              <a:t>“Rồi sau đó...ờ...ờ”. </a:t>
            </a:r>
            <a:r>
              <a:rPr lang="vi-VN" sz="1200" dirty="0">
                <a:latin typeface="UTM Avo" panose="02040603050506020204" pitchFamily="18" charset="0"/>
              </a:rPr>
              <a:t>Quang thở mạnh một hơi rồi nói tiếp: </a:t>
            </a:r>
            <a:r>
              <a:rPr lang="vi-VN" sz="1200" b="1" dirty="0">
                <a:solidFill>
                  <a:srgbClr val="00B050"/>
                </a:solidFill>
                <a:latin typeface="UTM Avo" panose="02040603050506020204" pitchFamily="18" charset="0"/>
              </a:rPr>
              <a:t>“Mẹ... ờ... bảo</a:t>
            </a:r>
            <a:r>
              <a:rPr lang="vi-VN" sz="1200" dirty="0">
                <a:latin typeface="UTM Avo" panose="02040603050506020204" pitchFamily="18" charset="0"/>
              </a:rPr>
              <a:t>: Con đánh răng đi.   Thế là em đánh răng.”. Thầy giáo vỗ tay. Cả lớp vỗ tay theo. Cuối cùng, Quang nói với giọng rất tự tin: “Sau đó bố đưa em đi học.”.</a:t>
            </a:r>
          </a:p>
          <a:p>
            <a:pPr algn="just">
              <a:lnSpc>
                <a:spcPct val="120000"/>
              </a:lnSpc>
            </a:pPr>
            <a:r>
              <a:rPr lang="vi-VN" sz="1200" dirty="0">
                <a:latin typeface="UTM Avo" panose="02040603050506020204" pitchFamily="18" charset="0"/>
              </a:rPr>
              <a:t>      Thầy giáo vỗ tay. Các bạn vỗ tay theo. Quang cũng vỗ tay. Cả lớp tràn ngập tiếng vỗ tay.</a:t>
            </a:r>
          </a:p>
          <a:p>
            <a:pPr algn="r">
              <a:lnSpc>
                <a:spcPct val="120000"/>
              </a:lnSpc>
            </a:pPr>
            <a:r>
              <a:rPr lang="vi-VN" sz="1200" dirty="0">
                <a:latin typeface="UTM Avo" panose="02040603050506020204" pitchFamily="18" charset="0"/>
              </a:rPr>
              <a:t>(Phỏng theo </a:t>
            </a:r>
            <a:r>
              <a:rPr lang="vi-VN" sz="1200" i="1" dirty="0">
                <a:latin typeface="UTM Avo" panose="02040603050506020204" pitchFamily="18" charset="0"/>
              </a:rPr>
              <a:t>Tốt-tô-chan, cô bé bên cửa sổ</a:t>
            </a:r>
            <a:r>
              <a:rPr lang="vi-VN" sz="1200" dirty="0">
                <a:latin typeface="UTM Avo" panose="02040603050506020204" pitchFamily="18" charset="0"/>
              </a:rPr>
              <a:t>)</a:t>
            </a:r>
            <a:endParaRPr lang="en-US" sz="1200" dirty="0">
              <a:latin typeface="UTM Avo" panose="02040603050506020204" pitchFamily="18" charset="0"/>
            </a:endParaRPr>
          </a:p>
        </p:txBody>
      </p:sp>
      <p:pic>
        <p:nvPicPr>
          <p:cNvPr id="6" name="Picture 5">
            <a:extLst>
              <a:ext uri="{FF2B5EF4-FFF2-40B4-BE49-F238E27FC236}">
                <a16:creationId xmlns:a16="http://schemas.microsoft.com/office/drawing/2014/main" id="{5F1C4841-261B-460C-86E5-CC1A2F692F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3501" y="959836"/>
            <a:ext cx="304770" cy="288000"/>
          </a:xfrm>
          <a:prstGeom prst="rect">
            <a:avLst/>
          </a:prstGeom>
        </p:spPr>
      </p:pic>
      <p:pic>
        <p:nvPicPr>
          <p:cNvPr id="7" name="Picture 6">
            <a:extLst>
              <a:ext uri="{FF2B5EF4-FFF2-40B4-BE49-F238E27FC236}">
                <a16:creationId xmlns:a16="http://schemas.microsoft.com/office/drawing/2014/main" id="{1D1A5B67-CA86-41BC-A4E1-F473565B5568}"/>
              </a:ext>
            </a:extLst>
          </p:cNvPr>
          <p:cNvPicPr>
            <a:picLocks noChangeAspect="1"/>
          </p:cNvPicPr>
          <p:nvPr/>
        </p:nvPicPr>
        <p:blipFill>
          <a:blip r:embed="rId5">
            <a:duotone>
              <a:schemeClr val="accent6">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489985" y="1405000"/>
            <a:ext cx="288000" cy="288000"/>
          </a:xfrm>
          <a:prstGeom prst="rect">
            <a:avLst/>
          </a:prstGeom>
        </p:spPr>
      </p:pic>
      <p:pic>
        <p:nvPicPr>
          <p:cNvPr id="8" name="Picture 7">
            <a:extLst>
              <a:ext uri="{FF2B5EF4-FFF2-40B4-BE49-F238E27FC236}">
                <a16:creationId xmlns:a16="http://schemas.microsoft.com/office/drawing/2014/main" id="{FDD776A0-7D13-47F2-90F9-A8539EB7032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1886" y="2920980"/>
            <a:ext cx="288000" cy="288000"/>
          </a:xfrm>
          <a:prstGeom prst="rect">
            <a:avLst/>
          </a:prstGeom>
        </p:spPr>
      </p:pic>
      <p:grpSp>
        <p:nvGrpSpPr>
          <p:cNvPr id="9" name="Group 8">
            <a:extLst>
              <a:ext uri="{FF2B5EF4-FFF2-40B4-BE49-F238E27FC236}">
                <a16:creationId xmlns:a16="http://schemas.microsoft.com/office/drawing/2014/main" id="{A8E888A2-F62E-48A1-B335-663446A3D0E9}"/>
              </a:ext>
            </a:extLst>
          </p:cNvPr>
          <p:cNvGrpSpPr/>
          <p:nvPr/>
        </p:nvGrpSpPr>
        <p:grpSpPr>
          <a:xfrm>
            <a:off x="318420" y="3699650"/>
            <a:ext cx="427666" cy="437635"/>
            <a:chOff x="3386627" y="2934354"/>
            <a:chExt cx="380902" cy="527749"/>
          </a:xfrm>
        </p:grpSpPr>
        <p:sp>
          <p:nvSpPr>
            <p:cNvPr id="10" name="Oval 9">
              <a:extLst>
                <a:ext uri="{FF2B5EF4-FFF2-40B4-BE49-F238E27FC236}">
                  <a16:creationId xmlns:a16="http://schemas.microsoft.com/office/drawing/2014/main" id="{6F96DAC5-6D42-4CE6-A50B-79DEBC54EFAF}"/>
                </a:ext>
              </a:extLst>
            </p:cNvPr>
            <p:cNvSpPr/>
            <p:nvPr/>
          </p:nvSpPr>
          <p:spPr>
            <a:xfrm>
              <a:off x="3445636" y="3057837"/>
              <a:ext cx="321893" cy="321893"/>
            </a:xfrm>
            <a:prstGeom prst="ellipse">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VN" sz="3600" i="1" dirty="0">
                <a:solidFill>
                  <a:schemeClr val="accent2"/>
                </a:solidFill>
                <a:latin typeface="UTM Charlotte" panose="02040603050506020204" pitchFamily="18" charset="0"/>
              </a:endParaRPr>
            </a:p>
          </p:txBody>
        </p:sp>
        <p:sp>
          <p:nvSpPr>
            <p:cNvPr id="11" name="Rectangle 10">
              <a:extLst>
                <a:ext uri="{FF2B5EF4-FFF2-40B4-BE49-F238E27FC236}">
                  <a16:creationId xmlns:a16="http://schemas.microsoft.com/office/drawing/2014/main" id="{185F31AA-4CD5-445B-9523-D38611DD96CF}"/>
                </a:ext>
              </a:extLst>
            </p:cNvPr>
            <p:cNvSpPr/>
            <p:nvPr/>
          </p:nvSpPr>
          <p:spPr>
            <a:xfrm rot="21163024">
              <a:off x="3386627" y="2934354"/>
              <a:ext cx="310653" cy="527749"/>
            </a:xfrm>
            <a:prstGeom prst="rect">
              <a:avLst/>
            </a:prstGeom>
          </p:spPr>
          <p:txBody>
            <a:bodyPr wrap="none">
              <a:spAutoFit/>
            </a:bodyPr>
            <a:lstStyle/>
            <a:p>
              <a:pPr algn="ctr"/>
              <a:r>
                <a:rPr lang="en-VN" sz="2400" b="1" i="1" dirty="0">
                  <a:solidFill>
                    <a:schemeClr val="accent2"/>
                  </a:solidFill>
                  <a:latin typeface="UTM Charlotte" panose="02040603050506020204" pitchFamily="18" charset="0"/>
                </a:rPr>
                <a:t>4</a:t>
              </a:r>
            </a:p>
          </p:txBody>
        </p:sp>
      </p:grpSp>
    </p:spTree>
    <p:extLst>
      <p:ext uri="{BB962C8B-B14F-4D97-AF65-F5344CB8AC3E}">
        <p14:creationId xmlns:p14="http://schemas.microsoft.com/office/powerpoint/2010/main" val="1853269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animEffect transition="in" filter="fade">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p:cTn id="36" dur="500" fill="hold"/>
                                        <p:tgtEl>
                                          <p:spTgt spid="9"/>
                                        </p:tgtEl>
                                        <p:attrNameLst>
                                          <p:attrName>ppt_w</p:attrName>
                                        </p:attrNameLst>
                                      </p:cBhvr>
                                      <p:tavLst>
                                        <p:tav tm="0">
                                          <p:val>
                                            <p:fltVal val="0"/>
                                          </p:val>
                                        </p:tav>
                                        <p:tav tm="100000">
                                          <p:val>
                                            <p:strVal val="#ppt_w"/>
                                          </p:val>
                                        </p:tav>
                                      </p:tavLst>
                                    </p:anim>
                                    <p:anim calcmode="lin" valueType="num">
                                      <p:cBhvr>
                                        <p:cTn id="37" dur="500" fill="hold"/>
                                        <p:tgtEl>
                                          <p:spTgt spid="9"/>
                                        </p:tgtEl>
                                        <p:attrNameLst>
                                          <p:attrName>ppt_h</p:attrName>
                                        </p:attrNameLst>
                                      </p:cBhvr>
                                      <p:tavLst>
                                        <p:tav tm="0">
                                          <p:val>
                                            <p:fltVal val="0"/>
                                          </p:val>
                                        </p:tav>
                                        <p:tav tm="100000">
                                          <p:val>
                                            <p:strVal val="#ppt_h"/>
                                          </p:val>
                                        </p:tav>
                                      </p:tavLst>
                                    </p:anim>
                                    <p:animEffect transition="in" filter="fade">
                                      <p:cBhvr>
                                        <p:cTn id="3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227348F-064B-42E6-B9FA-3D9BF71C50E2}"/>
              </a:ext>
            </a:extLst>
          </p:cNvPr>
          <p:cNvSpPr txBox="1"/>
          <p:nvPr/>
        </p:nvSpPr>
        <p:spPr>
          <a:xfrm>
            <a:off x="1218102" y="460493"/>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3" name="Picture 2">
            <a:extLst>
              <a:ext uri="{FF2B5EF4-FFF2-40B4-BE49-F238E27FC236}">
                <a16:creationId xmlns:a16="http://schemas.microsoft.com/office/drawing/2014/main" id="{EF6C3FF1-7550-41A3-B07C-6A8FE604B928}"/>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635794" y="490538"/>
            <a:ext cx="582308" cy="525172"/>
          </a:xfrm>
          <a:prstGeom prst="rect">
            <a:avLst/>
          </a:prstGeom>
        </p:spPr>
      </p:pic>
      <p:sp>
        <p:nvSpPr>
          <p:cNvPr id="4" name="TextBox 3">
            <a:extLst>
              <a:ext uri="{FF2B5EF4-FFF2-40B4-BE49-F238E27FC236}">
                <a16:creationId xmlns:a16="http://schemas.microsoft.com/office/drawing/2014/main" id="{6989577D-2694-44C6-813B-E128B42A92B3}"/>
              </a:ext>
            </a:extLst>
          </p:cNvPr>
          <p:cNvSpPr txBox="1"/>
          <p:nvPr/>
        </p:nvSpPr>
        <p:spPr>
          <a:xfrm>
            <a:off x="746084" y="941167"/>
            <a:ext cx="5365827" cy="453907"/>
          </a:xfrm>
          <a:prstGeom prst="rect">
            <a:avLst/>
          </a:prstGeom>
          <a:noFill/>
        </p:spPr>
        <p:txBody>
          <a:bodyPr wrap="square" rtlCol="0">
            <a:spAutoFit/>
          </a:bodyPr>
          <a:lstStyle/>
          <a:p>
            <a:pPr algn="ctr">
              <a:lnSpc>
                <a:spcPct val="150000"/>
              </a:lnSpc>
            </a:pPr>
            <a:r>
              <a:rPr lang="vi-VN" sz="1800" b="1" dirty="0">
                <a:solidFill>
                  <a:schemeClr val="accent6">
                    <a:lumMod val="50000"/>
                  </a:schemeClr>
                </a:solidFill>
                <a:latin typeface="UTM Avo" panose="02040603050506020204" pitchFamily="18" charset="0"/>
              </a:rPr>
              <a:t>Từ ngữ</a:t>
            </a:r>
            <a:endParaRPr lang="en-US" sz="1800" b="1" dirty="0">
              <a:solidFill>
                <a:schemeClr val="accent6">
                  <a:lumMod val="50000"/>
                </a:schemeClr>
              </a:solidFill>
              <a:latin typeface="UTM Avo" panose="02040603050506020204" pitchFamily="18" charset="0"/>
            </a:endParaRPr>
          </a:p>
        </p:txBody>
      </p:sp>
      <p:sp>
        <p:nvSpPr>
          <p:cNvPr id="5" name="Rectangle 4">
            <a:extLst>
              <a:ext uri="{FF2B5EF4-FFF2-40B4-BE49-F238E27FC236}">
                <a16:creationId xmlns:a16="http://schemas.microsoft.com/office/drawing/2014/main" id="{B4BA87DE-AAC9-4B5A-8698-0CEA3528A482}"/>
              </a:ext>
            </a:extLst>
          </p:cNvPr>
          <p:cNvSpPr/>
          <p:nvPr/>
        </p:nvSpPr>
        <p:spPr>
          <a:xfrm>
            <a:off x="460224" y="1435196"/>
            <a:ext cx="5996762" cy="455125"/>
          </a:xfrm>
          <a:prstGeom prst="rect">
            <a:avLst/>
          </a:prstGeom>
        </p:spPr>
        <p:txBody>
          <a:bodyPr wrap="square">
            <a:spAutoFit/>
          </a:bodyPr>
          <a:lstStyle/>
          <a:p>
            <a:pPr algn="just">
              <a:lnSpc>
                <a:spcPct val="150000"/>
              </a:lnSpc>
            </a:pPr>
            <a:r>
              <a:rPr lang="vi-VN" sz="1800" dirty="0">
                <a:latin typeface="UTM Avo" panose="02040603050506020204" pitchFamily="18" charset="0"/>
              </a:rPr>
              <a:t>     Lúng túng</a:t>
            </a:r>
            <a:endParaRPr lang="vi-VN" sz="1800" dirty="0"/>
          </a:p>
        </p:txBody>
      </p:sp>
      <p:sp>
        <p:nvSpPr>
          <p:cNvPr id="6" name="Oval 5">
            <a:extLst>
              <a:ext uri="{FF2B5EF4-FFF2-40B4-BE49-F238E27FC236}">
                <a16:creationId xmlns:a16="http://schemas.microsoft.com/office/drawing/2014/main" id="{720A18E7-78D1-492F-8431-2E4C7EB646FC}"/>
              </a:ext>
            </a:extLst>
          </p:cNvPr>
          <p:cNvSpPr/>
          <p:nvPr/>
        </p:nvSpPr>
        <p:spPr>
          <a:xfrm>
            <a:off x="550605" y="1572625"/>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Rectangle 6">
            <a:extLst>
              <a:ext uri="{FF2B5EF4-FFF2-40B4-BE49-F238E27FC236}">
                <a16:creationId xmlns:a16="http://schemas.microsoft.com/office/drawing/2014/main" id="{46DA635B-AA76-477B-9434-219E9306AEF0}"/>
              </a:ext>
            </a:extLst>
          </p:cNvPr>
          <p:cNvSpPr/>
          <p:nvPr/>
        </p:nvSpPr>
        <p:spPr>
          <a:xfrm>
            <a:off x="443723" y="2146156"/>
            <a:ext cx="5996762" cy="455125"/>
          </a:xfrm>
          <a:prstGeom prst="rect">
            <a:avLst/>
          </a:prstGeom>
        </p:spPr>
        <p:txBody>
          <a:bodyPr wrap="square">
            <a:spAutoFit/>
          </a:bodyPr>
          <a:lstStyle/>
          <a:p>
            <a:pPr algn="just">
              <a:lnSpc>
                <a:spcPct val="150000"/>
              </a:lnSpc>
            </a:pPr>
            <a:r>
              <a:rPr lang="vi-VN" sz="1800" dirty="0">
                <a:latin typeface="UTM Avo" panose="02040603050506020204" pitchFamily="18" charset="0"/>
              </a:rPr>
              <a:t>     Kiên nhẫn</a:t>
            </a:r>
            <a:endParaRPr lang="vi-VN" sz="1800" dirty="0"/>
          </a:p>
        </p:txBody>
      </p:sp>
      <p:sp>
        <p:nvSpPr>
          <p:cNvPr id="8" name="Oval 7">
            <a:extLst>
              <a:ext uri="{FF2B5EF4-FFF2-40B4-BE49-F238E27FC236}">
                <a16:creationId xmlns:a16="http://schemas.microsoft.com/office/drawing/2014/main" id="{C2AEDFD1-5A61-4EA1-B03C-B2C1FB91510F}"/>
              </a:ext>
            </a:extLst>
          </p:cNvPr>
          <p:cNvSpPr/>
          <p:nvPr/>
        </p:nvSpPr>
        <p:spPr>
          <a:xfrm>
            <a:off x="534104" y="2283585"/>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Rectangle 8">
            <a:extLst>
              <a:ext uri="{FF2B5EF4-FFF2-40B4-BE49-F238E27FC236}">
                <a16:creationId xmlns:a16="http://schemas.microsoft.com/office/drawing/2014/main" id="{7D539E32-F7DE-4AAF-96DC-A2C40E938035}"/>
              </a:ext>
            </a:extLst>
          </p:cNvPr>
          <p:cNvSpPr/>
          <p:nvPr/>
        </p:nvSpPr>
        <p:spPr>
          <a:xfrm>
            <a:off x="417515" y="3044093"/>
            <a:ext cx="2027973" cy="455125"/>
          </a:xfrm>
          <a:prstGeom prst="rect">
            <a:avLst/>
          </a:prstGeom>
        </p:spPr>
        <p:txBody>
          <a:bodyPr wrap="square">
            <a:spAutoFit/>
          </a:bodyPr>
          <a:lstStyle/>
          <a:p>
            <a:pPr algn="just">
              <a:lnSpc>
                <a:spcPct val="150000"/>
              </a:lnSpc>
            </a:pPr>
            <a:r>
              <a:rPr lang="vi-VN" sz="1800" dirty="0">
                <a:latin typeface="UTM Avo" panose="02040603050506020204" pitchFamily="18" charset="0"/>
              </a:rPr>
              <a:t>     Ngập ngừng</a:t>
            </a:r>
            <a:endParaRPr lang="vi-VN" sz="1800" dirty="0"/>
          </a:p>
        </p:txBody>
      </p:sp>
      <p:sp>
        <p:nvSpPr>
          <p:cNvPr id="10" name="Oval 9">
            <a:extLst>
              <a:ext uri="{FF2B5EF4-FFF2-40B4-BE49-F238E27FC236}">
                <a16:creationId xmlns:a16="http://schemas.microsoft.com/office/drawing/2014/main" id="{B94B83DB-6AF4-4047-B2E8-4F5763CC8448}"/>
              </a:ext>
            </a:extLst>
          </p:cNvPr>
          <p:cNvSpPr/>
          <p:nvPr/>
        </p:nvSpPr>
        <p:spPr>
          <a:xfrm>
            <a:off x="507896" y="3181522"/>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TextBox 10">
            <a:extLst>
              <a:ext uri="{FF2B5EF4-FFF2-40B4-BE49-F238E27FC236}">
                <a16:creationId xmlns:a16="http://schemas.microsoft.com/office/drawing/2014/main" id="{08C13695-BCAF-4BB2-9739-07E4186BDFE6}"/>
              </a:ext>
            </a:extLst>
          </p:cNvPr>
          <p:cNvSpPr txBox="1"/>
          <p:nvPr/>
        </p:nvSpPr>
        <p:spPr>
          <a:xfrm>
            <a:off x="1988413" y="1435196"/>
            <a:ext cx="4469138" cy="449034"/>
          </a:xfrm>
          <a:prstGeom prst="rect">
            <a:avLst/>
          </a:prstGeom>
          <a:noFill/>
        </p:spPr>
        <p:txBody>
          <a:bodyPr wrap="square" rtlCol="0">
            <a:spAutoFit/>
          </a:bodyPr>
          <a:lstStyle/>
          <a:p>
            <a:pPr>
              <a:lnSpc>
                <a:spcPct val="150000"/>
              </a:lnSpc>
            </a:pPr>
            <a:r>
              <a:rPr lang="vi-VN" sz="1800" dirty="0">
                <a:solidFill>
                  <a:schemeClr val="accent6">
                    <a:lumMod val="50000"/>
                  </a:schemeClr>
                </a:solidFill>
                <a:latin typeface="UTM Avo" panose="02040603050506020204" pitchFamily="18" charset="0"/>
              </a:rPr>
              <a:t>: không biết nói hoặc làm như thế nào</a:t>
            </a:r>
            <a:endParaRPr lang="en-US" sz="1800" dirty="0">
              <a:solidFill>
                <a:schemeClr val="accent6">
                  <a:lumMod val="50000"/>
                </a:schemeClr>
              </a:solidFill>
              <a:latin typeface="UTM Avo" panose="02040603050506020204" pitchFamily="18" charset="0"/>
            </a:endParaRPr>
          </a:p>
        </p:txBody>
      </p:sp>
      <p:sp>
        <p:nvSpPr>
          <p:cNvPr id="12" name="TextBox 11">
            <a:extLst>
              <a:ext uri="{FF2B5EF4-FFF2-40B4-BE49-F238E27FC236}">
                <a16:creationId xmlns:a16="http://schemas.microsoft.com/office/drawing/2014/main" id="{69FA40D6-2F94-46CE-9D63-D36A1DBBAB40}"/>
              </a:ext>
            </a:extLst>
          </p:cNvPr>
          <p:cNvSpPr txBox="1"/>
          <p:nvPr/>
        </p:nvSpPr>
        <p:spPr>
          <a:xfrm>
            <a:off x="1941306" y="2139484"/>
            <a:ext cx="4515680" cy="864532"/>
          </a:xfrm>
          <a:prstGeom prst="rect">
            <a:avLst/>
          </a:prstGeom>
          <a:noFill/>
        </p:spPr>
        <p:txBody>
          <a:bodyPr wrap="square" rtlCol="0">
            <a:spAutoFit/>
          </a:bodyPr>
          <a:lstStyle/>
          <a:p>
            <a:pPr algn="just">
              <a:lnSpc>
                <a:spcPct val="150000"/>
              </a:lnSpc>
            </a:pPr>
            <a:r>
              <a:rPr lang="vi-VN" sz="1800" dirty="0">
                <a:solidFill>
                  <a:schemeClr val="accent6">
                    <a:lumMod val="50000"/>
                  </a:schemeClr>
                </a:solidFill>
                <a:latin typeface="UTM Avo" panose="02040603050506020204" pitchFamily="18" charset="0"/>
              </a:rPr>
              <a:t>: tiếp tục làm việc đã định mà không nản lòng</a:t>
            </a:r>
            <a:endParaRPr lang="en-US" sz="1800" dirty="0">
              <a:solidFill>
                <a:schemeClr val="accent6">
                  <a:lumMod val="50000"/>
                </a:schemeClr>
              </a:solidFill>
              <a:latin typeface="UTM Avo" panose="02040603050506020204" pitchFamily="18" charset="0"/>
            </a:endParaRPr>
          </a:p>
        </p:txBody>
      </p:sp>
      <p:sp>
        <p:nvSpPr>
          <p:cNvPr id="14" name="TextBox 13">
            <a:extLst>
              <a:ext uri="{FF2B5EF4-FFF2-40B4-BE49-F238E27FC236}">
                <a16:creationId xmlns:a16="http://schemas.microsoft.com/office/drawing/2014/main" id="{F789103F-7DC2-4138-ACE9-2269DBEA02DC}"/>
              </a:ext>
            </a:extLst>
          </p:cNvPr>
          <p:cNvSpPr txBox="1"/>
          <p:nvPr/>
        </p:nvSpPr>
        <p:spPr>
          <a:xfrm>
            <a:off x="2230917" y="3044093"/>
            <a:ext cx="2521653" cy="1280030"/>
          </a:xfrm>
          <a:prstGeom prst="rect">
            <a:avLst/>
          </a:prstGeom>
          <a:noFill/>
        </p:spPr>
        <p:txBody>
          <a:bodyPr wrap="square" rtlCol="0">
            <a:spAutoFit/>
          </a:bodyPr>
          <a:lstStyle/>
          <a:p>
            <a:pPr algn="just">
              <a:lnSpc>
                <a:spcPct val="150000"/>
              </a:lnSpc>
            </a:pPr>
            <a:r>
              <a:rPr lang="vi-VN" sz="1800" dirty="0">
                <a:solidFill>
                  <a:schemeClr val="accent6">
                    <a:lumMod val="50000"/>
                  </a:schemeClr>
                </a:solidFill>
                <a:latin typeface="UTM Avo" panose="02040603050506020204" pitchFamily="18" charset="0"/>
              </a:rPr>
              <a:t>: chưa quyết định được vì còn lo sợ thất bại.</a:t>
            </a:r>
            <a:endParaRPr lang="en-US" sz="1800" dirty="0">
              <a:solidFill>
                <a:schemeClr val="accent6">
                  <a:lumMod val="50000"/>
                </a:schemeClr>
              </a:solidFill>
              <a:latin typeface="UTM Avo" panose="02040603050506020204" pitchFamily="18" charset="0"/>
            </a:endParaRPr>
          </a:p>
        </p:txBody>
      </p:sp>
      <p:pic>
        <p:nvPicPr>
          <p:cNvPr id="4098" name="Picture 2" descr="Premium Vector | Cute little kid girl think with question mark">
            <a:extLst>
              <a:ext uri="{FF2B5EF4-FFF2-40B4-BE49-F238E27FC236}">
                <a16:creationId xmlns:a16="http://schemas.microsoft.com/office/drawing/2014/main" id="{248A90D7-BE5B-43B5-BE31-73EDF50C499B}"/>
              </a:ext>
            </a:extLst>
          </p:cNvPr>
          <p:cNvPicPr>
            <a:picLocks noChangeAspect="1" noChangeArrowheads="1"/>
          </p:cNvPicPr>
          <p:nvPr/>
        </p:nvPicPr>
        <p:blipFill rotWithShape="1">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r="44832"/>
          <a:stretch/>
        </p:blipFill>
        <p:spPr bwMode="auto">
          <a:xfrm>
            <a:off x="4752570" y="2400543"/>
            <a:ext cx="1045683" cy="2286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6513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left)">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left)">
                                      <p:cBhvr>
                                        <p:cTn id="41" dur="500"/>
                                        <p:tgtEl>
                                          <p:spTgt spid="14"/>
                                        </p:tgtEl>
                                      </p:cBhvr>
                                    </p:animEffect>
                                  </p:childTnLst>
                                </p:cTn>
                              </p:par>
                            </p:childTnLst>
                          </p:cTn>
                        </p:par>
                        <p:par>
                          <p:cTn id="42" fill="hold">
                            <p:stCondLst>
                              <p:cond delay="500"/>
                            </p:stCondLst>
                            <p:childTnLst>
                              <p:par>
                                <p:cTn id="43" presetID="10" presetClass="entr" presetSubtype="0" fill="hold" nodeType="afterEffect">
                                  <p:stCondLst>
                                    <p:cond delay="0"/>
                                  </p:stCondLst>
                                  <p:childTnLst>
                                    <p:set>
                                      <p:cBhvr>
                                        <p:cTn id="44" dur="1" fill="hold">
                                          <p:stCondLst>
                                            <p:cond delay="0"/>
                                          </p:stCondLst>
                                        </p:cTn>
                                        <p:tgtEl>
                                          <p:spTgt spid="4098"/>
                                        </p:tgtEl>
                                        <p:attrNameLst>
                                          <p:attrName>style.visibility</p:attrName>
                                        </p:attrNameLst>
                                      </p:cBhvr>
                                      <p:to>
                                        <p:strVal val="visible"/>
                                      </p:to>
                                    </p:set>
                                    <p:animEffect transition="in" filter="fade">
                                      <p:cBhvr>
                                        <p:cTn id="45"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p:bldP spid="8" grpId="0" animBg="1"/>
      <p:bldP spid="9" grpId="0"/>
      <p:bldP spid="10" grpId="0" animBg="1"/>
      <p:bldP spid="11" grpId="0"/>
      <p:bldP spid="12"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A978C64-4DD0-4FE3-9BF1-C89919C7D371}"/>
              </a:ext>
            </a:extLst>
          </p:cNvPr>
          <p:cNvSpPr txBox="1"/>
          <p:nvPr/>
        </p:nvSpPr>
        <p:spPr>
          <a:xfrm>
            <a:off x="1218102" y="460493"/>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3" name="Picture 2">
            <a:extLst>
              <a:ext uri="{FF2B5EF4-FFF2-40B4-BE49-F238E27FC236}">
                <a16:creationId xmlns:a16="http://schemas.microsoft.com/office/drawing/2014/main" id="{1392C8D2-656C-4B7E-A2AA-7854544E65A5}"/>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635794" y="490538"/>
            <a:ext cx="582308" cy="525172"/>
          </a:xfrm>
          <a:prstGeom prst="rect">
            <a:avLst/>
          </a:prstGeom>
        </p:spPr>
      </p:pic>
      <p:sp>
        <p:nvSpPr>
          <p:cNvPr id="4" name="TextBox 3">
            <a:extLst>
              <a:ext uri="{FF2B5EF4-FFF2-40B4-BE49-F238E27FC236}">
                <a16:creationId xmlns:a16="http://schemas.microsoft.com/office/drawing/2014/main" id="{5B65DD8A-71CD-47B9-8EA5-A5DD6D7DDE01}"/>
              </a:ext>
            </a:extLst>
          </p:cNvPr>
          <p:cNvSpPr txBox="1"/>
          <p:nvPr/>
        </p:nvSpPr>
        <p:spPr>
          <a:xfrm>
            <a:off x="746084" y="941167"/>
            <a:ext cx="5365827" cy="453907"/>
          </a:xfrm>
          <a:prstGeom prst="rect">
            <a:avLst/>
          </a:prstGeom>
          <a:noFill/>
        </p:spPr>
        <p:txBody>
          <a:bodyPr wrap="square" rtlCol="0">
            <a:spAutoFit/>
          </a:bodyPr>
          <a:lstStyle/>
          <a:p>
            <a:pPr algn="ctr">
              <a:lnSpc>
                <a:spcPct val="150000"/>
              </a:lnSpc>
            </a:pPr>
            <a:r>
              <a:rPr lang="vi-VN" sz="1800" b="1" dirty="0">
                <a:solidFill>
                  <a:schemeClr val="accent6">
                    <a:lumMod val="50000"/>
                  </a:schemeClr>
                </a:solidFill>
                <a:latin typeface="UTM Avo" panose="02040603050506020204" pitchFamily="18" charset="0"/>
              </a:rPr>
              <a:t>Một số câu văn dài</a:t>
            </a:r>
            <a:endParaRPr lang="en-US" sz="1800" b="1" dirty="0">
              <a:solidFill>
                <a:schemeClr val="accent6">
                  <a:lumMod val="50000"/>
                </a:schemeClr>
              </a:solidFill>
              <a:latin typeface="UTM Avo" panose="02040603050506020204" pitchFamily="18" charset="0"/>
            </a:endParaRPr>
          </a:p>
        </p:txBody>
      </p:sp>
      <p:sp>
        <p:nvSpPr>
          <p:cNvPr id="5" name="Rectangle 4">
            <a:extLst>
              <a:ext uri="{FF2B5EF4-FFF2-40B4-BE49-F238E27FC236}">
                <a16:creationId xmlns:a16="http://schemas.microsoft.com/office/drawing/2014/main" id="{682F5B47-B0A6-415E-9D7B-BA059CC8BA69}"/>
              </a:ext>
            </a:extLst>
          </p:cNvPr>
          <p:cNvSpPr/>
          <p:nvPr/>
        </p:nvSpPr>
        <p:spPr>
          <a:xfrm>
            <a:off x="430620" y="1698229"/>
            <a:ext cx="5996762" cy="1703030"/>
          </a:xfrm>
          <a:prstGeom prst="rect">
            <a:avLst/>
          </a:prstGeom>
        </p:spPr>
        <p:txBody>
          <a:bodyPr wrap="square">
            <a:spAutoFit/>
          </a:bodyPr>
          <a:lstStyle/>
          <a:p>
            <a:pPr algn="just">
              <a:lnSpc>
                <a:spcPct val="150000"/>
              </a:lnSpc>
            </a:pPr>
            <a:r>
              <a:rPr lang="vi-VN" sz="1800" dirty="0">
                <a:latin typeface="UTM Avo" panose="02040603050506020204" pitchFamily="18" charset="0"/>
              </a:rPr>
              <a:t>     “Chúng ta cần học cách giao tiếp tự tin. Vì thế hôm nay chúng ta sẽ tập nói trước lớp về bất cứ điều gì mình thích.”</a:t>
            </a:r>
          </a:p>
          <a:p>
            <a:pPr algn="just">
              <a:lnSpc>
                <a:spcPct val="150000"/>
              </a:lnSpc>
            </a:pPr>
            <a:endParaRPr lang="vi-VN" sz="1800" dirty="0"/>
          </a:p>
        </p:txBody>
      </p:sp>
      <p:sp>
        <p:nvSpPr>
          <p:cNvPr id="6" name="Oval 5">
            <a:extLst>
              <a:ext uri="{FF2B5EF4-FFF2-40B4-BE49-F238E27FC236}">
                <a16:creationId xmlns:a16="http://schemas.microsoft.com/office/drawing/2014/main" id="{9012F39B-9488-4693-A04A-8E0E8D87ADAC}"/>
              </a:ext>
            </a:extLst>
          </p:cNvPr>
          <p:cNvSpPr/>
          <p:nvPr/>
        </p:nvSpPr>
        <p:spPr>
          <a:xfrm>
            <a:off x="521001" y="1835658"/>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Rectangle 6">
            <a:extLst>
              <a:ext uri="{FF2B5EF4-FFF2-40B4-BE49-F238E27FC236}">
                <a16:creationId xmlns:a16="http://schemas.microsoft.com/office/drawing/2014/main" id="{552A16D4-D6FD-4A3E-A854-6A81CD0E4348}"/>
              </a:ext>
            </a:extLst>
          </p:cNvPr>
          <p:cNvSpPr/>
          <p:nvPr/>
        </p:nvSpPr>
        <p:spPr>
          <a:xfrm>
            <a:off x="425141" y="3061071"/>
            <a:ext cx="5996761" cy="870623"/>
          </a:xfrm>
          <a:prstGeom prst="rect">
            <a:avLst/>
          </a:prstGeom>
        </p:spPr>
        <p:txBody>
          <a:bodyPr wrap="square">
            <a:spAutoFit/>
          </a:bodyPr>
          <a:lstStyle/>
          <a:p>
            <a:pPr algn="just">
              <a:lnSpc>
                <a:spcPct val="150000"/>
              </a:lnSpc>
            </a:pPr>
            <a:r>
              <a:rPr lang="vi-VN" sz="1800" dirty="0">
                <a:latin typeface="UTM Avo" panose="02040603050506020204" pitchFamily="18" charset="0"/>
              </a:rPr>
              <a:t>      Quang cảm thấy nói với bạn bên cạnh thì dễ, nhưng nói trước cả lớp thì sao mà khó thế.</a:t>
            </a:r>
            <a:endParaRPr lang="vi-VN" sz="1800" dirty="0"/>
          </a:p>
        </p:txBody>
      </p:sp>
      <p:sp>
        <p:nvSpPr>
          <p:cNvPr id="8" name="Oval 7">
            <a:extLst>
              <a:ext uri="{FF2B5EF4-FFF2-40B4-BE49-F238E27FC236}">
                <a16:creationId xmlns:a16="http://schemas.microsoft.com/office/drawing/2014/main" id="{6086B046-6941-4264-B5FC-9BDF1320F432}"/>
              </a:ext>
            </a:extLst>
          </p:cNvPr>
          <p:cNvSpPr/>
          <p:nvPr/>
        </p:nvSpPr>
        <p:spPr>
          <a:xfrm>
            <a:off x="515523" y="3208955"/>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9" name="Straight Connector 8">
            <a:extLst>
              <a:ext uri="{FF2B5EF4-FFF2-40B4-BE49-F238E27FC236}">
                <a16:creationId xmlns:a16="http://schemas.microsoft.com/office/drawing/2014/main" id="{F6BEAB5F-5F9B-4C1D-B82C-1CF77D5A646F}"/>
              </a:ext>
            </a:extLst>
          </p:cNvPr>
          <p:cNvCxnSpPr/>
          <p:nvPr/>
        </p:nvCxnSpPr>
        <p:spPr>
          <a:xfrm flipH="1">
            <a:off x="6318175" y="1717209"/>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F149B1D-FF5F-4B37-B655-A47B32D3B9F8}"/>
              </a:ext>
            </a:extLst>
          </p:cNvPr>
          <p:cNvCxnSpPr/>
          <p:nvPr/>
        </p:nvCxnSpPr>
        <p:spPr>
          <a:xfrm flipH="1">
            <a:off x="1726191" y="1714708"/>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E99D334-C8B2-404F-9D42-E9E4BE37EA41}"/>
              </a:ext>
            </a:extLst>
          </p:cNvPr>
          <p:cNvCxnSpPr/>
          <p:nvPr/>
        </p:nvCxnSpPr>
        <p:spPr>
          <a:xfrm flipH="1">
            <a:off x="6194460" y="2137630"/>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3E3A997-0B1E-4B65-874C-B2710EECBEB8}"/>
              </a:ext>
            </a:extLst>
          </p:cNvPr>
          <p:cNvCxnSpPr/>
          <p:nvPr/>
        </p:nvCxnSpPr>
        <p:spPr>
          <a:xfrm flipH="1">
            <a:off x="6150936" y="2137630"/>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27F5014-D743-425C-9FE7-4317E3D7B635}"/>
              </a:ext>
            </a:extLst>
          </p:cNvPr>
          <p:cNvCxnSpPr/>
          <p:nvPr/>
        </p:nvCxnSpPr>
        <p:spPr>
          <a:xfrm flipH="1">
            <a:off x="5245891" y="3061071"/>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66BA4AF-25EE-454A-8026-CE1DAAA05AEB}"/>
              </a:ext>
            </a:extLst>
          </p:cNvPr>
          <p:cNvCxnSpPr/>
          <p:nvPr/>
        </p:nvCxnSpPr>
        <p:spPr>
          <a:xfrm flipH="1">
            <a:off x="1664276" y="3496382"/>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327FEEC-52EF-4CD3-BB11-45D5B344F1FA}"/>
              </a:ext>
            </a:extLst>
          </p:cNvPr>
          <p:cNvCxnSpPr/>
          <p:nvPr/>
        </p:nvCxnSpPr>
        <p:spPr>
          <a:xfrm flipH="1">
            <a:off x="3614870" y="3478631"/>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FE96FAF-3600-4004-8BCF-3270D44351A4}"/>
              </a:ext>
            </a:extLst>
          </p:cNvPr>
          <p:cNvCxnSpPr/>
          <p:nvPr/>
        </p:nvCxnSpPr>
        <p:spPr>
          <a:xfrm flipH="1">
            <a:off x="3582245" y="3478631"/>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0FF2E82-EAA8-483C-8C32-1116A84D7AD1}"/>
              </a:ext>
            </a:extLst>
          </p:cNvPr>
          <p:cNvCxnSpPr/>
          <p:nvPr/>
        </p:nvCxnSpPr>
        <p:spPr>
          <a:xfrm flipH="1">
            <a:off x="4692713" y="1729061"/>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499A2EC-2121-494A-A01B-E1D9147C63F2}"/>
              </a:ext>
            </a:extLst>
          </p:cNvPr>
          <p:cNvCxnSpPr/>
          <p:nvPr/>
        </p:nvCxnSpPr>
        <p:spPr>
          <a:xfrm flipH="1">
            <a:off x="4678205" y="1714708"/>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140D9BD-19D2-4F60-B7A9-F61869115367}"/>
              </a:ext>
            </a:extLst>
          </p:cNvPr>
          <p:cNvCxnSpPr/>
          <p:nvPr/>
        </p:nvCxnSpPr>
        <p:spPr>
          <a:xfrm flipH="1">
            <a:off x="3282541" y="2128199"/>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2419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additive="base">
                                        <p:cTn id="39" dur="500" fill="hold"/>
                                        <p:tgtEl>
                                          <p:spTgt spid="17"/>
                                        </p:tgtEl>
                                        <p:attrNameLst>
                                          <p:attrName>ppt_x</p:attrName>
                                        </p:attrNameLst>
                                      </p:cBhvr>
                                      <p:tavLst>
                                        <p:tav tm="0">
                                          <p:val>
                                            <p:strVal val="#ppt_x"/>
                                          </p:val>
                                        </p:tav>
                                        <p:tav tm="100000">
                                          <p:val>
                                            <p:strVal val="#ppt_x"/>
                                          </p:val>
                                        </p:tav>
                                      </p:tavLst>
                                    </p:anim>
                                    <p:anim calcmode="lin" valueType="num">
                                      <p:cBhvr additive="base">
                                        <p:cTn id="40" dur="500" fill="hold"/>
                                        <p:tgtEl>
                                          <p:spTgt spid="17"/>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ppt_x"/>
                                          </p:val>
                                        </p:tav>
                                        <p:tav tm="100000">
                                          <p:val>
                                            <p:strVal val="#ppt_x"/>
                                          </p:val>
                                        </p:tav>
                                      </p:tavLst>
                                    </p:anim>
                                    <p:anim calcmode="lin" valueType="num">
                                      <p:cBhvr additive="base">
                                        <p:cTn id="44" dur="500" fill="hold"/>
                                        <p:tgtEl>
                                          <p:spTgt spid="18"/>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additive="base">
                                        <p:cTn id="47" dur="500" fill="hold"/>
                                        <p:tgtEl>
                                          <p:spTgt spid="19"/>
                                        </p:tgtEl>
                                        <p:attrNameLst>
                                          <p:attrName>ppt_x</p:attrName>
                                        </p:attrNameLst>
                                      </p:cBhvr>
                                      <p:tavLst>
                                        <p:tav tm="0">
                                          <p:val>
                                            <p:strVal val="#ppt_x"/>
                                          </p:val>
                                        </p:tav>
                                        <p:tav tm="100000">
                                          <p:val>
                                            <p:strVal val="#ppt_x"/>
                                          </p:val>
                                        </p:tav>
                                      </p:tavLst>
                                    </p:anim>
                                    <p:anim calcmode="lin" valueType="num">
                                      <p:cBhvr additive="base">
                                        <p:cTn id="4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8"/>
                                        </p:tgtEl>
                                        <p:attrNameLst>
                                          <p:attrName>style.visibility</p:attrName>
                                        </p:attrNameLst>
                                      </p:cBhvr>
                                      <p:to>
                                        <p:strVal val="visible"/>
                                      </p:to>
                                    </p:set>
                                    <p:anim calcmode="lin" valueType="num">
                                      <p:cBhvr>
                                        <p:cTn id="53" dur="500" fill="hold"/>
                                        <p:tgtEl>
                                          <p:spTgt spid="8"/>
                                        </p:tgtEl>
                                        <p:attrNameLst>
                                          <p:attrName>ppt_w</p:attrName>
                                        </p:attrNameLst>
                                      </p:cBhvr>
                                      <p:tavLst>
                                        <p:tav tm="0">
                                          <p:val>
                                            <p:fltVal val="0"/>
                                          </p:val>
                                        </p:tav>
                                        <p:tav tm="100000">
                                          <p:val>
                                            <p:strVal val="#ppt_w"/>
                                          </p:val>
                                        </p:tav>
                                      </p:tavLst>
                                    </p:anim>
                                    <p:anim calcmode="lin" valueType="num">
                                      <p:cBhvr>
                                        <p:cTn id="54" dur="500" fill="hold"/>
                                        <p:tgtEl>
                                          <p:spTgt spid="8"/>
                                        </p:tgtEl>
                                        <p:attrNameLst>
                                          <p:attrName>ppt_h</p:attrName>
                                        </p:attrNameLst>
                                      </p:cBhvr>
                                      <p:tavLst>
                                        <p:tav tm="0">
                                          <p:val>
                                            <p:fltVal val="0"/>
                                          </p:val>
                                        </p:tav>
                                        <p:tav tm="100000">
                                          <p:val>
                                            <p:strVal val="#ppt_h"/>
                                          </p:val>
                                        </p:tav>
                                      </p:tavLst>
                                    </p:anim>
                                    <p:animEffect transition="in" filter="fade">
                                      <p:cBhvr>
                                        <p:cTn id="55" dur="500"/>
                                        <p:tgtEl>
                                          <p:spTgt spid="8"/>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wipe(left)">
                                      <p:cBhvr>
                                        <p:cTn id="60" dur="500"/>
                                        <p:tgtEl>
                                          <p:spTgt spid="7"/>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13"/>
                                        </p:tgtEl>
                                        <p:attrNameLst>
                                          <p:attrName>style.visibility</p:attrName>
                                        </p:attrNameLst>
                                      </p:cBhvr>
                                      <p:to>
                                        <p:strVal val="visible"/>
                                      </p:to>
                                    </p:set>
                                    <p:anim calcmode="lin" valueType="num">
                                      <p:cBhvr additive="base">
                                        <p:cTn id="65" dur="500" fill="hold"/>
                                        <p:tgtEl>
                                          <p:spTgt spid="13"/>
                                        </p:tgtEl>
                                        <p:attrNameLst>
                                          <p:attrName>ppt_x</p:attrName>
                                        </p:attrNameLst>
                                      </p:cBhvr>
                                      <p:tavLst>
                                        <p:tav tm="0">
                                          <p:val>
                                            <p:strVal val="#ppt_x"/>
                                          </p:val>
                                        </p:tav>
                                        <p:tav tm="100000">
                                          <p:val>
                                            <p:strVal val="#ppt_x"/>
                                          </p:val>
                                        </p:tav>
                                      </p:tavLst>
                                    </p:anim>
                                    <p:anim calcmode="lin" valueType="num">
                                      <p:cBhvr additive="base">
                                        <p:cTn id="66" dur="500" fill="hold"/>
                                        <p:tgtEl>
                                          <p:spTgt spid="13"/>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14"/>
                                        </p:tgtEl>
                                        <p:attrNameLst>
                                          <p:attrName>style.visibility</p:attrName>
                                        </p:attrNameLst>
                                      </p:cBhvr>
                                      <p:to>
                                        <p:strVal val="visible"/>
                                      </p:to>
                                    </p:set>
                                    <p:anim calcmode="lin" valueType="num">
                                      <p:cBhvr additive="base">
                                        <p:cTn id="69" dur="500" fill="hold"/>
                                        <p:tgtEl>
                                          <p:spTgt spid="14"/>
                                        </p:tgtEl>
                                        <p:attrNameLst>
                                          <p:attrName>ppt_x</p:attrName>
                                        </p:attrNameLst>
                                      </p:cBhvr>
                                      <p:tavLst>
                                        <p:tav tm="0">
                                          <p:val>
                                            <p:strVal val="#ppt_x"/>
                                          </p:val>
                                        </p:tav>
                                        <p:tav tm="100000">
                                          <p:val>
                                            <p:strVal val="#ppt_x"/>
                                          </p:val>
                                        </p:tav>
                                      </p:tavLst>
                                    </p:anim>
                                    <p:anim calcmode="lin" valueType="num">
                                      <p:cBhvr additive="base">
                                        <p:cTn id="70" dur="500" fill="hold"/>
                                        <p:tgtEl>
                                          <p:spTgt spid="14"/>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15"/>
                                        </p:tgtEl>
                                        <p:attrNameLst>
                                          <p:attrName>style.visibility</p:attrName>
                                        </p:attrNameLst>
                                      </p:cBhvr>
                                      <p:to>
                                        <p:strVal val="visible"/>
                                      </p:to>
                                    </p:set>
                                    <p:anim calcmode="lin" valueType="num">
                                      <p:cBhvr additive="base">
                                        <p:cTn id="73" dur="500" fill="hold"/>
                                        <p:tgtEl>
                                          <p:spTgt spid="15"/>
                                        </p:tgtEl>
                                        <p:attrNameLst>
                                          <p:attrName>ppt_x</p:attrName>
                                        </p:attrNameLst>
                                      </p:cBhvr>
                                      <p:tavLst>
                                        <p:tav tm="0">
                                          <p:val>
                                            <p:strVal val="#ppt_x"/>
                                          </p:val>
                                        </p:tav>
                                        <p:tav tm="100000">
                                          <p:val>
                                            <p:strVal val="#ppt_x"/>
                                          </p:val>
                                        </p:tav>
                                      </p:tavLst>
                                    </p:anim>
                                    <p:anim calcmode="lin" valueType="num">
                                      <p:cBhvr additive="base">
                                        <p:cTn id="74" dur="500" fill="hold"/>
                                        <p:tgtEl>
                                          <p:spTgt spid="15"/>
                                        </p:tgtEl>
                                        <p:attrNameLst>
                                          <p:attrName>ppt_y</p:attrName>
                                        </p:attrNameLst>
                                      </p:cBhvr>
                                      <p:tavLst>
                                        <p:tav tm="0">
                                          <p:val>
                                            <p:strVal val="1+#ppt_h/2"/>
                                          </p:val>
                                        </p:tav>
                                        <p:tav tm="100000">
                                          <p:val>
                                            <p:strVal val="#ppt_y"/>
                                          </p:val>
                                        </p:tav>
                                      </p:tavLst>
                                    </p:anim>
                                  </p:childTnLst>
                                </p:cTn>
                              </p:par>
                              <p:par>
                                <p:cTn id="75" presetID="2" presetClass="entr" presetSubtype="4" fill="hold" nodeType="withEffect">
                                  <p:stCondLst>
                                    <p:cond delay="0"/>
                                  </p:stCondLst>
                                  <p:childTnLst>
                                    <p:set>
                                      <p:cBhvr>
                                        <p:cTn id="76" dur="1" fill="hold">
                                          <p:stCondLst>
                                            <p:cond delay="0"/>
                                          </p:stCondLst>
                                        </p:cTn>
                                        <p:tgtEl>
                                          <p:spTgt spid="16"/>
                                        </p:tgtEl>
                                        <p:attrNameLst>
                                          <p:attrName>style.visibility</p:attrName>
                                        </p:attrNameLst>
                                      </p:cBhvr>
                                      <p:to>
                                        <p:strVal val="visible"/>
                                      </p:to>
                                    </p:set>
                                    <p:anim calcmode="lin" valueType="num">
                                      <p:cBhvr additive="base">
                                        <p:cTn id="77" dur="500" fill="hold"/>
                                        <p:tgtEl>
                                          <p:spTgt spid="16"/>
                                        </p:tgtEl>
                                        <p:attrNameLst>
                                          <p:attrName>ppt_x</p:attrName>
                                        </p:attrNameLst>
                                      </p:cBhvr>
                                      <p:tavLst>
                                        <p:tav tm="0">
                                          <p:val>
                                            <p:strVal val="#ppt_x"/>
                                          </p:val>
                                        </p:tav>
                                        <p:tav tm="100000">
                                          <p:val>
                                            <p:strVal val="#ppt_x"/>
                                          </p:val>
                                        </p:tav>
                                      </p:tavLst>
                                    </p:anim>
                                    <p:anim calcmode="lin" valueType="num">
                                      <p:cBhvr additive="base">
                                        <p:cTn id="7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600F577-F819-4602-BCEB-985221633540}"/>
              </a:ext>
            </a:extLst>
          </p:cNvPr>
          <p:cNvSpPr txBox="1"/>
          <p:nvPr/>
        </p:nvSpPr>
        <p:spPr>
          <a:xfrm>
            <a:off x="1544264" y="1400056"/>
            <a:ext cx="4885111" cy="392928"/>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1.</a:t>
            </a:r>
            <a:r>
              <a:rPr lang="vi-VN" sz="1500" dirty="0">
                <a:latin typeface="UTM Avo" panose="02040603050506020204" pitchFamily="18" charset="0"/>
              </a:rPr>
              <a:t> Trong giờ học, thầy giáo yêu cầu cả lớp làm gì?</a:t>
            </a:r>
          </a:p>
        </p:txBody>
      </p:sp>
      <p:sp>
        <p:nvSpPr>
          <p:cNvPr id="15" name="TextBox 14">
            <a:extLst>
              <a:ext uri="{FF2B5EF4-FFF2-40B4-BE49-F238E27FC236}">
                <a16:creationId xmlns:a16="http://schemas.microsoft.com/office/drawing/2014/main" id="{CC238813-6EDC-49C5-8D5C-B80523462C08}"/>
              </a:ext>
            </a:extLst>
          </p:cNvPr>
          <p:cNvSpPr txBox="1"/>
          <p:nvPr/>
        </p:nvSpPr>
        <p:spPr>
          <a:xfrm>
            <a:off x="1688168" y="491298"/>
            <a:ext cx="4520127" cy="646331"/>
          </a:xfrm>
          <a:prstGeom prst="rect">
            <a:avLst/>
          </a:prstGeom>
          <a:noFill/>
        </p:spPr>
        <p:txBody>
          <a:bodyPr wrap="square" rtlCol="0">
            <a:spAutoFit/>
          </a:bodyPr>
          <a:lstStyle/>
          <a:p>
            <a:pPr algn="ctr"/>
            <a:r>
              <a:rPr lang="vi-VN" sz="3600" dirty="0">
                <a:solidFill>
                  <a:schemeClr val="accent2"/>
                </a:solidFill>
                <a:latin typeface="UTM Cookies" panose="02040603050506020204" pitchFamily="18" charset="0"/>
              </a:rPr>
              <a:t>TRẢ LỜI CÂU HỎI</a:t>
            </a:r>
            <a:endParaRPr lang="en-US" sz="3600" dirty="0">
              <a:solidFill>
                <a:schemeClr val="accent2"/>
              </a:solidFill>
              <a:latin typeface="UTM Cookies" panose="02040603050506020204" pitchFamily="18" charset="0"/>
            </a:endParaRPr>
          </a:p>
        </p:txBody>
      </p:sp>
      <p:sp>
        <p:nvSpPr>
          <p:cNvPr id="11" name="TextBox 10">
            <a:extLst>
              <a:ext uri="{FF2B5EF4-FFF2-40B4-BE49-F238E27FC236}">
                <a16:creationId xmlns:a16="http://schemas.microsoft.com/office/drawing/2014/main" id="{55794B41-C36C-4B8B-AF1A-7398A70A2E57}"/>
              </a:ext>
            </a:extLst>
          </p:cNvPr>
          <p:cNvSpPr txBox="1"/>
          <p:nvPr/>
        </p:nvSpPr>
        <p:spPr>
          <a:xfrm>
            <a:off x="1615630" y="1776700"/>
            <a:ext cx="4813745" cy="735842"/>
          </a:xfrm>
          <a:prstGeom prst="rect">
            <a:avLst/>
          </a:prstGeom>
          <a:noFill/>
        </p:spPr>
        <p:txBody>
          <a:bodyPr wrap="square" rtlCol="0">
            <a:spAutoFit/>
          </a:bodyPr>
          <a:lstStyle/>
          <a:p>
            <a:pPr algn="just">
              <a:lnSpc>
                <a:spcPct val="150000"/>
              </a:lnSpc>
            </a:pPr>
            <a:r>
              <a:rPr lang="vi-VN" sz="1500" dirty="0">
                <a:solidFill>
                  <a:schemeClr val="accent6">
                    <a:lumMod val="75000"/>
                  </a:schemeClr>
                </a:solidFill>
                <a:latin typeface="UTM Avo" panose="02040603050506020204" pitchFamily="18" charset="0"/>
                <a:sym typeface="Wingdings" panose="05000000000000000000" pitchFamily="2" charset="2"/>
              </a:rPr>
              <a:t> Trong giờ học, thầy giáo yêu cầu cả lớp tập nói trước lớp về bất cứ điều gì mình thích.</a:t>
            </a:r>
          </a:p>
        </p:txBody>
      </p:sp>
      <p:pic>
        <p:nvPicPr>
          <p:cNvPr id="13" name="Picture 12">
            <a:extLst>
              <a:ext uri="{FF2B5EF4-FFF2-40B4-BE49-F238E27FC236}">
                <a16:creationId xmlns:a16="http://schemas.microsoft.com/office/drawing/2014/main" id="{61BAA35C-D4BD-4C7A-B02C-AD7B4148855E}"/>
              </a:ext>
            </a:extLst>
          </p:cNvPr>
          <p:cNvPicPr>
            <a:picLocks noChangeAspect="1"/>
          </p:cNvPicPr>
          <p:nvPr/>
        </p:nvPicPr>
        <p:blipFill rotWithShape="1">
          <a:blip r:embed="rId2">
            <a:clrChange>
              <a:clrFrom>
                <a:srgbClr val="F4FFFF"/>
              </a:clrFrom>
              <a:clrTo>
                <a:srgbClr val="F4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55084"/>
          <a:stretch/>
        </p:blipFill>
        <p:spPr>
          <a:xfrm>
            <a:off x="374488" y="364145"/>
            <a:ext cx="1266055" cy="1240715"/>
          </a:xfrm>
          <a:prstGeom prst="ellipse">
            <a:avLst/>
          </a:prstGeom>
          <a:ln>
            <a:noFill/>
          </a:ln>
          <a:effectLst/>
        </p:spPr>
      </p:pic>
      <p:pic>
        <p:nvPicPr>
          <p:cNvPr id="2" name="Picture 1">
            <a:extLst>
              <a:ext uri="{FF2B5EF4-FFF2-40B4-BE49-F238E27FC236}">
                <a16:creationId xmlns:a16="http://schemas.microsoft.com/office/drawing/2014/main" id="{9ACDECBF-072A-4931-929B-03D11D6FA62F}"/>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flipH="1">
            <a:off x="757090" y="1771521"/>
            <a:ext cx="699050" cy="735842"/>
          </a:xfrm>
          <a:prstGeom prst="ellipse">
            <a:avLst/>
          </a:prstGeom>
          <a:ln w="12700">
            <a:solidFill>
              <a:srgbClr val="0070C0"/>
            </a:solidFill>
          </a:ln>
        </p:spPr>
      </p:pic>
      <p:sp>
        <p:nvSpPr>
          <p:cNvPr id="14" name="TextBox 13">
            <a:extLst>
              <a:ext uri="{FF2B5EF4-FFF2-40B4-BE49-F238E27FC236}">
                <a16:creationId xmlns:a16="http://schemas.microsoft.com/office/drawing/2014/main" id="{143E3477-03DC-4DCC-971F-A1D433D884DA}"/>
              </a:ext>
            </a:extLst>
          </p:cNvPr>
          <p:cNvSpPr txBox="1"/>
          <p:nvPr/>
        </p:nvSpPr>
        <p:spPr>
          <a:xfrm>
            <a:off x="374799" y="2482713"/>
            <a:ext cx="2954021" cy="735842"/>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2.</a:t>
            </a:r>
            <a:r>
              <a:rPr lang="vi-VN" sz="1500" dirty="0">
                <a:latin typeface="UTM Avo" panose="02040603050506020204" pitchFamily="18" charset="0"/>
              </a:rPr>
              <a:t> Vì sao lúng đầu Quang lúng túng?</a:t>
            </a:r>
          </a:p>
        </p:txBody>
      </p:sp>
      <p:pic>
        <p:nvPicPr>
          <p:cNvPr id="3" name="Picture 2">
            <a:extLst>
              <a:ext uri="{FF2B5EF4-FFF2-40B4-BE49-F238E27FC236}">
                <a16:creationId xmlns:a16="http://schemas.microsoft.com/office/drawing/2014/main" id="{6EA2FDE8-7D84-44F1-B396-638D083A5EAE}"/>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tretch>
            <a:fillRect/>
          </a:stretch>
        </p:blipFill>
        <p:spPr>
          <a:xfrm>
            <a:off x="2993136" y="3387619"/>
            <a:ext cx="871728" cy="1107523"/>
          </a:xfrm>
          <a:prstGeom prst="ellipse">
            <a:avLst/>
          </a:prstGeom>
          <a:ln w="19050">
            <a:solidFill>
              <a:srgbClr val="0070C0"/>
            </a:solidFill>
          </a:ln>
        </p:spPr>
      </p:pic>
      <p:sp>
        <p:nvSpPr>
          <p:cNvPr id="16" name="TextBox 15">
            <a:extLst>
              <a:ext uri="{FF2B5EF4-FFF2-40B4-BE49-F238E27FC236}">
                <a16:creationId xmlns:a16="http://schemas.microsoft.com/office/drawing/2014/main" id="{FB3C234E-72AA-40EA-8D77-27C17D4F3570}"/>
              </a:ext>
            </a:extLst>
          </p:cNvPr>
          <p:cNvSpPr txBox="1"/>
          <p:nvPr/>
        </p:nvSpPr>
        <p:spPr>
          <a:xfrm>
            <a:off x="492920" y="3218555"/>
            <a:ext cx="2390495" cy="1445652"/>
          </a:xfrm>
          <a:prstGeom prst="rect">
            <a:avLst/>
          </a:prstGeom>
          <a:noFill/>
        </p:spPr>
        <p:txBody>
          <a:bodyPr wrap="square" rtlCol="0">
            <a:spAutoFit/>
          </a:bodyPr>
          <a:lstStyle/>
          <a:p>
            <a:pPr algn="just">
              <a:lnSpc>
                <a:spcPct val="120000"/>
              </a:lnSpc>
            </a:pPr>
            <a:r>
              <a:rPr lang="vi-VN" sz="1500" dirty="0">
                <a:solidFill>
                  <a:schemeClr val="accent6">
                    <a:lumMod val="75000"/>
                  </a:schemeClr>
                </a:solidFill>
                <a:latin typeface="UTM Avo" panose="02040603050506020204" pitchFamily="18" charset="0"/>
                <a:sym typeface="Wingdings" panose="05000000000000000000" pitchFamily="2" charset="2"/>
              </a:rPr>
              <a:t> Vì bạn cảm thấy nói với bạn bên cạnh thì dễ nhưng đứng trước cả lớp mà nói thì sao mà khó thế.</a:t>
            </a:r>
          </a:p>
        </p:txBody>
      </p:sp>
      <p:cxnSp>
        <p:nvCxnSpPr>
          <p:cNvPr id="5" name="Straight Connector 4">
            <a:extLst>
              <a:ext uri="{FF2B5EF4-FFF2-40B4-BE49-F238E27FC236}">
                <a16:creationId xmlns:a16="http://schemas.microsoft.com/office/drawing/2014/main" id="{88055982-7200-4103-BB9B-1899A97CEB44}"/>
              </a:ext>
            </a:extLst>
          </p:cNvPr>
          <p:cNvCxnSpPr>
            <a:cxnSpLocks/>
          </p:cNvCxnSpPr>
          <p:nvPr/>
        </p:nvCxnSpPr>
        <p:spPr>
          <a:xfrm>
            <a:off x="3429000" y="2610019"/>
            <a:ext cx="0" cy="608536"/>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21F7843C-B278-448E-A30D-25443B50A479}"/>
              </a:ext>
            </a:extLst>
          </p:cNvPr>
          <p:cNvSpPr txBox="1"/>
          <p:nvPr/>
        </p:nvSpPr>
        <p:spPr>
          <a:xfrm>
            <a:off x="3546720" y="2482713"/>
            <a:ext cx="2954021" cy="735842"/>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3.</a:t>
            </a:r>
            <a:r>
              <a:rPr lang="vi-VN" sz="1500" dirty="0">
                <a:latin typeface="UTM Avo" panose="02040603050506020204" pitchFamily="18" charset="0"/>
              </a:rPr>
              <a:t> Theo em, điều gì khiến Quang trở nên tự tin?</a:t>
            </a:r>
          </a:p>
        </p:txBody>
      </p:sp>
      <p:sp>
        <p:nvSpPr>
          <p:cNvPr id="22" name="TextBox 21">
            <a:extLst>
              <a:ext uri="{FF2B5EF4-FFF2-40B4-BE49-F238E27FC236}">
                <a16:creationId xmlns:a16="http://schemas.microsoft.com/office/drawing/2014/main" id="{5F28363C-F42D-4BD9-B4E3-31C7FFC587DF}"/>
              </a:ext>
            </a:extLst>
          </p:cNvPr>
          <p:cNvSpPr txBox="1"/>
          <p:nvPr/>
        </p:nvSpPr>
        <p:spPr>
          <a:xfrm>
            <a:off x="3864864" y="3201742"/>
            <a:ext cx="2390495" cy="1168653"/>
          </a:xfrm>
          <a:prstGeom prst="rect">
            <a:avLst/>
          </a:prstGeom>
          <a:noFill/>
        </p:spPr>
        <p:txBody>
          <a:bodyPr wrap="square" rtlCol="0">
            <a:spAutoFit/>
          </a:bodyPr>
          <a:lstStyle/>
          <a:p>
            <a:pPr algn="just">
              <a:lnSpc>
                <a:spcPct val="120000"/>
              </a:lnSpc>
            </a:pPr>
            <a:r>
              <a:rPr lang="vi-VN" sz="1500" dirty="0">
                <a:solidFill>
                  <a:schemeClr val="accent6">
                    <a:lumMod val="75000"/>
                  </a:schemeClr>
                </a:solidFill>
                <a:latin typeface="UTM Avo" panose="02040603050506020204" pitchFamily="18" charset="0"/>
                <a:sym typeface="Wingdings" panose="05000000000000000000" pitchFamily="2" charset="2"/>
              </a:rPr>
              <a:t> Nhờ thầy giáo và các bạn động viên, cổ vũ cho Quang. Quang đã cố gắng tự tin hơn.</a:t>
            </a:r>
          </a:p>
        </p:txBody>
      </p:sp>
    </p:spTree>
    <p:extLst>
      <p:ext uri="{BB962C8B-B14F-4D97-AF65-F5344CB8AC3E}">
        <p14:creationId xmlns:p14="http://schemas.microsoft.com/office/powerpoint/2010/main" val="1629332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left)">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left)">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42"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barn(outHorizontal)">
                                      <p:cBhvr>
                                        <p:cTn id="35" dur="500"/>
                                        <p:tgtEl>
                                          <p:spTgt spid="5"/>
                                        </p:tgtEl>
                                      </p:cBhvr>
                                    </p:animEffect>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ipe(left)">
                                      <p:cBhvr>
                                        <p:cTn id="39" dur="500"/>
                                        <p:tgtEl>
                                          <p:spTgt spid="2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wipe(left)">
                                      <p:cBhvr>
                                        <p:cTn id="4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1" grpId="0"/>
      <p:bldP spid="14" grpId="0"/>
      <p:bldP spid="16" grpId="0"/>
      <p:bldP spid="21" grpId="0"/>
      <p:bldP spid="2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303AD1A-6F61-4738-AB38-FFB5BF62F6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15" y="0"/>
            <a:ext cx="6853846" cy="5143500"/>
          </a:xfrm>
          <a:prstGeom prst="rect">
            <a:avLst/>
          </a:prstGeom>
        </p:spPr>
      </p:pic>
      <p:sp>
        <p:nvSpPr>
          <p:cNvPr id="15" name="18">
            <a:extLst>
              <a:ext uri="{FF2B5EF4-FFF2-40B4-BE49-F238E27FC236}">
                <a16:creationId xmlns:a16="http://schemas.microsoft.com/office/drawing/2014/main" id="{84E0EB1E-CC1F-4B09-8338-D305427AF817}"/>
              </a:ext>
            </a:extLst>
          </p:cNvPr>
          <p:cNvSpPr>
            <a:spLocks noChangeArrowheads="1"/>
          </p:cNvSpPr>
          <p:nvPr>
            <p:custDataLst>
              <p:tags r:id="rId1"/>
            </p:custDataLst>
          </p:nvPr>
        </p:nvSpPr>
        <p:spPr bwMode="auto">
          <a:xfrm>
            <a:off x="1350139" y="1396561"/>
            <a:ext cx="4316144" cy="761619"/>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defTabSz="514350" fontAlgn="base">
              <a:spcBef>
                <a:spcPct val="0"/>
              </a:spcBef>
              <a:spcAft>
                <a:spcPct val="0"/>
              </a:spcAft>
              <a:buClrTx/>
            </a:pPr>
            <a:r>
              <a:rPr lang="en-US" altLang="zh-CN" sz="4949" b="1" kern="1200" dirty="0" err="1">
                <a:solidFill>
                  <a:srgbClr val="70AD47">
                    <a:lumMod val="50000"/>
                  </a:srgbClr>
                </a:solidFill>
                <a:latin typeface="Times New Roman" panose="02020603050405020304" pitchFamily="18" charset="0"/>
                <a:ea typeface="Arial-Rounded" panose="020B0500000000000000" pitchFamily="34" charset="0"/>
                <a:cs typeface="Times New Roman" panose="02020603050405020304" pitchFamily="18" charset="0"/>
              </a:rPr>
              <a:t>TIẾNG</a:t>
            </a:r>
            <a:r>
              <a:rPr lang="en-US" altLang="zh-CN" sz="4949" b="1" kern="1200" dirty="0">
                <a:solidFill>
                  <a:srgbClr val="70AD47">
                    <a:lumMod val="50000"/>
                  </a:srgb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4949" b="1" kern="1200" dirty="0" err="1">
                <a:solidFill>
                  <a:srgbClr val="70AD47">
                    <a:lumMod val="50000"/>
                  </a:srgbClr>
                </a:solidFill>
                <a:latin typeface="Times New Roman" panose="02020603050405020304" pitchFamily="18" charset="0"/>
                <a:ea typeface="Arial-Rounded" panose="020B0500000000000000" pitchFamily="34" charset="0"/>
                <a:cs typeface="Times New Roman" panose="02020603050405020304" pitchFamily="18" charset="0"/>
              </a:rPr>
              <a:t>VIỆT</a:t>
            </a:r>
            <a:endParaRPr lang="en-US" altLang="zh-CN" sz="4949" b="1" kern="1200" dirty="0">
              <a:solidFill>
                <a:srgbClr val="70AD47">
                  <a:lumMod val="50000"/>
                </a:srgbClr>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2700112582"/>
      </p:ext>
    </p:extLst>
  </p:cSld>
  <p:clrMapOvr>
    <a:masterClrMapping/>
  </p:clrMapOvr>
  <mc:AlternateContent xmlns:mc="http://schemas.openxmlformats.org/markup-compatibility/2006" xmlns:p14="http://schemas.microsoft.com/office/powerpoint/2010/main">
    <mc:Choice Requires="p14">
      <p:transition spd="slow" p14:dur="900" advClick="0" advTm="1000">
        <p14:warp dir="in"/>
      </p:transition>
    </mc:Choice>
    <mc:Fallback xmlns="">
      <p:transition spd="slow" advClick="0" advTm="100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750"/>
                                            <p:tgtEl>
                                              <p:spTgt spid="5"/>
                                            </p:tgtEl>
                                          </p:cBhvr>
                                        </p:animEffect>
                                      </p:childTnLst>
                                    </p:cTn>
                                  </p:par>
                                </p:childTnLst>
                              </p:cTn>
                            </p:par>
                            <p:par>
                              <p:cTn id="8" fill="hold">
                                <p:stCondLst>
                                  <p:cond delay="750"/>
                                </p:stCondLst>
                                <p:childTnLst>
                                  <p:par>
                                    <p:cTn id="9" presetID="2" presetClass="entr" presetSubtype="1" fill="hold" grpId="0" nodeType="afterEffect" p14:presetBounceEnd="50000">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14:bounceEnd="50000">
                                          <p:cBhvr additive="base">
                                            <p:cTn id="11" dur="500" fill="hold"/>
                                            <p:tgtEl>
                                              <p:spTgt spid="15"/>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750"/>
                                            <p:tgtEl>
                                              <p:spTgt spid="5"/>
                                            </p:tgtEl>
                                          </p:cBhvr>
                                        </p:animEffect>
                                      </p:childTnLst>
                                    </p:cTn>
                                  </p:par>
                                </p:childTnLst>
                              </p:cTn>
                            </p:par>
                            <p:par>
                              <p:cTn id="8" fill="hold">
                                <p:stCondLst>
                                  <p:cond delay="750"/>
                                </p:stCondLst>
                                <p:childTnLst>
                                  <p:par>
                                    <p:cTn id="9" presetID="2" presetClass="entr" presetSubtype="1"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6E91D8DE-942C-48CD-9188-C3C936AFB11A}"/>
              </a:ext>
            </a:extLst>
          </p:cNvPr>
          <p:cNvSpPr txBox="1"/>
          <p:nvPr/>
        </p:nvSpPr>
        <p:spPr>
          <a:xfrm>
            <a:off x="599229" y="517929"/>
            <a:ext cx="4885111" cy="392928"/>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3.</a:t>
            </a:r>
            <a:r>
              <a:rPr lang="vi-VN" sz="1500" dirty="0">
                <a:latin typeface="UTM Avo" panose="02040603050506020204" pitchFamily="18" charset="0"/>
              </a:rPr>
              <a:t> Khi nói trước lớp, em cảm thấy thế nào?</a:t>
            </a:r>
          </a:p>
        </p:txBody>
      </p:sp>
      <p:pic>
        <p:nvPicPr>
          <p:cNvPr id="4" name="Picture 3">
            <a:extLst>
              <a:ext uri="{FF2B5EF4-FFF2-40B4-BE49-F238E27FC236}">
                <a16:creationId xmlns:a16="http://schemas.microsoft.com/office/drawing/2014/main" id="{CB2C12E3-F9D8-4BDE-A8B7-1B1BAD352E9B}"/>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599230" y="788577"/>
            <a:ext cx="5659541" cy="2664049"/>
          </a:xfrm>
          <a:prstGeom prst="rect">
            <a:avLst/>
          </a:prstGeom>
        </p:spPr>
      </p:pic>
      <p:grpSp>
        <p:nvGrpSpPr>
          <p:cNvPr id="6" name="Group 5">
            <a:extLst>
              <a:ext uri="{FF2B5EF4-FFF2-40B4-BE49-F238E27FC236}">
                <a16:creationId xmlns:a16="http://schemas.microsoft.com/office/drawing/2014/main" id="{324DC194-3983-4EBA-9674-B2BAB8D4C3F6}"/>
              </a:ext>
            </a:extLst>
          </p:cNvPr>
          <p:cNvGrpSpPr/>
          <p:nvPr/>
        </p:nvGrpSpPr>
        <p:grpSpPr>
          <a:xfrm>
            <a:off x="1484555" y="2893805"/>
            <a:ext cx="4098663" cy="1840231"/>
            <a:chOff x="1484555" y="2936836"/>
            <a:chExt cx="4098663" cy="1840231"/>
          </a:xfrm>
        </p:grpSpPr>
        <p:sp>
          <p:nvSpPr>
            <p:cNvPr id="5" name="Explosion: 8 Points 4">
              <a:extLst>
                <a:ext uri="{FF2B5EF4-FFF2-40B4-BE49-F238E27FC236}">
                  <a16:creationId xmlns:a16="http://schemas.microsoft.com/office/drawing/2014/main" id="{DC574F0E-5CED-432A-A17F-143079F2ACCF}"/>
                </a:ext>
              </a:extLst>
            </p:cNvPr>
            <p:cNvSpPr/>
            <p:nvPr/>
          </p:nvSpPr>
          <p:spPr>
            <a:xfrm>
              <a:off x="1484555" y="2936836"/>
              <a:ext cx="4098663" cy="1840231"/>
            </a:xfrm>
            <a:prstGeom prst="irregularSeal1">
              <a:avLst/>
            </a:prstGeom>
            <a:ln>
              <a:solidFill>
                <a:srgbClr val="FFC00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vi-VN" dirty="0"/>
            </a:p>
          </p:txBody>
        </p:sp>
        <p:sp>
          <p:nvSpPr>
            <p:cNvPr id="20" name="TextBox 19">
              <a:extLst>
                <a:ext uri="{FF2B5EF4-FFF2-40B4-BE49-F238E27FC236}">
                  <a16:creationId xmlns:a16="http://schemas.microsoft.com/office/drawing/2014/main" id="{269E2145-DADE-4E7F-8F0B-C6BD2C0D80B4}"/>
                </a:ext>
              </a:extLst>
            </p:cNvPr>
            <p:cNvSpPr txBox="1"/>
            <p:nvPr/>
          </p:nvSpPr>
          <p:spPr>
            <a:xfrm>
              <a:off x="2065076" y="3595341"/>
              <a:ext cx="2937620" cy="523220"/>
            </a:xfrm>
            <a:prstGeom prst="rect">
              <a:avLst/>
            </a:prstGeom>
            <a:noFill/>
          </p:spPr>
          <p:txBody>
            <a:bodyPr wrap="square" rtlCol="0">
              <a:spAutoFit/>
            </a:bodyPr>
            <a:lstStyle/>
            <a:p>
              <a:pPr algn="ctr"/>
              <a:r>
                <a:rPr lang="vi-VN" sz="2800" dirty="0">
                  <a:solidFill>
                    <a:srgbClr val="FF0000"/>
                  </a:solidFill>
                  <a:latin typeface="UTM Cookies" panose="02040603050506020204" pitchFamily="18" charset="0"/>
                </a:rPr>
                <a:t>HOẠT ĐỘNG NHÓM</a:t>
              </a:r>
              <a:endParaRPr lang="en-US" sz="2800" dirty="0">
                <a:solidFill>
                  <a:srgbClr val="FF0000"/>
                </a:solidFill>
                <a:latin typeface="UTM Cookies" panose="02040603050506020204" pitchFamily="18" charset="0"/>
              </a:endParaRPr>
            </a:p>
          </p:txBody>
        </p:sp>
      </p:grpSp>
    </p:spTree>
    <p:extLst>
      <p:ext uri="{BB962C8B-B14F-4D97-AF65-F5344CB8AC3E}">
        <p14:creationId xmlns:p14="http://schemas.microsoft.com/office/powerpoint/2010/main" val="2047873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45"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2000"/>
                                        <p:tgtEl>
                                          <p:spTgt spid="6"/>
                                        </p:tgtEl>
                                      </p:cBhvr>
                                    </p:animEffect>
                                    <p:anim calcmode="lin" valueType="num">
                                      <p:cBhvr>
                                        <p:cTn id="17" dur="2000" fill="hold"/>
                                        <p:tgtEl>
                                          <p:spTgt spid="6"/>
                                        </p:tgtEl>
                                        <p:attrNameLst>
                                          <p:attrName>ppt_w</p:attrName>
                                        </p:attrNameLst>
                                      </p:cBhvr>
                                      <p:tavLst>
                                        <p:tav tm="0" fmla="#ppt_w*sin(2.5*pi*$)">
                                          <p:val>
                                            <p:fltVal val="0"/>
                                          </p:val>
                                        </p:tav>
                                        <p:tav tm="100000">
                                          <p:val>
                                            <p:fltVal val="1"/>
                                          </p:val>
                                        </p:tav>
                                      </p:tavLst>
                                    </p:anim>
                                    <p:anim calcmode="lin" valueType="num">
                                      <p:cBhvr>
                                        <p:cTn id="18"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A1072C0-7CDA-3B41-9683-C01B2BFCAA3D}"/>
              </a:ext>
            </a:extLst>
          </p:cNvPr>
          <p:cNvSpPr txBox="1"/>
          <p:nvPr/>
        </p:nvSpPr>
        <p:spPr>
          <a:xfrm>
            <a:off x="441863" y="942427"/>
            <a:ext cx="6028249" cy="735842"/>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1. </a:t>
            </a:r>
            <a:r>
              <a:rPr lang="vi-VN" sz="1500" dirty="0">
                <a:latin typeface="UTM Avo" panose="02040603050506020204" pitchFamily="18" charset="0"/>
              </a:rPr>
              <a:t>Tìm những câu hỏi có trong bài đọc. Đó là câu hỏi của ai dành cho ai?</a:t>
            </a:r>
          </a:p>
        </p:txBody>
      </p:sp>
      <p:pic>
        <p:nvPicPr>
          <p:cNvPr id="9" name="Picture 8">
            <a:extLst>
              <a:ext uri="{FF2B5EF4-FFF2-40B4-BE49-F238E27FC236}">
                <a16:creationId xmlns:a16="http://schemas.microsoft.com/office/drawing/2014/main" id="{99BA426D-B5A3-E442-8C77-E8728BFC6BBF}"/>
              </a:ext>
            </a:extLst>
          </p:cNvPr>
          <p:cNvPicPr>
            <a:picLocks noChangeAspect="1"/>
          </p:cNvPicPr>
          <p:nvPr/>
        </p:nvPicPr>
        <p:blipFill>
          <a:blip r:embed="rId2">
            <a:clrChange>
              <a:clrFrom>
                <a:srgbClr val="FEFFFE"/>
              </a:clrFrom>
              <a:clrTo>
                <a:srgbClr val="FEFFFE">
                  <a:alpha val="0"/>
                </a:srgbClr>
              </a:clrTo>
            </a:clrChange>
            <a:extLst>
              <a:ext uri="{BEBA8EAE-BF5A-486C-A8C5-ECC9F3942E4B}">
                <a14:imgProps xmlns:a14="http://schemas.microsoft.com/office/drawing/2010/main">
                  <a14:imgLayer r:embed="rId3">
                    <a14:imgEffect>
                      <a14:sharpenSoften amount="33000"/>
                    </a14:imgEffect>
                    <a14:imgEffect>
                      <a14:brightnessContrast contrast="1000"/>
                    </a14:imgEffect>
                  </a14:imgLayer>
                </a14:imgProps>
              </a:ext>
            </a:extLst>
          </a:blip>
          <a:stretch>
            <a:fillRect/>
          </a:stretch>
        </p:blipFill>
        <p:spPr>
          <a:xfrm>
            <a:off x="568135" y="421233"/>
            <a:ext cx="649967" cy="599539"/>
          </a:xfrm>
          <a:prstGeom prst="rect">
            <a:avLst/>
          </a:prstGeom>
        </p:spPr>
      </p:pic>
      <p:sp>
        <p:nvSpPr>
          <p:cNvPr id="10" name="TextBox 9">
            <a:extLst>
              <a:ext uri="{FF2B5EF4-FFF2-40B4-BE49-F238E27FC236}">
                <a16:creationId xmlns:a16="http://schemas.microsoft.com/office/drawing/2014/main" id="{620DAA4B-708D-44B7-90F2-7934B08BEBDD}"/>
              </a:ext>
            </a:extLst>
          </p:cNvPr>
          <p:cNvSpPr txBox="1"/>
          <p:nvPr/>
        </p:nvSpPr>
        <p:spPr>
          <a:xfrm>
            <a:off x="1218102" y="460493"/>
            <a:ext cx="1564368"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 LUYỆN TẬP</a:t>
            </a:r>
            <a:endParaRPr lang="en-US" sz="1800" b="1" dirty="0">
              <a:solidFill>
                <a:srgbClr val="17479D"/>
              </a:solidFill>
              <a:latin typeface="UTM Avo" panose="02040603050506020204" pitchFamily="18" charset="0"/>
            </a:endParaRPr>
          </a:p>
        </p:txBody>
      </p:sp>
      <p:grpSp>
        <p:nvGrpSpPr>
          <p:cNvPr id="4" name="Group 3">
            <a:extLst>
              <a:ext uri="{FF2B5EF4-FFF2-40B4-BE49-F238E27FC236}">
                <a16:creationId xmlns:a16="http://schemas.microsoft.com/office/drawing/2014/main" id="{52DDD1B9-D570-4E68-8CEB-7C279BEFBCFE}"/>
              </a:ext>
            </a:extLst>
          </p:cNvPr>
          <p:cNvGrpSpPr/>
          <p:nvPr/>
        </p:nvGrpSpPr>
        <p:grpSpPr>
          <a:xfrm>
            <a:off x="667207" y="1706296"/>
            <a:ext cx="3358406" cy="426997"/>
            <a:chOff x="568135" y="1909005"/>
            <a:chExt cx="3358406" cy="426997"/>
          </a:xfrm>
        </p:grpSpPr>
        <p:sp>
          <p:nvSpPr>
            <p:cNvPr id="3" name="Rectangle 2">
              <a:extLst>
                <a:ext uri="{FF2B5EF4-FFF2-40B4-BE49-F238E27FC236}">
                  <a16:creationId xmlns:a16="http://schemas.microsoft.com/office/drawing/2014/main" id="{6456B592-EB17-4CD1-BD3E-592B272F6432}"/>
                </a:ext>
              </a:extLst>
            </p:cNvPr>
            <p:cNvSpPr/>
            <p:nvPr/>
          </p:nvSpPr>
          <p:spPr>
            <a:xfrm>
              <a:off x="568135" y="1941279"/>
              <a:ext cx="3358406" cy="394723"/>
            </a:xfrm>
            <a:prstGeom prst="rect">
              <a:avLst/>
            </a:prstGeom>
            <a:ln>
              <a:solidFill>
                <a:srgbClr val="0070C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vi-VN" dirty="0"/>
            </a:p>
          </p:txBody>
        </p:sp>
        <p:sp>
          <p:nvSpPr>
            <p:cNvPr id="17" name="TextBox 16">
              <a:extLst>
                <a:ext uri="{FF2B5EF4-FFF2-40B4-BE49-F238E27FC236}">
                  <a16:creationId xmlns:a16="http://schemas.microsoft.com/office/drawing/2014/main" id="{5D2C202A-9F5C-4E56-8B4C-806466597DBD}"/>
                </a:ext>
              </a:extLst>
            </p:cNvPr>
            <p:cNvSpPr txBox="1"/>
            <p:nvPr/>
          </p:nvSpPr>
          <p:spPr>
            <a:xfrm>
              <a:off x="568135" y="1909005"/>
              <a:ext cx="3358406" cy="394723"/>
            </a:xfrm>
            <a:prstGeom prst="rect">
              <a:avLst/>
            </a:prstGeom>
            <a:noFill/>
          </p:spPr>
          <p:txBody>
            <a:bodyPr wrap="square" rtlCol="0">
              <a:spAutoFit/>
            </a:bodyPr>
            <a:lstStyle/>
            <a:p>
              <a:pPr algn="just">
                <a:lnSpc>
                  <a:spcPct val="150000"/>
                </a:lnSpc>
              </a:pPr>
              <a:r>
                <a:rPr lang="vi-VN" sz="1500" dirty="0">
                  <a:solidFill>
                    <a:srgbClr val="002060"/>
                  </a:solidFill>
                  <a:latin typeface="UTM Avo" panose="02040603050506020204" pitchFamily="18" charset="0"/>
                  <a:sym typeface="Wingdings" panose="05000000000000000000" pitchFamily="2" charset="2"/>
                </a:rPr>
                <a:t>Sáng nay ngủ dậy, em đã làm gì?</a:t>
              </a:r>
            </a:p>
          </p:txBody>
        </p:sp>
      </p:grpSp>
      <p:grpSp>
        <p:nvGrpSpPr>
          <p:cNvPr id="19" name="Group 18">
            <a:extLst>
              <a:ext uri="{FF2B5EF4-FFF2-40B4-BE49-F238E27FC236}">
                <a16:creationId xmlns:a16="http://schemas.microsoft.com/office/drawing/2014/main" id="{1E499E8F-771E-4E30-A72A-4EACB1A9D022}"/>
              </a:ext>
            </a:extLst>
          </p:cNvPr>
          <p:cNvGrpSpPr/>
          <p:nvPr/>
        </p:nvGrpSpPr>
        <p:grpSpPr>
          <a:xfrm>
            <a:off x="667207" y="2219386"/>
            <a:ext cx="1325211" cy="426997"/>
            <a:chOff x="568135" y="1909005"/>
            <a:chExt cx="1325211" cy="426997"/>
          </a:xfrm>
        </p:grpSpPr>
        <p:sp>
          <p:nvSpPr>
            <p:cNvPr id="20" name="Rectangle 19">
              <a:extLst>
                <a:ext uri="{FF2B5EF4-FFF2-40B4-BE49-F238E27FC236}">
                  <a16:creationId xmlns:a16="http://schemas.microsoft.com/office/drawing/2014/main" id="{8C3E7F3D-5652-4596-A253-750C46AD02D5}"/>
                </a:ext>
              </a:extLst>
            </p:cNvPr>
            <p:cNvSpPr/>
            <p:nvPr/>
          </p:nvSpPr>
          <p:spPr>
            <a:xfrm>
              <a:off x="568135" y="1941279"/>
              <a:ext cx="1325211" cy="394723"/>
            </a:xfrm>
            <a:prstGeom prst="rect">
              <a:avLst/>
            </a:prstGeom>
            <a:ln>
              <a:solidFill>
                <a:srgbClr val="0070C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vi-VN" dirty="0"/>
            </a:p>
          </p:txBody>
        </p:sp>
        <p:sp>
          <p:nvSpPr>
            <p:cNvPr id="21" name="TextBox 20">
              <a:extLst>
                <a:ext uri="{FF2B5EF4-FFF2-40B4-BE49-F238E27FC236}">
                  <a16:creationId xmlns:a16="http://schemas.microsoft.com/office/drawing/2014/main" id="{5ADBF60A-FE5C-4C6D-BB68-AB0F92F46C01}"/>
                </a:ext>
              </a:extLst>
            </p:cNvPr>
            <p:cNvSpPr txBox="1"/>
            <p:nvPr/>
          </p:nvSpPr>
          <p:spPr>
            <a:xfrm>
              <a:off x="568135" y="1909005"/>
              <a:ext cx="1325211" cy="394723"/>
            </a:xfrm>
            <a:prstGeom prst="rect">
              <a:avLst/>
            </a:prstGeom>
            <a:noFill/>
          </p:spPr>
          <p:txBody>
            <a:bodyPr wrap="square" rtlCol="0">
              <a:spAutoFit/>
            </a:bodyPr>
            <a:lstStyle/>
            <a:p>
              <a:pPr algn="just">
                <a:lnSpc>
                  <a:spcPct val="150000"/>
                </a:lnSpc>
              </a:pPr>
              <a:r>
                <a:rPr lang="vi-VN" sz="1500" dirty="0">
                  <a:solidFill>
                    <a:srgbClr val="002060"/>
                  </a:solidFill>
                  <a:latin typeface="UTM Avo" panose="02040603050506020204" pitchFamily="18" charset="0"/>
                  <a:sym typeface="Wingdings" panose="05000000000000000000" pitchFamily="2" charset="2"/>
                </a:rPr>
                <a:t>Rồi gì nữa?</a:t>
              </a:r>
            </a:p>
          </p:txBody>
        </p:sp>
      </p:grpSp>
      <p:sp>
        <p:nvSpPr>
          <p:cNvPr id="24" name="TextBox 23">
            <a:extLst>
              <a:ext uri="{FF2B5EF4-FFF2-40B4-BE49-F238E27FC236}">
                <a16:creationId xmlns:a16="http://schemas.microsoft.com/office/drawing/2014/main" id="{9CCABF1A-C0E1-41FF-8C64-D63C42F21BC4}"/>
              </a:ext>
            </a:extLst>
          </p:cNvPr>
          <p:cNvSpPr txBox="1"/>
          <p:nvPr/>
        </p:nvSpPr>
        <p:spPr>
          <a:xfrm>
            <a:off x="4235370" y="1592247"/>
            <a:ext cx="1955423" cy="1082091"/>
          </a:xfrm>
          <a:prstGeom prst="rect">
            <a:avLst/>
          </a:prstGeom>
          <a:noFill/>
        </p:spPr>
        <p:txBody>
          <a:bodyPr wrap="square" rtlCol="0">
            <a:spAutoFit/>
          </a:bodyPr>
          <a:lstStyle/>
          <a:p>
            <a:pPr algn="just">
              <a:lnSpc>
                <a:spcPct val="150000"/>
              </a:lnSpc>
            </a:pPr>
            <a:r>
              <a:rPr lang="vi-VN" sz="1500" dirty="0">
                <a:solidFill>
                  <a:schemeClr val="accent6">
                    <a:lumMod val="75000"/>
                  </a:schemeClr>
                </a:solidFill>
                <a:latin typeface="UTM Avo" panose="02040603050506020204" pitchFamily="18" charset="0"/>
                <a:sym typeface="Wingdings" panose="05000000000000000000" pitchFamily="2" charset="2"/>
              </a:rPr>
              <a:t> Câu hỏi của thầy giáo dành cho Quang.</a:t>
            </a:r>
          </a:p>
        </p:txBody>
      </p:sp>
      <p:sp>
        <p:nvSpPr>
          <p:cNvPr id="34" name="TextBox 33">
            <a:extLst>
              <a:ext uri="{FF2B5EF4-FFF2-40B4-BE49-F238E27FC236}">
                <a16:creationId xmlns:a16="http://schemas.microsoft.com/office/drawing/2014/main" id="{C80B00BE-BFAD-436F-9C0F-579CB9835429}"/>
              </a:ext>
            </a:extLst>
          </p:cNvPr>
          <p:cNvSpPr txBox="1"/>
          <p:nvPr/>
        </p:nvSpPr>
        <p:spPr>
          <a:xfrm>
            <a:off x="441863" y="2646383"/>
            <a:ext cx="6028249" cy="735842"/>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2. </a:t>
            </a:r>
            <a:r>
              <a:rPr lang="vi-VN" sz="1500" dirty="0">
                <a:latin typeface="UTM Avo" panose="02040603050506020204" pitchFamily="18" charset="0"/>
              </a:rPr>
              <a:t>Đóng vai các bạn và Quang, nói và đáp lời khen khi Quang trở nên tự tin.</a:t>
            </a:r>
          </a:p>
        </p:txBody>
      </p:sp>
      <p:pic>
        <p:nvPicPr>
          <p:cNvPr id="2087" name="Picture 39" descr="Girl Talking Cartoon Images, Stock Photos &amp; Vectors | Shutterstock">
            <a:extLst>
              <a:ext uri="{FF2B5EF4-FFF2-40B4-BE49-F238E27FC236}">
                <a16:creationId xmlns:a16="http://schemas.microsoft.com/office/drawing/2014/main" id="{84E3B584-6DDA-4047-94EB-4FA5FD285463}"/>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12916"/>
          <a:stretch/>
        </p:blipFill>
        <p:spPr bwMode="auto">
          <a:xfrm>
            <a:off x="2742740" y="3414499"/>
            <a:ext cx="1917227" cy="1291402"/>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B72EBBFA-E56A-4428-A5C6-01528C0AF2F1}"/>
              </a:ext>
            </a:extLst>
          </p:cNvPr>
          <p:cNvGrpSpPr/>
          <p:nvPr/>
        </p:nvGrpSpPr>
        <p:grpSpPr>
          <a:xfrm>
            <a:off x="4733364" y="3188477"/>
            <a:ext cx="1559859" cy="818848"/>
            <a:chOff x="4733364" y="3188477"/>
            <a:chExt cx="1559859" cy="818848"/>
          </a:xfrm>
        </p:grpSpPr>
        <p:sp>
          <p:nvSpPr>
            <p:cNvPr id="5" name="Speech Bubble: Oval 4">
              <a:extLst>
                <a:ext uri="{FF2B5EF4-FFF2-40B4-BE49-F238E27FC236}">
                  <a16:creationId xmlns:a16="http://schemas.microsoft.com/office/drawing/2014/main" id="{D3057978-3AC8-426E-A456-08B544CB7C59}"/>
                </a:ext>
              </a:extLst>
            </p:cNvPr>
            <p:cNvSpPr/>
            <p:nvPr/>
          </p:nvSpPr>
          <p:spPr>
            <a:xfrm>
              <a:off x="4733364" y="3188477"/>
              <a:ext cx="1559859" cy="818848"/>
            </a:xfrm>
            <a:prstGeom prst="wedgeEllipseCallout">
              <a:avLst>
                <a:gd name="adj1" fmla="val -53775"/>
                <a:gd name="adj2" fmla="val 67755"/>
              </a:avLst>
            </a:prstGeom>
            <a:solidFill>
              <a:schemeClr val="accent2"/>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5" name="TextBox 34">
              <a:extLst>
                <a:ext uri="{FF2B5EF4-FFF2-40B4-BE49-F238E27FC236}">
                  <a16:creationId xmlns:a16="http://schemas.microsoft.com/office/drawing/2014/main" id="{698C4694-3E6B-401A-A583-407AD014E0C9}"/>
                </a:ext>
              </a:extLst>
            </p:cNvPr>
            <p:cNvSpPr txBox="1"/>
            <p:nvPr/>
          </p:nvSpPr>
          <p:spPr>
            <a:xfrm>
              <a:off x="4991805" y="3216432"/>
              <a:ext cx="1044501" cy="735842"/>
            </a:xfrm>
            <a:prstGeom prst="rect">
              <a:avLst/>
            </a:prstGeom>
            <a:noFill/>
          </p:spPr>
          <p:txBody>
            <a:bodyPr wrap="square" rtlCol="0">
              <a:spAutoFit/>
            </a:bodyPr>
            <a:lstStyle/>
            <a:p>
              <a:pPr algn="just">
                <a:lnSpc>
                  <a:spcPct val="150000"/>
                </a:lnSpc>
              </a:pPr>
              <a:r>
                <a:rPr lang="vi-VN" sz="1500" dirty="0">
                  <a:solidFill>
                    <a:srgbClr val="002060"/>
                  </a:solidFill>
                  <a:latin typeface="UTM Avo" panose="02040603050506020204" pitchFamily="18" charset="0"/>
                  <a:sym typeface="Wingdings" panose="05000000000000000000" pitchFamily="2" charset="2"/>
                </a:rPr>
                <a:t>Cậu giỏi thật đấy!</a:t>
              </a:r>
            </a:p>
          </p:txBody>
        </p:sp>
      </p:grpSp>
      <p:grpSp>
        <p:nvGrpSpPr>
          <p:cNvPr id="36" name="Group 35">
            <a:extLst>
              <a:ext uri="{FF2B5EF4-FFF2-40B4-BE49-F238E27FC236}">
                <a16:creationId xmlns:a16="http://schemas.microsoft.com/office/drawing/2014/main" id="{36ACFA90-1B63-47A3-934F-43BCC15391E0}"/>
              </a:ext>
            </a:extLst>
          </p:cNvPr>
          <p:cNvGrpSpPr/>
          <p:nvPr/>
        </p:nvGrpSpPr>
        <p:grpSpPr>
          <a:xfrm>
            <a:off x="441863" y="3404904"/>
            <a:ext cx="2227480" cy="1038004"/>
            <a:chOff x="4388677" y="3188477"/>
            <a:chExt cx="2227480" cy="1038004"/>
          </a:xfrm>
        </p:grpSpPr>
        <p:sp>
          <p:nvSpPr>
            <p:cNvPr id="37" name="Speech Bubble: Oval 36">
              <a:extLst>
                <a:ext uri="{FF2B5EF4-FFF2-40B4-BE49-F238E27FC236}">
                  <a16:creationId xmlns:a16="http://schemas.microsoft.com/office/drawing/2014/main" id="{91B59F6E-1AFA-473A-A7C4-A4D123AFD081}"/>
                </a:ext>
              </a:extLst>
            </p:cNvPr>
            <p:cNvSpPr/>
            <p:nvPr/>
          </p:nvSpPr>
          <p:spPr>
            <a:xfrm>
              <a:off x="4388677" y="3188477"/>
              <a:ext cx="2227480" cy="1038004"/>
            </a:xfrm>
            <a:prstGeom prst="wedgeEllipseCallout">
              <a:avLst>
                <a:gd name="adj1" fmla="val 57401"/>
                <a:gd name="adj2" fmla="val 58559"/>
              </a:avLst>
            </a:prstGeom>
            <a:solidFill>
              <a:schemeClr val="accent2"/>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8" name="TextBox 37">
              <a:extLst>
                <a:ext uri="{FF2B5EF4-FFF2-40B4-BE49-F238E27FC236}">
                  <a16:creationId xmlns:a16="http://schemas.microsoft.com/office/drawing/2014/main" id="{DCD5E451-F8EA-48A4-9C9D-A5A61987F469}"/>
                </a:ext>
              </a:extLst>
            </p:cNvPr>
            <p:cNvSpPr txBox="1"/>
            <p:nvPr/>
          </p:nvSpPr>
          <p:spPr>
            <a:xfrm>
              <a:off x="4515004" y="3308183"/>
              <a:ext cx="1917227" cy="735842"/>
            </a:xfrm>
            <a:prstGeom prst="rect">
              <a:avLst/>
            </a:prstGeom>
            <a:noFill/>
          </p:spPr>
          <p:txBody>
            <a:bodyPr wrap="square" rtlCol="0">
              <a:spAutoFit/>
            </a:bodyPr>
            <a:lstStyle/>
            <a:p>
              <a:pPr algn="just">
                <a:lnSpc>
                  <a:spcPct val="150000"/>
                </a:lnSpc>
              </a:pPr>
              <a:r>
                <a:rPr lang="vi-VN" sz="1500" dirty="0">
                  <a:solidFill>
                    <a:srgbClr val="002060"/>
                  </a:solidFill>
                  <a:latin typeface="UTM Avo" panose="02040603050506020204" pitchFamily="18" charset="0"/>
                  <a:sym typeface="Wingdings" panose="05000000000000000000" pitchFamily="2" charset="2"/>
                </a:rPr>
                <a:t>Cảm ơn cậu, tớ sẽ cố gắng hơn nữa.</a:t>
              </a:r>
            </a:p>
          </p:txBody>
        </p:sp>
      </p:grpSp>
    </p:spTree>
    <p:extLst>
      <p:ext uri="{BB962C8B-B14F-4D97-AF65-F5344CB8AC3E}">
        <p14:creationId xmlns:p14="http://schemas.microsoft.com/office/powerpoint/2010/main" val="519488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out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out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left)">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wipe(left)">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2087"/>
                                        </p:tgtEl>
                                        <p:attrNameLst>
                                          <p:attrName>style.visibility</p:attrName>
                                        </p:attrNameLst>
                                      </p:cBhvr>
                                      <p:to>
                                        <p:strVal val="visible"/>
                                      </p:to>
                                    </p:set>
                                    <p:animEffect transition="in" filter="fade">
                                      <p:cBhvr>
                                        <p:cTn id="32" dur="1000"/>
                                        <p:tgtEl>
                                          <p:spTgt spid="2087"/>
                                        </p:tgtEl>
                                      </p:cBhvr>
                                    </p:animEffect>
                                    <p:anim calcmode="lin" valueType="num">
                                      <p:cBhvr>
                                        <p:cTn id="33" dur="1000" fill="hold"/>
                                        <p:tgtEl>
                                          <p:spTgt spid="2087"/>
                                        </p:tgtEl>
                                        <p:attrNameLst>
                                          <p:attrName>ppt_x</p:attrName>
                                        </p:attrNameLst>
                                      </p:cBhvr>
                                      <p:tavLst>
                                        <p:tav tm="0">
                                          <p:val>
                                            <p:strVal val="#ppt_x"/>
                                          </p:val>
                                        </p:tav>
                                        <p:tav tm="100000">
                                          <p:val>
                                            <p:strVal val="#ppt_x"/>
                                          </p:val>
                                        </p:tav>
                                      </p:tavLst>
                                    </p:anim>
                                    <p:anim calcmode="lin" valueType="num">
                                      <p:cBhvr>
                                        <p:cTn id="34" dur="1000" fill="hold"/>
                                        <p:tgtEl>
                                          <p:spTgt spid="2087"/>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left)">
                                      <p:cBhvr>
                                        <p:cTn id="39" dur="5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2" fill="hold" nodeType="clickEffect">
                                  <p:stCondLst>
                                    <p:cond delay="0"/>
                                  </p:stCondLst>
                                  <p:childTnLst>
                                    <p:set>
                                      <p:cBhvr>
                                        <p:cTn id="43" dur="1" fill="hold">
                                          <p:stCondLst>
                                            <p:cond delay="0"/>
                                          </p:stCondLst>
                                        </p:cTn>
                                        <p:tgtEl>
                                          <p:spTgt spid="36"/>
                                        </p:tgtEl>
                                        <p:attrNameLst>
                                          <p:attrName>style.visibility</p:attrName>
                                        </p:attrNameLst>
                                      </p:cBhvr>
                                      <p:to>
                                        <p:strVal val="visible"/>
                                      </p:to>
                                    </p:set>
                                    <p:animEffect transition="in" filter="wipe(right)">
                                      <p:cBhvr>
                                        <p:cTn id="4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4" grpId="0"/>
      <p:bldP spid="3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2248486" y="2866973"/>
            <a:ext cx="965273" cy="965273"/>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8529" tIns="19275" rIns="38529" bIns="19275" rtlCol="0" anchor="ctr"/>
          <a:lstStyle/>
          <a:p>
            <a:pPr algn="ctr" defTabSz="513636">
              <a:buClrTx/>
              <a:defRPr/>
            </a:pPr>
            <a:endParaRPr lang="zh-CN" altLang="en-US" sz="802" kern="1200">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sp>
        <p:nvSpPr>
          <p:cNvPr id="5" name="椭圆 4"/>
          <p:cNvSpPr/>
          <p:nvPr/>
        </p:nvSpPr>
        <p:spPr>
          <a:xfrm>
            <a:off x="885420" y="2944364"/>
            <a:ext cx="887882" cy="887882"/>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38529" tIns="19275" rIns="38529" bIns="19275" rtlCol="0" anchor="ctr"/>
          <a:lstStyle/>
          <a:p>
            <a:pPr algn="ctr" defTabSz="513636">
              <a:buClrTx/>
              <a:defRPr/>
            </a:pPr>
            <a:endParaRPr lang="zh-CN" altLang="en-US" sz="802" kern="1200">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sp>
        <p:nvSpPr>
          <p:cNvPr id="6" name="椭圆 5"/>
          <p:cNvSpPr/>
          <p:nvPr/>
        </p:nvSpPr>
        <p:spPr>
          <a:xfrm>
            <a:off x="5262255" y="2262812"/>
            <a:ext cx="681528" cy="681528"/>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8529" tIns="19275" rIns="38529" bIns="19275" rtlCol="0" anchor="ctr"/>
          <a:lstStyle/>
          <a:p>
            <a:pPr algn="ctr" defTabSz="513636">
              <a:buClrTx/>
              <a:defRPr/>
            </a:pPr>
            <a:endParaRPr lang="zh-CN" altLang="en-US" sz="802" kern="1200">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grpSp>
        <p:nvGrpSpPr>
          <p:cNvPr id="24" name="组合 23"/>
          <p:cNvGrpSpPr/>
          <p:nvPr/>
        </p:nvGrpSpPr>
        <p:grpSpPr>
          <a:xfrm>
            <a:off x="2022930" y="919585"/>
            <a:ext cx="2899876" cy="2754523"/>
            <a:chOff x="3084810" y="-335112"/>
            <a:chExt cx="5809496" cy="5760000"/>
          </a:xfrm>
        </p:grpSpPr>
        <p:grpSp>
          <p:nvGrpSpPr>
            <p:cNvPr id="17" name="组合 16"/>
            <p:cNvGrpSpPr/>
            <p:nvPr/>
          </p:nvGrpSpPr>
          <p:grpSpPr>
            <a:xfrm>
              <a:off x="3297693" y="-335112"/>
              <a:ext cx="5596613" cy="5760000"/>
              <a:chOff x="3297693" y="-335112"/>
              <a:chExt cx="5596613" cy="5760000"/>
            </a:xfrm>
          </p:grpSpPr>
          <p:cxnSp>
            <p:nvCxnSpPr>
              <p:cNvPr id="16"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3"/>
              <a:srcRect t="48492"/>
              <a:stretch>
                <a:fillRect/>
              </a:stretch>
            </p:blipFill>
            <p:spPr>
              <a:xfrm>
                <a:off x="3297693" y="2256270"/>
                <a:ext cx="5596613" cy="2885850"/>
              </a:xfrm>
              <a:prstGeom prst="rect">
                <a:avLst/>
              </a:prstGeom>
            </p:spPr>
          </p:pic>
        </p:grpSp>
        <p:pic>
          <p:nvPicPr>
            <p:cNvPr id="7" name="图片 6"/>
            <p:cNvPicPr>
              <a:picLocks noChangeAspect="1"/>
            </p:cNvPicPr>
            <p:nvPr/>
          </p:nvPicPr>
          <p:blipFill>
            <a:blip r:embed="rId4" cstate="print">
              <a:extLst>
                <a:ext uri="{BEBA8EAE-BF5A-486C-A8C5-ECC9F3942E4B}">
                  <a14:imgProps xmlns:a14="http://schemas.microsoft.com/office/drawing/2010/main">
                    <a14:imgLayer r:embed="rId5">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p:cNvSpPr/>
          <p:nvPr/>
        </p:nvSpPr>
        <p:spPr>
          <a:xfrm>
            <a:off x="5084728" y="2476302"/>
            <a:ext cx="697138" cy="697138"/>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38529" tIns="19275" rIns="38529" bIns="19275" rtlCol="0" anchor="ctr"/>
          <a:lstStyle/>
          <a:p>
            <a:pPr algn="ctr" defTabSz="513636">
              <a:buClrTx/>
              <a:defRPr/>
            </a:pPr>
            <a:endParaRPr lang="zh-CN" altLang="en-US" sz="802" kern="1200">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9" name="图片 18"/>
          <p:cNvPicPr>
            <a:picLocks noChangeAspect="1"/>
          </p:cNvPicPr>
          <p:nvPr/>
        </p:nvPicPr>
        <p:blipFill rotWithShape="1">
          <a:blip r:embed="rId6" cstate="print">
            <a:extLst>
              <a:ext uri="{28A0092B-C50C-407E-A947-70E740481C1C}">
                <a14:useLocalDpi xmlns:a14="http://schemas.microsoft.com/office/drawing/2010/main" val="0"/>
              </a:ext>
            </a:extLst>
          </a:blip>
          <a:srcRect l="53606" t="-1143" r="26891" b="81649"/>
          <a:stretch>
            <a:fillRect/>
          </a:stretch>
        </p:blipFill>
        <p:spPr>
          <a:xfrm>
            <a:off x="4830550" y="1099040"/>
            <a:ext cx="989998" cy="413116"/>
          </a:xfrm>
          <a:prstGeom prst="rect">
            <a:avLst/>
          </a:prstGeom>
        </p:spPr>
      </p:pic>
      <p:sp>
        <p:nvSpPr>
          <p:cNvPr id="22" name="椭圆 21"/>
          <p:cNvSpPr/>
          <p:nvPr/>
        </p:nvSpPr>
        <p:spPr>
          <a:xfrm>
            <a:off x="684347" y="979373"/>
            <a:ext cx="499302" cy="499302"/>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8529" tIns="19275" rIns="38529" bIns="19275" rtlCol="0" anchor="ctr"/>
          <a:lstStyle/>
          <a:p>
            <a:pPr algn="ctr" defTabSz="513636">
              <a:buClrTx/>
              <a:defRPr/>
            </a:pPr>
            <a:endParaRPr lang="zh-CN" altLang="en-US" sz="802" kern="1200">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sp>
        <p:nvSpPr>
          <p:cNvPr id="23" name="椭圆 22"/>
          <p:cNvSpPr/>
          <p:nvPr/>
        </p:nvSpPr>
        <p:spPr>
          <a:xfrm>
            <a:off x="933998" y="1327324"/>
            <a:ext cx="302705" cy="302705"/>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8529" tIns="19275" rIns="38529" bIns="19275" rtlCol="0" anchor="ctr"/>
          <a:lstStyle/>
          <a:p>
            <a:pPr algn="ctr" defTabSz="513636">
              <a:buClrTx/>
              <a:defRPr/>
            </a:pPr>
            <a:endParaRPr lang="zh-CN" altLang="en-US" sz="802" kern="1200">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Rectangle 19"/>
          <p:cNvSpPr/>
          <p:nvPr/>
        </p:nvSpPr>
        <p:spPr>
          <a:xfrm>
            <a:off x="2429050" y="2334072"/>
            <a:ext cx="2248276" cy="610301"/>
          </a:xfrm>
          <a:prstGeom prst="rect">
            <a:avLst/>
          </a:prstGeom>
          <a:noFill/>
        </p:spPr>
        <p:txBody>
          <a:bodyPr wrap="none" lIns="38529" tIns="19275" rIns="38529" bIns="19275">
            <a:spAutoFit/>
            <a:scene3d>
              <a:camera prst="orthographicFront"/>
              <a:lightRig rig="soft" dir="t">
                <a:rot lat="0" lon="0" rev="15600000"/>
              </a:lightRig>
            </a:scene3d>
            <a:sp3d extrusionH="57150" prstMaterial="softEdge">
              <a:bevelT w="25400" h="38100"/>
            </a:sp3d>
          </a:bodyPr>
          <a:lstStyle/>
          <a:p>
            <a:pPr algn="ctr" defTabSz="513636">
              <a:buClrTx/>
              <a:defRPr/>
            </a:pPr>
            <a:r>
              <a:rPr lang="en-US" sz="3713" b="1" kern="1200" dirty="0" err="1">
                <a:solidFill>
                  <a:srgbClr val="FF0000"/>
                </a:solidFill>
                <a:latin typeface="Arial-Rounded" panose="020B0604020202020204" pitchFamily="34" charset="0"/>
                <a:ea typeface="Arial-Rounded" panose="020B0604020202020204" pitchFamily="34" charset="0"/>
                <a:cs typeface="Arial-Rounded" panose="020B0604020202020204" pitchFamily="34" charset="0"/>
              </a:rPr>
              <a:t>Khởi</a:t>
            </a:r>
            <a:r>
              <a:rPr lang="en-US" sz="3713" b="1" kern="1200" dirty="0">
                <a:solidFill>
                  <a:srgbClr val="FF0000"/>
                </a:solidFill>
                <a:latin typeface="Arial-Rounded" panose="020B0604020202020204" pitchFamily="34" charset="0"/>
                <a:ea typeface="Arial-Rounded" panose="020B0604020202020204" pitchFamily="34" charset="0"/>
                <a:cs typeface="Arial-Rounded" panose="020B0604020202020204" pitchFamily="34" charset="0"/>
              </a:rPr>
              <a:t> </a:t>
            </a:r>
            <a:r>
              <a:rPr lang="en-US" sz="3713" b="1" kern="1200" dirty="0" err="1">
                <a:solidFill>
                  <a:srgbClr val="FF0000"/>
                </a:solidFill>
                <a:latin typeface="Arial-Rounded" panose="020B0604020202020204" pitchFamily="34" charset="0"/>
                <a:ea typeface="Arial-Rounded" panose="020B0604020202020204" pitchFamily="34" charset="0"/>
                <a:cs typeface="Arial-Rounded" panose="020B0604020202020204" pitchFamily="34" charset="0"/>
              </a:rPr>
              <a:t>động</a:t>
            </a:r>
            <a:endParaRPr lang="en-US" sz="3713" b="1" kern="1200" dirty="0">
              <a:solidFill>
                <a:srgbClr val="FF0000"/>
              </a:solidFill>
              <a:latin typeface="Arial-Rounded" panose="020B0604020202020204" pitchFamily="34" charset="0"/>
              <a:ea typeface="Arial-Rounded" panose="020B0604020202020204" pitchFamily="34" charset="0"/>
              <a:cs typeface="Arial-Rounded" panose="020B0604020202020204" pitchFamily="34" charset="0"/>
            </a:endParaRPr>
          </a:p>
        </p:txBody>
      </p:sp>
      <p:pic>
        <p:nvPicPr>
          <p:cNvPr id="2050" name="Picture 2" descr="在走动的火车 852x480 | Pics, Animation, Travel"/>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014790" y="2177587"/>
            <a:ext cx="4397937" cy="24777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548225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1000" fill="hold"/>
                                        <p:tgtEl>
                                          <p:spTgt spid="23"/>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par>
                                <p:cTn id="44" presetID="26" presetClass="emph" presetSubtype="0" repeatCount="indefinite" fill="hold" grpId="1" nodeType="withEffect">
                                  <p:stCondLst>
                                    <p:cond delay="0"/>
                                  </p:stCondLst>
                                  <p:endCondLst>
                                    <p:cond evt="onNext" delay="0">
                                      <p:tgtEl>
                                        <p:sldTgt/>
                                      </p:tgtEl>
                                    </p:cond>
                                  </p:endCondLst>
                                  <p:childTnLst>
                                    <p:animEffect transition="out" filter="fade">
                                      <p:cBhvr>
                                        <p:cTn id="45" dur="1000" tmFilter="0, 0; .2, .5; .8, .5; 1, 0"/>
                                        <p:tgtEl>
                                          <p:spTgt spid="22"/>
                                        </p:tgtEl>
                                      </p:cBhvr>
                                    </p:animEffect>
                                    <p:animScale>
                                      <p:cBhvr>
                                        <p:cTn id="46" dur="500" autoRev="1" fill="hold"/>
                                        <p:tgtEl>
                                          <p:spTgt spid="22"/>
                                        </p:tgtEl>
                                      </p:cBhvr>
                                      <p:by x="105000" y="105000"/>
                                    </p:animScale>
                                  </p:childTnLst>
                                </p:cTn>
                              </p:par>
                              <p:par>
                                <p:cTn id="47" presetID="26" presetClass="emph" presetSubtype="0" repeatCount="indefinite" fill="hold" grpId="1" nodeType="withEffect">
                                  <p:stCondLst>
                                    <p:cond delay="0"/>
                                  </p:stCondLst>
                                  <p:endCondLst>
                                    <p:cond evt="onNext" delay="0">
                                      <p:tgtEl>
                                        <p:sldTgt/>
                                      </p:tgtEl>
                                    </p:cond>
                                  </p:endCondLst>
                                  <p:childTnLst>
                                    <p:animEffect transition="out" filter="fade">
                                      <p:cBhvr>
                                        <p:cTn id="48" dur="1000" tmFilter="0, 0; .2, .5; .8, .5; 1, 0"/>
                                        <p:tgtEl>
                                          <p:spTgt spid="23"/>
                                        </p:tgtEl>
                                      </p:cBhvr>
                                    </p:animEffect>
                                    <p:animScale>
                                      <p:cBhvr>
                                        <p:cTn id="49" dur="500" autoRev="1" fill="hold"/>
                                        <p:tgtEl>
                                          <p:spTgt spid="23"/>
                                        </p:tgtEl>
                                      </p:cBhvr>
                                      <p:by x="105000" y="105000"/>
                                    </p:animScale>
                                  </p:childTnLst>
                                </p:cTn>
                              </p:par>
                              <p:par>
                                <p:cTn id="50" presetID="26" presetClass="emph" presetSubtype="0" repeatCount="indefinite" fill="hold" grpId="1" nodeType="withEffect">
                                  <p:stCondLst>
                                    <p:cond delay="0"/>
                                  </p:stCondLst>
                                  <p:endCondLst>
                                    <p:cond evt="onNext" delay="0">
                                      <p:tgtEl>
                                        <p:sldTgt/>
                                      </p:tgtEl>
                                    </p:cond>
                                  </p:endCondLst>
                                  <p:childTnLst>
                                    <p:animEffect transition="out" filter="fade">
                                      <p:cBhvr>
                                        <p:cTn id="51" dur="1000" tmFilter="0, 0; .2, .5; .8, .5; 1, 0"/>
                                        <p:tgtEl>
                                          <p:spTgt spid="6"/>
                                        </p:tgtEl>
                                      </p:cBhvr>
                                    </p:animEffect>
                                    <p:animScale>
                                      <p:cBhvr>
                                        <p:cTn id="52" dur="500" autoRev="1" fill="hold"/>
                                        <p:tgtEl>
                                          <p:spTgt spid="6"/>
                                        </p:tgtEl>
                                      </p:cBhvr>
                                      <p:by x="105000" y="105000"/>
                                    </p:animScale>
                                  </p:childTnLst>
                                </p:cTn>
                              </p:par>
                              <p:par>
                                <p:cTn id="53" presetID="26" presetClass="emph" presetSubtype="0" repeatCount="indefinite" fill="hold" grpId="1" nodeType="withEffect">
                                  <p:stCondLst>
                                    <p:cond delay="0"/>
                                  </p:stCondLst>
                                  <p:endCondLst>
                                    <p:cond evt="onNext" delay="0">
                                      <p:tgtEl>
                                        <p:sldTgt/>
                                      </p:tgtEl>
                                    </p:cond>
                                  </p:endCondLst>
                                  <p:childTnLst>
                                    <p:animEffect transition="out" filter="fade">
                                      <p:cBhvr>
                                        <p:cTn id="54" dur="1000" tmFilter="0, 0; .2, .5; .8, .5; 1, 0"/>
                                        <p:tgtEl>
                                          <p:spTgt spid="10"/>
                                        </p:tgtEl>
                                      </p:cBhvr>
                                    </p:animEffect>
                                    <p:animScale>
                                      <p:cBhvr>
                                        <p:cTn id="55" dur="500" autoRev="1" fill="hold"/>
                                        <p:tgtEl>
                                          <p:spTgt spid="10"/>
                                        </p:tgtEl>
                                      </p:cBhvr>
                                      <p:by x="105000" y="105000"/>
                                    </p:animScale>
                                  </p:childTnLst>
                                </p:cTn>
                              </p:par>
                              <p:par>
                                <p:cTn id="56" presetID="26" presetClass="emph" presetSubtype="0" repeatCount="indefinite" fill="hold" grpId="1" nodeType="withEffect">
                                  <p:stCondLst>
                                    <p:cond delay="0"/>
                                  </p:stCondLst>
                                  <p:endCondLst>
                                    <p:cond evt="onNext" delay="0">
                                      <p:tgtEl>
                                        <p:sldTgt/>
                                      </p:tgtEl>
                                    </p:cond>
                                  </p:endCondLst>
                                  <p:childTnLst>
                                    <p:animEffect transition="out" filter="fade">
                                      <p:cBhvr>
                                        <p:cTn id="57" dur="1000" tmFilter="0, 0; .2, .5; .8, .5; 1, 0"/>
                                        <p:tgtEl>
                                          <p:spTgt spid="4"/>
                                        </p:tgtEl>
                                      </p:cBhvr>
                                    </p:animEffect>
                                    <p:animScale>
                                      <p:cBhvr>
                                        <p:cTn id="58" dur="500" autoRev="1" fill="hold"/>
                                        <p:tgtEl>
                                          <p:spTgt spid="4"/>
                                        </p:tgtEl>
                                      </p:cBhvr>
                                      <p:by x="105000" y="105000"/>
                                    </p:animScale>
                                  </p:childTnLst>
                                </p:cTn>
                              </p:par>
                              <p:par>
                                <p:cTn id="59" presetID="26" presetClass="emph" presetSubtype="0" repeatCount="indefinite" fill="hold" grpId="1" nodeType="withEffect">
                                  <p:stCondLst>
                                    <p:cond delay="0"/>
                                  </p:stCondLst>
                                  <p:endCondLst>
                                    <p:cond evt="onNext" delay="0">
                                      <p:tgtEl>
                                        <p:sldTgt/>
                                      </p:tgtEl>
                                    </p:cond>
                                  </p:endCondLst>
                                  <p:childTnLst>
                                    <p:animEffect transition="out" filter="fade">
                                      <p:cBhvr>
                                        <p:cTn id="60" dur="1000" tmFilter="0, 0; .2, .5; .8, .5; 1, 0"/>
                                        <p:tgtEl>
                                          <p:spTgt spid="5"/>
                                        </p:tgtEl>
                                      </p:cBhvr>
                                    </p:animEffect>
                                    <p:animScale>
                                      <p:cBhvr>
                                        <p:cTn id="61"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555EA4-F00B-431C-B665-58DC8538AA2B}"/>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0" b="97778" l="4961" r="92656"/>
                    </a14:imgEffect>
                  </a14:imgLayer>
                </a14:imgProps>
              </a:ext>
              <a:ext uri="{28A0092B-C50C-407E-A947-70E740481C1C}">
                <a14:useLocalDpi xmlns:a14="http://schemas.microsoft.com/office/drawing/2010/main" val="0"/>
              </a:ext>
            </a:extLst>
          </a:blip>
          <a:srcRect t="1615"/>
          <a:stretch/>
        </p:blipFill>
        <p:spPr>
          <a:xfrm>
            <a:off x="1243013" y="642938"/>
            <a:ext cx="4371973" cy="2419497"/>
          </a:xfrm>
          <a:prstGeom prst="rect">
            <a:avLst/>
          </a:prstGeom>
        </p:spPr>
      </p:pic>
      <p:sp>
        <p:nvSpPr>
          <p:cNvPr id="6" name="Rectangle 5">
            <a:extLst>
              <a:ext uri="{FF2B5EF4-FFF2-40B4-BE49-F238E27FC236}">
                <a16:creationId xmlns:a16="http://schemas.microsoft.com/office/drawing/2014/main" id="{6FE0A47F-DE0D-4AFB-A019-3B65ECEF2308}"/>
              </a:ext>
            </a:extLst>
          </p:cNvPr>
          <p:cNvSpPr/>
          <p:nvPr/>
        </p:nvSpPr>
        <p:spPr>
          <a:xfrm>
            <a:off x="1551243" y="2925182"/>
            <a:ext cx="3755515" cy="363562"/>
          </a:xfrm>
          <a:prstGeom prst="rect">
            <a:avLst/>
          </a:prstGeom>
          <a:noFill/>
        </p:spPr>
        <p:txBody>
          <a:bodyPr wrap="none" lIns="51435" tIns="25718" rIns="51435" bIns="25718">
            <a:spAutoFit/>
          </a:bodyPr>
          <a:lstStyle/>
          <a:p>
            <a:pPr algn="ctr" defTabSz="514350">
              <a:buClrTx/>
              <a:defRPr/>
            </a:pPr>
            <a:r>
              <a:rPr lang="en-US" sz="2025" b="1" kern="1200">
                <a:ln w="6600">
                  <a:solidFill>
                    <a:srgbClr val="7030A0"/>
                  </a:solidFill>
                  <a:prstDash val="solid"/>
                </a:ln>
                <a:solidFill>
                  <a:srgbClr val="002060"/>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TRÒ CH</a:t>
            </a:r>
            <a:r>
              <a:rPr lang="vi-VN" sz="2025" b="1" kern="1200">
                <a:ln w="6600">
                  <a:solidFill>
                    <a:srgbClr val="7030A0"/>
                  </a:solidFill>
                  <a:prstDash val="solid"/>
                </a:ln>
                <a:solidFill>
                  <a:srgbClr val="002060"/>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Ơ</a:t>
            </a:r>
            <a:r>
              <a:rPr lang="en-US" sz="2025" b="1" kern="1200">
                <a:ln w="6600">
                  <a:solidFill>
                    <a:srgbClr val="7030A0"/>
                  </a:solidFill>
                  <a:prstDash val="solid"/>
                </a:ln>
                <a:solidFill>
                  <a:srgbClr val="002060"/>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I HỘP QUÀ BÍ MẬT</a:t>
            </a:r>
          </a:p>
        </p:txBody>
      </p:sp>
      <p:pic>
        <p:nvPicPr>
          <p:cNvPr id="18" name="chrysanthemum">
            <a:hlinkClick r:id="" action="ppaction://media"/>
            <a:extLst>
              <a:ext uri="{FF2B5EF4-FFF2-40B4-BE49-F238E27FC236}">
                <a16:creationId xmlns:a16="http://schemas.microsoft.com/office/drawing/2014/main" id="{8AE2F4B0-E4D2-402B-A75B-0B7FADBE231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941083" y="-450056"/>
            <a:ext cx="342900" cy="342900"/>
          </a:xfrm>
          <a:prstGeom prst="rect">
            <a:avLst/>
          </a:prstGeom>
        </p:spPr>
      </p:pic>
    </p:spTree>
    <p:extLst>
      <p:ext uri="{BB962C8B-B14F-4D97-AF65-F5344CB8AC3E}">
        <p14:creationId xmlns:p14="http://schemas.microsoft.com/office/powerpoint/2010/main" val="163092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iterate type="lt">
                                    <p:tmPct val="0"/>
                                  </p:iterate>
                                  <p:childTnLst>
                                    <p:animClr clrSpc="hsl" dir="cw">
                                      <p:cBhvr override="childStyle">
                                        <p:cTn id="6" dur="500" fill="hold"/>
                                        <p:tgtEl>
                                          <p:spTgt spid="6"/>
                                        </p:tgtEl>
                                        <p:attrNameLst>
                                          <p:attrName>style.color</p:attrName>
                                        </p:attrNameLst>
                                      </p:cBhvr>
                                      <p:by>
                                        <p:hsl h="7200000" s="0" l="0"/>
                                      </p:by>
                                    </p:animClr>
                                    <p:animClr clrSpc="hsl" dir="cw">
                                      <p:cBhvr>
                                        <p:cTn id="7" dur="500" fill="hold"/>
                                        <p:tgtEl>
                                          <p:spTgt spid="6"/>
                                        </p:tgtEl>
                                        <p:attrNameLst>
                                          <p:attrName>fillcolor</p:attrName>
                                        </p:attrNameLst>
                                      </p:cBhvr>
                                      <p:by>
                                        <p:hsl h="7200000" s="0" l="0"/>
                                      </p:by>
                                    </p:animClr>
                                    <p:animClr clrSpc="hsl" dir="cw">
                                      <p:cBhvr>
                                        <p:cTn id="8" dur="500" fill="hold"/>
                                        <p:tgtEl>
                                          <p:spTgt spid="6"/>
                                        </p:tgtEl>
                                        <p:attrNameLst>
                                          <p:attrName>stroke.color</p:attrName>
                                        </p:attrNameLst>
                                      </p:cBhvr>
                                      <p:by>
                                        <p:hsl h="7200000" s="0" l="0"/>
                                      </p:by>
                                    </p:animClr>
                                    <p:set>
                                      <p:cBhvr>
                                        <p:cTn id="9" dur="500" fill="hold"/>
                                        <p:tgtEl>
                                          <p:spTgt spid="6"/>
                                        </p:tgtEl>
                                        <p:attrNameLst>
                                          <p:attrName>fill.type</p:attrName>
                                        </p:attrNameLst>
                                      </p:cBhvr>
                                      <p:to>
                                        <p:strVal val="solid"/>
                                      </p:to>
                                    </p:set>
                                  </p:childTnLst>
                                </p:cTn>
                              </p:par>
                              <p:par>
                                <p:cTn id="10" presetID="34" presetClass="emph" presetSubtype="0" repeatCount="indefinite" fill="hold" grpId="1" nodeType="withEffect">
                                  <p:stCondLst>
                                    <p:cond delay="0"/>
                                  </p:stCondLst>
                                  <p:iterate type="lt">
                                    <p:tmPct val="10000"/>
                                  </p:iterate>
                                  <p:childTnLst>
                                    <p:animMotion origin="layout" path="M 0 2.59259E-6 L 0 -0.07222 " pathEditMode="relative" rAng="0" ptsTypes="AA">
                                      <p:cBhvr>
                                        <p:cTn id="11" dur="250" accel="50000" decel="50000" autoRev="1" fill="hold">
                                          <p:stCondLst>
                                            <p:cond delay="0"/>
                                          </p:stCondLst>
                                        </p:cTn>
                                        <p:tgtEl>
                                          <p:spTgt spid="6"/>
                                        </p:tgtEl>
                                        <p:attrNameLst>
                                          <p:attrName>ppt_x</p:attrName>
                                          <p:attrName>ppt_y</p:attrName>
                                        </p:attrNameLst>
                                      </p:cBhvr>
                                      <p:rCtr x="0" y="-3611"/>
                                    </p:animMotion>
                                    <p:animRot by="1500000">
                                      <p:cBhvr>
                                        <p:cTn id="12" dur="125" fill="hold">
                                          <p:stCondLst>
                                            <p:cond delay="0"/>
                                          </p:stCondLst>
                                        </p:cTn>
                                        <p:tgtEl>
                                          <p:spTgt spid="6"/>
                                        </p:tgtEl>
                                        <p:attrNameLst>
                                          <p:attrName>r</p:attrName>
                                        </p:attrNameLst>
                                      </p:cBhvr>
                                    </p:animRot>
                                    <p:animRot by="-1500000">
                                      <p:cBhvr>
                                        <p:cTn id="13" dur="125" fill="hold">
                                          <p:stCondLst>
                                            <p:cond delay="125"/>
                                          </p:stCondLst>
                                        </p:cTn>
                                        <p:tgtEl>
                                          <p:spTgt spid="6"/>
                                        </p:tgtEl>
                                        <p:attrNameLst>
                                          <p:attrName>r</p:attrName>
                                        </p:attrNameLst>
                                      </p:cBhvr>
                                    </p:animRot>
                                    <p:animRot by="-1500000">
                                      <p:cBhvr>
                                        <p:cTn id="14" dur="125" fill="hold">
                                          <p:stCondLst>
                                            <p:cond delay="250"/>
                                          </p:stCondLst>
                                        </p:cTn>
                                        <p:tgtEl>
                                          <p:spTgt spid="6"/>
                                        </p:tgtEl>
                                        <p:attrNameLst>
                                          <p:attrName>r</p:attrName>
                                        </p:attrNameLst>
                                      </p:cBhvr>
                                    </p:animRot>
                                    <p:animRot by="1500000">
                                      <p:cBhvr>
                                        <p:cTn id="15" dur="125" fill="hold">
                                          <p:stCondLst>
                                            <p:cond delay="375"/>
                                          </p:stCondLst>
                                        </p:cTn>
                                        <p:tgtEl>
                                          <p:spTgt spid="6"/>
                                        </p:tgtEl>
                                        <p:attrNameLst>
                                          <p:attrName>r</p:attrName>
                                        </p:attrNameLst>
                                      </p:cBhvr>
                                    </p:animRot>
                                  </p:childTnLst>
                                </p:cTn>
                              </p:par>
                              <p:par>
                                <p:cTn id="16" presetID="1" presetClass="mediacall" presetSubtype="0" fill="hold" nodeType="withEffect">
                                  <p:stCondLst>
                                    <p:cond delay="0"/>
                                  </p:stCondLst>
                                  <p:childTnLst>
                                    <p:cmd type="call" cmd="playFrom(0.0)">
                                      <p:cBhvr>
                                        <p:cTn id="17" dur="30000"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18"/>
                </p:tgtEl>
              </p:cMediaNode>
            </p:audio>
          </p:childTnLst>
        </p:cTn>
      </p:par>
    </p:tnLst>
    <p:bldLst>
      <p:bldP spid="6" grpId="0"/>
      <p:bldP spid="6"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6335562D-47C3-42BC-BC7D-7AF52EE5A71A}"/>
              </a:ext>
            </a:extLst>
          </p:cNvPr>
          <p:cNvSpPr/>
          <p:nvPr/>
        </p:nvSpPr>
        <p:spPr>
          <a:xfrm>
            <a:off x="0" y="1677572"/>
            <a:ext cx="6858000" cy="642232"/>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buClrTx/>
              <a:defRPr/>
            </a:pPr>
            <a:endParaRPr lang="en-US" sz="1013" kern="1200">
              <a:solidFill>
                <a:prstClr val="white"/>
              </a:solidFill>
              <a:latin typeface="Calibri"/>
            </a:endParaRPr>
          </a:p>
        </p:txBody>
      </p:sp>
      <p:sp>
        <p:nvSpPr>
          <p:cNvPr id="30" name="Rectangle 29">
            <a:extLst>
              <a:ext uri="{FF2B5EF4-FFF2-40B4-BE49-F238E27FC236}">
                <a16:creationId xmlns:a16="http://schemas.microsoft.com/office/drawing/2014/main" id="{0DE8E057-79AF-4679-8F0F-5F578B85F19A}"/>
              </a:ext>
            </a:extLst>
          </p:cNvPr>
          <p:cNvSpPr/>
          <p:nvPr/>
        </p:nvSpPr>
        <p:spPr>
          <a:xfrm>
            <a:off x="0" y="3553683"/>
            <a:ext cx="6858000" cy="642232"/>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buClrTx/>
              <a:defRPr/>
            </a:pPr>
            <a:endParaRPr lang="en-US" sz="1013" kern="1200">
              <a:solidFill>
                <a:prstClr val="white"/>
              </a:solidFill>
              <a:latin typeface="Calibri"/>
            </a:endParaRPr>
          </a:p>
        </p:txBody>
      </p:sp>
      <p:pic>
        <p:nvPicPr>
          <p:cNvPr id="8" name="Picture 7">
            <a:hlinkClick r:id="rId3" action="ppaction://hlinksldjump"/>
            <a:extLst>
              <a:ext uri="{FF2B5EF4-FFF2-40B4-BE49-F238E27FC236}">
                <a16:creationId xmlns:a16="http://schemas.microsoft.com/office/drawing/2014/main" id="{165D02D2-111C-48DA-B806-17EDA77B2D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5745" y="1166428"/>
            <a:ext cx="1107663" cy="980779"/>
          </a:xfrm>
          <a:prstGeom prst="rect">
            <a:avLst/>
          </a:prstGeom>
        </p:spPr>
      </p:pic>
      <p:pic>
        <p:nvPicPr>
          <p:cNvPr id="9" name="Picture 8">
            <a:extLst>
              <a:ext uri="{FF2B5EF4-FFF2-40B4-BE49-F238E27FC236}">
                <a16:creationId xmlns:a16="http://schemas.microsoft.com/office/drawing/2014/main" id="{DE93B167-9DF8-4F7B-A15E-DCA0F1988F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0024" y="878367"/>
            <a:ext cx="1159103" cy="778451"/>
          </a:xfrm>
          <a:prstGeom prst="rect">
            <a:avLst/>
          </a:prstGeom>
        </p:spPr>
      </p:pic>
      <p:pic>
        <p:nvPicPr>
          <p:cNvPr id="10" name="Picture 9">
            <a:hlinkClick r:id="rId6" action="ppaction://hlinksldjump"/>
            <a:extLst>
              <a:ext uri="{FF2B5EF4-FFF2-40B4-BE49-F238E27FC236}">
                <a16:creationId xmlns:a16="http://schemas.microsoft.com/office/drawing/2014/main" id="{99F79902-D845-4948-9A8D-BC737DA839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37537" y="1166428"/>
            <a:ext cx="1107663" cy="980779"/>
          </a:xfrm>
          <a:prstGeom prst="rect">
            <a:avLst/>
          </a:prstGeom>
        </p:spPr>
      </p:pic>
      <p:pic>
        <p:nvPicPr>
          <p:cNvPr id="11" name="Picture 10">
            <a:extLst>
              <a:ext uri="{FF2B5EF4-FFF2-40B4-BE49-F238E27FC236}">
                <a16:creationId xmlns:a16="http://schemas.microsoft.com/office/drawing/2014/main" id="{F5A3D29D-2006-4BE0-AEF2-ABC918DCEA4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11817" y="878366"/>
            <a:ext cx="1159103" cy="778451"/>
          </a:xfrm>
          <a:prstGeom prst="rect">
            <a:avLst/>
          </a:prstGeom>
        </p:spPr>
      </p:pic>
      <p:pic>
        <p:nvPicPr>
          <p:cNvPr id="12" name="Picture 11">
            <a:hlinkClick r:id="rId9" action="ppaction://hlinksldjump"/>
            <a:extLst>
              <a:ext uri="{FF2B5EF4-FFF2-40B4-BE49-F238E27FC236}">
                <a16:creationId xmlns:a16="http://schemas.microsoft.com/office/drawing/2014/main" id="{B9F6EF56-EFE5-46AA-BEED-938FE1E31AD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5745" y="3113286"/>
            <a:ext cx="1107663" cy="980779"/>
          </a:xfrm>
          <a:prstGeom prst="rect">
            <a:avLst/>
          </a:prstGeom>
        </p:spPr>
      </p:pic>
      <p:pic>
        <p:nvPicPr>
          <p:cNvPr id="13" name="Picture 12">
            <a:extLst>
              <a:ext uri="{FF2B5EF4-FFF2-40B4-BE49-F238E27FC236}">
                <a16:creationId xmlns:a16="http://schemas.microsoft.com/office/drawing/2014/main" id="{CABCEBFF-5DE1-4042-94D0-113FF0A7D80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55745" y="2760200"/>
            <a:ext cx="1159103" cy="778451"/>
          </a:xfrm>
          <a:prstGeom prst="rect">
            <a:avLst/>
          </a:prstGeom>
        </p:spPr>
      </p:pic>
      <p:pic>
        <p:nvPicPr>
          <p:cNvPr id="14" name="Picture 13">
            <a:hlinkClick r:id="rId12" action="ppaction://hlinksldjump"/>
            <a:extLst>
              <a:ext uri="{FF2B5EF4-FFF2-40B4-BE49-F238E27FC236}">
                <a16:creationId xmlns:a16="http://schemas.microsoft.com/office/drawing/2014/main" id="{633EC59B-FCA1-44AA-9210-1F72A9C855E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11817" y="3084289"/>
            <a:ext cx="1107663" cy="980779"/>
          </a:xfrm>
          <a:prstGeom prst="rect">
            <a:avLst/>
          </a:prstGeom>
        </p:spPr>
      </p:pic>
      <p:pic>
        <p:nvPicPr>
          <p:cNvPr id="15" name="Picture 14">
            <a:extLst>
              <a:ext uri="{FF2B5EF4-FFF2-40B4-BE49-F238E27FC236}">
                <a16:creationId xmlns:a16="http://schemas.microsoft.com/office/drawing/2014/main" id="{AD65FD14-A8FF-49BD-BB2A-1A81849D35A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511817" y="2730655"/>
            <a:ext cx="1159103" cy="778451"/>
          </a:xfrm>
          <a:prstGeom prst="rect">
            <a:avLst/>
          </a:prstGeom>
        </p:spPr>
      </p:pic>
      <p:pic>
        <p:nvPicPr>
          <p:cNvPr id="37" name="Picture 36">
            <a:extLst>
              <a:ext uri="{FF2B5EF4-FFF2-40B4-BE49-F238E27FC236}">
                <a16:creationId xmlns:a16="http://schemas.microsoft.com/office/drawing/2014/main" id="{16677DD5-4B38-44EE-AE03-4CE69860F1F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 y="4191618"/>
            <a:ext cx="3428999" cy="188336"/>
          </a:xfrm>
          <a:prstGeom prst="rect">
            <a:avLst/>
          </a:prstGeom>
        </p:spPr>
      </p:pic>
      <p:pic>
        <p:nvPicPr>
          <p:cNvPr id="38" name="Picture 37">
            <a:extLst>
              <a:ext uri="{FF2B5EF4-FFF2-40B4-BE49-F238E27FC236}">
                <a16:creationId xmlns:a16="http://schemas.microsoft.com/office/drawing/2014/main" id="{8E58EB64-C11F-4AA8-BD51-6B7EDB33655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429001" y="4191618"/>
            <a:ext cx="3428999" cy="188336"/>
          </a:xfrm>
          <a:prstGeom prst="rect">
            <a:avLst/>
          </a:prstGeom>
        </p:spPr>
      </p:pic>
      <p:pic>
        <p:nvPicPr>
          <p:cNvPr id="39" name="Picture 38">
            <a:extLst>
              <a:ext uri="{FF2B5EF4-FFF2-40B4-BE49-F238E27FC236}">
                <a16:creationId xmlns:a16="http://schemas.microsoft.com/office/drawing/2014/main" id="{468116E2-9E2A-444E-92F8-B1A7CB14769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 y="2316166"/>
            <a:ext cx="3428999" cy="188336"/>
          </a:xfrm>
          <a:prstGeom prst="rect">
            <a:avLst/>
          </a:prstGeom>
        </p:spPr>
      </p:pic>
      <p:pic>
        <p:nvPicPr>
          <p:cNvPr id="40" name="Picture 39">
            <a:extLst>
              <a:ext uri="{FF2B5EF4-FFF2-40B4-BE49-F238E27FC236}">
                <a16:creationId xmlns:a16="http://schemas.microsoft.com/office/drawing/2014/main" id="{4AF2A1C0-A62D-4A01-AB2A-74ABC46C1AC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429001" y="2316166"/>
            <a:ext cx="3428999" cy="188336"/>
          </a:xfrm>
          <a:prstGeom prst="rect">
            <a:avLst/>
          </a:prstGeom>
        </p:spPr>
      </p:pic>
      <p:sp>
        <p:nvSpPr>
          <p:cNvPr id="42" name="Flowchart: Summing Junction 41">
            <a:hlinkClick r:id="" action="ppaction://noaction"/>
            <a:extLst>
              <a:ext uri="{FF2B5EF4-FFF2-40B4-BE49-F238E27FC236}">
                <a16:creationId xmlns:a16="http://schemas.microsoft.com/office/drawing/2014/main" id="{E51D645D-F5EB-48AD-9720-05E0BE57DF46}"/>
              </a:ext>
            </a:extLst>
          </p:cNvPr>
          <p:cNvSpPr/>
          <p:nvPr/>
        </p:nvSpPr>
        <p:spPr>
          <a:xfrm>
            <a:off x="6411762" y="4082584"/>
            <a:ext cx="365101" cy="365101"/>
          </a:xfrm>
          <a:prstGeom prst="flowChartSummingJunction">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buClrTx/>
              <a:defRPr/>
            </a:pPr>
            <a:endParaRPr lang="en-US" sz="1013" kern="1200">
              <a:solidFill>
                <a:prstClr val="white"/>
              </a:solidFill>
              <a:latin typeface="Calibri"/>
            </a:endParaRPr>
          </a:p>
        </p:txBody>
      </p:sp>
    </p:spTree>
    <p:extLst>
      <p:ext uri="{BB962C8B-B14F-4D97-AF65-F5344CB8AC3E}">
        <p14:creationId xmlns:p14="http://schemas.microsoft.com/office/powerpoint/2010/main" val="16811866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281109" y="614573"/>
            <a:ext cx="1092054" cy="1044338"/>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97216" y="3377161"/>
            <a:ext cx="1107663" cy="980779"/>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71495" y="3089099"/>
            <a:ext cx="1159103" cy="778451"/>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5583679" y="2848069"/>
            <a:ext cx="827246" cy="747007"/>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buClrTx/>
              <a:defRPr/>
            </a:pPr>
            <a:r>
              <a:rPr lang="en-US" sz="1013" b="1" kern="1200">
                <a:solidFill>
                  <a:prstClr val="black"/>
                </a:solidFill>
                <a:latin typeface="Tahoma" panose="020B0604030504040204" pitchFamily="34" charset="0"/>
                <a:ea typeface="Tahoma" panose="020B0604030504040204" pitchFamily="34" charset="0"/>
                <a:cs typeface="Tahoma" panose="020B0604030504040204" pitchFamily="34" charset="0"/>
              </a:rPr>
              <a:t>You are given 3 candies </a:t>
            </a: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285750" y="798059"/>
            <a:ext cx="5412921" cy="97155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buClrTx/>
            </a:pPr>
            <a:r>
              <a:rPr lang="vi-VN" sz="1800" kern="1200" dirty="0">
                <a:solidFill>
                  <a:srgbClr val="002060"/>
                </a:solidFill>
                <a:latin typeface="Tahoma" panose="020B0604030504040204" pitchFamily="34" charset="0"/>
                <a:ea typeface="Tahoma" panose="020B0604030504040204" pitchFamily="34" charset="0"/>
                <a:cs typeface="Tahoma" panose="020B0604030504040204" pitchFamily="34" charset="0"/>
              </a:rPr>
              <a:t>Hai tai như đôi quạt, Cái mũi mọc rất dài, To lớn như quả núi, Kéo gỗ rất dẻo dai - Là con gì?</a:t>
            </a:r>
            <a:endParaRPr lang="en-US" sz="1800" kern="12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285750" y="1841694"/>
            <a:ext cx="5054139" cy="634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buClrTx/>
              <a:defRPr/>
            </a:pPr>
            <a:r>
              <a:rPr lang="en-US" sz="1800" kern="1200" dirty="0">
                <a:solidFill>
                  <a:srgbClr val="002060"/>
                </a:solidFill>
                <a:latin typeface="Tahoma" panose="020B0604030504040204" pitchFamily="34" charset="0"/>
                <a:ea typeface="Tahoma" panose="020B0604030504040204" pitchFamily="34" charset="0"/>
                <a:cs typeface="Tahoma" panose="020B0604030504040204" pitchFamily="34" charset="0"/>
              </a:rPr>
              <a:t>Con </a:t>
            </a:r>
            <a:r>
              <a:rPr lang="en-US" sz="1800" kern="1200" dirty="0" err="1">
                <a:solidFill>
                  <a:srgbClr val="002060"/>
                </a:solidFill>
                <a:latin typeface="Tahoma" panose="020B0604030504040204" pitchFamily="34" charset="0"/>
                <a:ea typeface="Tahoma" panose="020B0604030504040204" pitchFamily="34" charset="0"/>
                <a:cs typeface="Tahoma" panose="020B0604030504040204" pitchFamily="34" charset="0"/>
              </a:rPr>
              <a:t>voi</a:t>
            </a:r>
            <a:endParaRPr lang="en-US" sz="1800" kern="12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1592620" y="3452126"/>
            <a:ext cx="1371561" cy="141176"/>
          </a:xfrm>
          <a:prstGeom prst="rect">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buClrTx/>
              <a:defRPr/>
            </a:pPr>
            <a:endParaRPr lang="en-US" sz="1013" kern="1200">
              <a:solidFill>
                <a:prstClr val="white"/>
              </a:solidFill>
              <a:latin typeface="Calibri"/>
            </a:endParaRPr>
          </a:p>
        </p:txBody>
      </p:sp>
      <p:sp>
        <p:nvSpPr>
          <p:cNvPr id="31" name="Arrow: Pentagon 30">
            <a:hlinkClick r:id="rId8" action="ppaction://hlinksldjump"/>
            <a:extLst>
              <a:ext uri="{FF2B5EF4-FFF2-40B4-BE49-F238E27FC236}">
                <a16:creationId xmlns:a16="http://schemas.microsoft.com/office/drawing/2014/main" id="{AA693000-41B6-4481-BACC-F3E8F4F6DBBA}"/>
              </a:ext>
            </a:extLst>
          </p:cNvPr>
          <p:cNvSpPr/>
          <p:nvPr/>
        </p:nvSpPr>
        <p:spPr>
          <a:xfrm rot="586976" flipH="1">
            <a:off x="1575791" y="2931762"/>
            <a:ext cx="1299903" cy="505977"/>
          </a:xfrm>
          <a:prstGeom prst="homePlate">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buClrTx/>
              <a:defRPr/>
            </a:pPr>
            <a:r>
              <a:rPr lang="en-US" sz="1575" b="1" kern="1200" dirty="0">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10510" y="3712762"/>
            <a:ext cx="535781" cy="573286"/>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2264569" y="3002246"/>
            <a:ext cx="86853" cy="86853"/>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buClrTx/>
              <a:defRPr/>
            </a:pPr>
            <a:endParaRPr lang="en-US" sz="1013" kern="1200">
              <a:solidFill>
                <a:prstClr val="white"/>
              </a:solidFill>
              <a:latin typeface="Calibri"/>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14001" y="3542131"/>
            <a:ext cx="654782" cy="717742"/>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2877334"/>
            <a:ext cx="654782" cy="717742"/>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1692757" y="2576651"/>
            <a:ext cx="437613" cy="432361"/>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flipH="1">
            <a:off x="2563815" y="2704432"/>
            <a:ext cx="495091" cy="474297"/>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559368" y="2847396"/>
            <a:ext cx="278606" cy="246459"/>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215902" y="2792832"/>
            <a:ext cx="401836" cy="669727"/>
          </a:xfrm>
          <a:prstGeom prst="rect">
            <a:avLst/>
          </a:prstGeom>
        </p:spPr>
      </p:pic>
    </p:spTree>
    <p:extLst>
      <p:ext uri="{BB962C8B-B14F-4D97-AF65-F5344CB8AC3E}">
        <p14:creationId xmlns:p14="http://schemas.microsoft.com/office/powerpoint/2010/main" val="1694620933"/>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281109" y="614573"/>
            <a:ext cx="1092054" cy="1044338"/>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97216" y="3377161"/>
            <a:ext cx="1107663" cy="980779"/>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71495" y="3089099"/>
            <a:ext cx="1159103" cy="778451"/>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5583679" y="2848069"/>
            <a:ext cx="827246" cy="747007"/>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buClrTx/>
              <a:defRPr/>
            </a:pPr>
            <a:r>
              <a:rPr lang="en-US" sz="1013" b="1" kern="1200">
                <a:solidFill>
                  <a:prstClr val="black"/>
                </a:solidFill>
                <a:latin typeface="Tahoma" panose="020B0604030504040204" pitchFamily="34" charset="0"/>
                <a:ea typeface="Tahoma" panose="020B0604030504040204" pitchFamily="34" charset="0"/>
                <a:cs typeface="Tahoma" panose="020B0604030504040204" pitchFamily="34" charset="0"/>
              </a:rPr>
              <a:t>You are given 5 candies </a:t>
            </a: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285750" y="798059"/>
            <a:ext cx="5412921" cy="97155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buClrTx/>
              <a:defRPr/>
            </a:pPr>
            <a:r>
              <a:rPr lang="en-US" sz="1800" kern="1200" dirty="0" err="1">
                <a:solidFill>
                  <a:srgbClr val="002060"/>
                </a:solidFill>
                <a:latin typeface="Tahoma" panose="020B0604030504040204" pitchFamily="34" charset="0"/>
                <a:ea typeface="Tahoma" panose="020B0604030504040204" pitchFamily="34" charset="0"/>
                <a:cs typeface="Tahoma" panose="020B0604030504040204" pitchFamily="34" charset="0"/>
              </a:rPr>
              <a:t>Trong</a:t>
            </a:r>
            <a:r>
              <a:rPr lang="en-US" sz="1800" kern="1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800" kern="1200" dirty="0" err="1">
                <a:solidFill>
                  <a:srgbClr val="002060"/>
                </a:solidFill>
                <a:latin typeface="Tahoma" panose="020B0604030504040204" pitchFamily="34" charset="0"/>
                <a:ea typeface="Tahoma" panose="020B0604030504040204" pitchFamily="34" charset="0"/>
                <a:cs typeface="Tahoma" panose="020B0604030504040204" pitchFamily="34" charset="0"/>
              </a:rPr>
              <a:t>bài</a:t>
            </a:r>
            <a:r>
              <a:rPr lang="en-US" sz="1800" kern="1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800" kern="1200" dirty="0" err="1">
                <a:solidFill>
                  <a:srgbClr val="002060"/>
                </a:solidFill>
                <a:latin typeface="Tahoma" panose="020B0604030504040204" pitchFamily="34" charset="0"/>
                <a:ea typeface="Tahoma" panose="020B0604030504040204" pitchFamily="34" charset="0"/>
                <a:cs typeface="Tahoma" panose="020B0604030504040204" pitchFamily="34" charset="0"/>
              </a:rPr>
              <a:t>Em</a:t>
            </a:r>
            <a:r>
              <a:rPr lang="en-US" sz="1800" kern="1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800" kern="1200" dirty="0" err="1">
                <a:solidFill>
                  <a:srgbClr val="002060"/>
                </a:solidFill>
                <a:latin typeface="Tahoma" panose="020B0604030504040204" pitchFamily="34" charset="0"/>
                <a:ea typeface="Tahoma" panose="020B0604030504040204" pitchFamily="34" charset="0"/>
                <a:cs typeface="Tahoma" panose="020B0604030504040204" pitchFamily="34" charset="0"/>
              </a:rPr>
              <a:t>có</a:t>
            </a:r>
            <a:r>
              <a:rPr lang="en-US" sz="1800" kern="1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800" kern="1200" dirty="0" err="1">
                <a:solidFill>
                  <a:srgbClr val="002060"/>
                </a:solidFill>
                <a:latin typeface="Tahoma" panose="020B0604030504040204" pitchFamily="34" charset="0"/>
                <a:ea typeface="Tahoma" panose="020B0604030504040204" pitchFamily="34" charset="0"/>
                <a:cs typeface="Tahoma" panose="020B0604030504040204" pitchFamily="34" charset="0"/>
              </a:rPr>
              <a:t>xinh</a:t>
            </a:r>
            <a:r>
              <a:rPr lang="en-US" sz="1800" kern="1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800" kern="1200" dirty="0" err="1">
                <a:solidFill>
                  <a:srgbClr val="002060"/>
                </a:solidFill>
                <a:latin typeface="Tahoma" panose="020B0604030504040204" pitchFamily="34" charset="0"/>
                <a:ea typeface="Tahoma" panose="020B0604030504040204" pitchFamily="34" charset="0"/>
                <a:cs typeface="Tahoma" panose="020B0604030504040204" pitchFamily="34" charset="0"/>
              </a:rPr>
              <a:t>không</a:t>
            </a:r>
            <a:r>
              <a:rPr lang="en-US" sz="1800" kern="1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800" kern="1200" dirty="0" err="1">
                <a:solidFill>
                  <a:srgbClr val="002060"/>
                </a:solidFill>
                <a:latin typeface="Tahoma" panose="020B0604030504040204" pitchFamily="34" charset="0"/>
                <a:ea typeface="Tahoma" panose="020B0604030504040204" pitchFamily="34" charset="0"/>
                <a:cs typeface="Tahoma" panose="020B0604030504040204" pitchFamily="34" charset="0"/>
              </a:rPr>
              <a:t>voi</a:t>
            </a:r>
            <a:r>
              <a:rPr lang="en-US" sz="1800" kern="1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800" kern="1200" dirty="0" err="1">
                <a:solidFill>
                  <a:srgbClr val="002060"/>
                </a:solidFill>
                <a:latin typeface="Tahoma" panose="020B0604030504040204" pitchFamily="34" charset="0"/>
                <a:ea typeface="Tahoma" panose="020B0604030504040204" pitchFamily="34" charset="0"/>
                <a:cs typeface="Tahoma" panose="020B0604030504040204" pitchFamily="34" charset="0"/>
              </a:rPr>
              <a:t>em</a:t>
            </a:r>
            <a:r>
              <a:rPr lang="en-US" sz="1800" kern="1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800" kern="1200" dirty="0" err="1">
                <a:solidFill>
                  <a:srgbClr val="002060"/>
                </a:solidFill>
                <a:latin typeface="Tahoma" panose="020B0604030504040204" pitchFamily="34" charset="0"/>
                <a:ea typeface="Tahoma" panose="020B0604030504040204" pitchFamily="34" charset="0"/>
                <a:cs typeface="Tahoma" panose="020B0604030504040204" pitchFamily="34" charset="0"/>
              </a:rPr>
              <a:t>gặp</a:t>
            </a:r>
            <a:r>
              <a:rPr lang="en-US" sz="1800" kern="1200" dirty="0">
                <a:solidFill>
                  <a:srgbClr val="002060"/>
                </a:solidFill>
                <a:latin typeface="Tahoma" panose="020B0604030504040204" pitchFamily="34" charset="0"/>
                <a:ea typeface="Tahoma" panose="020B0604030504040204" pitchFamily="34" charset="0"/>
                <a:cs typeface="Tahoma" panose="020B0604030504040204" pitchFamily="34" charset="0"/>
              </a:rPr>
              <a:t> con </a:t>
            </a:r>
            <a:r>
              <a:rPr lang="en-US" sz="1800" kern="1200" dirty="0" err="1">
                <a:solidFill>
                  <a:srgbClr val="002060"/>
                </a:solidFill>
                <a:latin typeface="Tahoma" panose="020B0604030504040204" pitchFamily="34" charset="0"/>
                <a:ea typeface="Tahoma" panose="020B0604030504040204" pitchFamily="34" charset="0"/>
                <a:cs typeface="Tahoma" panose="020B0604030504040204" pitchFamily="34" charset="0"/>
              </a:rPr>
              <a:t>vật</a:t>
            </a:r>
            <a:r>
              <a:rPr lang="en-US" sz="1800" kern="1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800" kern="1200" dirty="0" err="1">
                <a:solidFill>
                  <a:srgbClr val="002060"/>
                </a:solidFill>
                <a:latin typeface="Tahoma" panose="020B0604030504040204" pitchFamily="34" charset="0"/>
                <a:ea typeface="Tahoma" panose="020B0604030504040204" pitchFamily="34" charset="0"/>
                <a:cs typeface="Tahoma" panose="020B0604030504040204" pitchFamily="34" charset="0"/>
              </a:rPr>
              <a:t>nào</a:t>
            </a:r>
            <a:r>
              <a:rPr lang="en-US" sz="1800" kern="1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800" kern="1200" dirty="0" err="1">
                <a:solidFill>
                  <a:srgbClr val="002060"/>
                </a:solidFill>
                <a:latin typeface="Tahoma" panose="020B0604030504040204" pitchFamily="34" charset="0"/>
                <a:ea typeface="Tahoma" panose="020B0604030504040204" pitchFamily="34" charset="0"/>
                <a:cs typeface="Tahoma" panose="020B0604030504040204" pitchFamily="34" charset="0"/>
              </a:rPr>
              <a:t>đầu</a:t>
            </a:r>
            <a:r>
              <a:rPr lang="en-US" sz="1800" kern="1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800" kern="1200" dirty="0" err="1">
                <a:solidFill>
                  <a:srgbClr val="002060"/>
                </a:solidFill>
                <a:latin typeface="Tahoma" panose="020B0604030504040204" pitchFamily="34" charset="0"/>
                <a:ea typeface="Tahoma" panose="020B0604030504040204" pitchFamily="34" charset="0"/>
                <a:cs typeface="Tahoma" panose="020B0604030504040204" pitchFamily="34" charset="0"/>
              </a:rPr>
              <a:t>tiên</a:t>
            </a:r>
            <a:r>
              <a:rPr lang="en-US" sz="1800" kern="1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800" kern="1200" dirty="0" err="1">
                <a:solidFill>
                  <a:srgbClr val="002060"/>
                </a:solidFill>
                <a:latin typeface="Tahoma" panose="020B0604030504040204" pitchFamily="34" charset="0"/>
                <a:ea typeface="Tahoma" panose="020B0604030504040204" pitchFamily="34" charset="0"/>
                <a:cs typeface="Tahoma" panose="020B0604030504040204" pitchFamily="34" charset="0"/>
              </a:rPr>
              <a:t>trong</a:t>
            </a:r>
            <a:r>
              <a:rPr lang="en-US" sz="1800" kern="1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800" kern="1200" dirty="0" err="1">
                <a:solidFill>
                  <a:srgbClr val="002060"/>
                </a:solidFill>
                <a:latin typeface="Tahoma" panose="020B0604030504040204" pitchFamily="34" charset="0"/>
                <a:ea typeface="Tahoma" panose="020B0604030504040204" pitchFamily="34" charset="0"/>
                <a:cs typeface="Tahoma" panose="020B0604030504040204" pitchFamily="34" charset="0"/>
              </a:rPr>
              <a:t>rừng</a:t>
            </a:r>
            <a:r>
              <a:rPr lang="en-US" sz="1800" kern="1200" dirty="0">
                <a:solidFill>
                  <a:srgbClr val="002060"/>
                </a:solidFill>
                <a:latin typeface="Tahoma" panose="020B0604030504040204" pitchFamily="34" charset="0"/>
                <a:ea typeface="Tahoma" panose="020B0604030504040204" pitchFamily="34" charset="0"/>
                <a:cs typeface="Tahoma" panose="020B0604030504040204" pitchFamily="34" charset="0"/>
              </a:rPr>
              <a:t>?</a:t>
            </a: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285750" y="1841694"/>
            <a:ext cx="5054139" cy="634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buClrTx/>
              <a:defRPr/>
            </a:pPr>
            <a:r>
              <a:rPr lang="en-US" sz="1800" kern="1200" dirty="0">
                <a:solidFill>
                  <a:srgbClr val="002060"/>
                </a:solidFill>
                <a:latin typeface="Tahoma" panose="020B0604030504040204" pitchFamily="34" charset="0"/>
                <a:ea typeface="Tahoma" panose="020B0604030504040204" pitchFamily="34" charset="0"/>
                <a:cs typeface="Tahoma" panose="020B0604030504040204" pitchFamily="34" charset="0"/>
              </a:rPr>
              <a:t>Con </a:t>
            </a:r>
            <a:r>
              <a:rPr lang="en-US" sz="1800" kern="1200" dirty="0" err="1">
                <a:solidFill>
                  <a:srgbClr val="002060"/>
                </a:solidFill>
                <a:latin typeface="Tahoma" panose="020B0604030504040204" pitchFamily="34" charset="0"/>
                <a:ea typeface="Tahoma" panose="020B0604030504040204" pitchFamily="34" charset="0"/>
                <a:cs typeface="Tahoma" panose="020B0604030504040204" pitchFamily="34" charset="0"/>
              </a:rPr>
              <a:t>hươu</a:t>
            </a:r>
            <a:endParaRPr lang="en-US" sz="1800" kern="12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1592620" y="3452126"/>
            <a:ext cx="1371561" cy="141176"/>
          </a:xfrm>
          <a:prstGeom prst="rect">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buClrTx/>
              <a:defRPr/>
            </a:pPr>
            <a:endParaRPr lang="en-US" sz="1013" kern="1200">
              <a:solidFill>
                <a:prstClr val="white"/>
              </a:solidFill>
              <a:latin typeface="Calibri" panose="020F0502020204030204"/>
            </a:endParaRPr>
          </a:p>
        </p:txBody>
      </p:sp>
      <p:sp>
        <p:nvSpPr>
          <p:cNvPr id="31" name="Arrow: Pentagon 30">
            <a:hlinkClick r:id="rId8" action="ppaction://hlinksldjump"/>
            <a:extLst>
              <a:ext uri="{FF2B5EF4-FFF2-40B4-BE49-F238E27FC236}">
                <a16:creationId xmlns:a16="http://schemas.microsoft.com/office/drawing/2014/main" id="{AA693000-41B6-4481-BACC-F3E8F4F6DBBA}"/>
              </a:ext>
            </a:extLst>
          </p:cNvPr>
          <p:cNvSpPr/>
          <p:nvPr/>
        </p:nvSpPr>
        <p:spPr>
          <a:xfrm rot="586976" flipH="1">
            <a:off x="1575791" y="2931762"/>
            <a:ext cx="1299903" cy="505977"/>
          </a:xfrm>
          <a:prstGeom prst="homePlate">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buClrTx/>
              <a:defRPr/>
            </a:pPr>
            <a:r>
              <a:rPr lang="en-US" sz="1575" b="1" kern="1200">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10510" y="3712762"/>
            <a:ext cx="535781" cy="573286"/>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2264569" y="3002246"/>
            <a:ext cx="86853" cy="86853"/>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buClrTx/>
              <a:defRPr/>
            </a:pPr>
            <a:endParaRPr lang="en-US" sz="1013" kern="1200">
              <a:solidFill>
                <a:prstClr val="white"/>
              </a:solidFill>
              <a:latin typeface="Calibri" panose="020F0502020204030204"/>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14001" y="3542131"/>
            <a:ext cx="654782" cy="717742"/>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2877334"/>
            <a:ext cx="654782" cy="717742"/>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1692757" y="2576651"/>
            <a:ext cx="437613" cy="432361"/>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flipH="1">
            <a:off x="2563815" y="2704432"/>
            <a:ext cx="495091" cy="474297"/>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559368" y="2847396"/>
            <a:ext cx="278606" cy="246459"/>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215902" y="2792832"/>
            <a:ext cx="401836" cy="669727"/>
          </a:xfrm>
          <a:prstGeom prst="rect">
            <a:avLst/>
          </a:prstGeom>
        </p:spPr>
      </p:pic>
    </p:spTree>
    <p:extLst>
      <p:ext uri="{BB962C8B-B14F-4D97-AF65-F5344CB8AC3E}">
        <p14:creationId xmlns:p14="http://schemas.microsoft.com/office/powerpoint/2010/main" val="2232986425"/>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281109" y="614573"/>
            <a:ext cx="1092054" cy="1044338"/>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97216" y="3377161"/>
            <a:ext cx="1107663" cy="980779"/>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71495" y="3089099"/>
            <a:ext cx="1159103" cy="778451"/>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5583679" y="2848069"/>
            <a:ext cx="827246" cy="747007"/>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buClrTx/>
              <a:defRPr/>
            </a:pPr>
            <a:r>
              <a:rPr lang="en-US" sz="1013" b="1" kern="1200">
                <a:solidFill>
                  <a:prstClr val="black"/>
                </a:solidFill>
                <a:latin typeface="Tahoma" panose="020B0604030504040204" pitchFamily="34" charset="0"/>
                <a:ea typeface="Tahoma" panose="020B0604030504040204" pitchFamily="34" charset="0"/>
                <a:cs typeface="Tahoma" panose="020B0604030504040204" pitchFamily="34" charset="0"/>
              </a:rPr>
              <a:t>You are given 7 candies </a:t>
            </a: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285750" y="798059"/>
            <a:ext cx="5412921" cy="97155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buClrTx/>
              <a:defRPr/>
            </a:pPr>
            <a:r>
              <a:rPr lang="en-US" sz="1800" kern="1200" dirty="0" err="1">
                <a:solidFill>
                  <a:srgbClr val="002060"/>
                </a:solidFill>
                <a:latin typeface="Tahoma" panose="020B0604030504040204" pitchFamily="34" charset="0"/>
                <a:ea typeface="Tahoma" panose="020B0604030504040204" pitchFamily="34" charset="0"/>
                <a:cs typeface="Tahoma" panose="020B0604030504040204" pitchFamily="34" charset="0"/>
              </a:rPr>
              <a:t>Voi</a:t>
            </a:r>
            <a:r>
              <a:rPr lang="en-US" sz="1800" kern="1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800" kern="1200" dirty="0" err="1">
                <a:solidFill>
                  <a:srgbClr val="002060"/>
                </a:solidFill>
                <a:latin typeface="Tahoma" panose="020B0604030504040204" pitchFamily="34" charset="0"/>
                <a:ea typeface="Tahoma" panose="020B0604030504040204" pitchFamily="34" charset="0"/>
                <a:cs typeface="Tahoma" panose="020B0604030504040204" pitchFamily="34" charset="0"/>
              </a:rPr>
              <a:t>em</a:t>
            </a:r>
            <a:r>
              <a:rPr lang="en-US" sz="1800" kern="1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800" kern="1200" dirty="0" err="1">
                <a:solidFill>
                  <a:srgbClr val="002060"/>
                </a:solidFill>
                <a:latin typeface="Tahoma" panose="020B0604030504040204" pitchFamily="34" charset="0"/>
                <a:ea typeface="Tahoma" panose="020B0604030504040204" pitchFamily="34" charset="0"/>
                <a:cs typeface="Tahoma" panose="020B0604030504040204" pitchFamily="34" charset="0"/>
              </a:rPr>
              <a:t>có</a:t>
            </a:r>
            <a:r>
              <a:rPr lang="en-US" sz="1800" kern="1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800" kern="1200" dirty="0" err="1">
                <a:solidFill>
                  <a:srgbClr val="002060"/>
                </a:solidFill>
                <a:latin typeface="Tahoma" panose="020B0604030504040204" pitchFamily="34" charset="0"/>
                <a:ea typeface="Tahoma" panose="020B0604030504040204" pitchFamily="34" charset="0"/>
                <a:cs typeface="Tahoma" panose="020B0604030504040204" pitchFamily="34" charset="0"/>
              </a:rPr>
              <a:t>anh</a:t>
            </a:r>
            <a:r>
              <a:rPr lang="en-US" sz="1800" kern="1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800" kern="1200" dirty="0" err="1">
                <a:solidFill>
                  <a:srgbClr val="002060"/>
                </a:solidFill>
                <a:latin typeface="Tahoma" panose="020B0604030504040204" pitchFamily="34" charset="0"/>
                <a:ea typeface="Tahoma" panose="020B0604030504040204" pitchFamily="34" charset="0"/>
                <a:cs typeface="Tahoma" panose="020B0604030504040204" pitchFamily="34" charset="0"/>
              </a:rPr>
              <a:t>trai</a:t>
            </a:r>
            <a:r>
              <a:rPr lang="en-US" sz="1800" kern="1200" dirty="0">
                <a:solidFill>
                  <a:srgbClr val="002060"/>
                </a:solidFill>
                <a:latin typeface="Tahoma" panose="020B0604030504040204" pitchFamily="34" charset="0"/>
                <a:ea typeface="Tahoma" panose="020B0604030504040204" pitchFamily="34" charset="0"/>
                <a:cs typeface="Tahoma" panose="020B0604030504040204" pitchFamily="34" charset="0"/>
              </a:rPr>
              <a:t> hay </a:t>
            </a:r>
            <a:r>
              <a:rPr lang="en-US" sz="1800" kern="1200" dirty="0" err="1">
                <a:solidFill>
                  <a:srgbClr val="002060"/>
                </a:solidFill>
                <a:latin typeface="Tahoma" panose="020B0604030504040204" pitchFamily="34" charset="0"/>
                <a:ea typeface="Tahoma" panose="020B0604030504040204" pitchFamily="34" charset="0"/>
                <a:cs typeface="Tahoma" panose="020B0604030504040204" pitchFamily="34" charset="0"/>
              </a:rPr>
              <a:t>chị</a:t>
            </a:r>
            <a:r>
              <a:rPr lang="en-US" sz="1800" kern="1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800" kern="1200" dirty="0" err="1">
                <a:solidFill>
                  <a:srgbClr val="002060"/>
                </a:solidFill>
                <a:latin typeface="Tahoma" panose="020B0604030504040204" pitchFamily="34" charset="0"/>
                <a:ea typeface="Tahoma" panose="020B0604030504040204" pitchFamily="34" charset="0"/>
                <a:cs typeface="Tahoma" panose="020B0604030504040204" pitchFamily="34" charset="0"/>
              </a:rPr>
              <a:t>gái</a:t>
            </a:r>
            <a:r>
              <a:rPr lang="en-US" sz="1800" kern="1200" dirty="0">
                <a:solidFill>
                  <a:srgbClr val="002060"/>
                </a:solidFill>
                <a:latin typeface="Tahoma" panose="020B0604030504040204" pitchFamily="34" charset="0"/>
                <a:ea typeface="Tahoma" panose="020B0604030504040204" pitchFamily="34" charset="0"/>
                <a:cs typeface="Tahoma" panose="020B0604030504040204" pitchFamily="34" charset="0"/>
              </a:rPr>
              <a:t>?</a:t>
            </a: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285750" y="1841694"/>
            <a:ext cx="5054139" cy="634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buClrTx/>
              <a:defRPr/>
            </a:pPr>
            <a:endParaRPr lang="en-US" sz="1800" kern="1200" dirty="0">
              <a:solidFill>
                <a:srgbClr val="002060"/>
              </a:solidFill>
              <a:latin typeface="Tahoma" panose="020B0604030504040204" pitchFamily="34" charset="0"/>
              <a:ea typeface="Tahoma" panose="020B0604030504040204" pitchFamily="34" charset="0"/>
              <a:cs typeface="Tahoma" panose="020B0604030504040204" pitchFamily="34" charset="0"/>
            </a:endParaRPr>
          </a:p>
          <a:p>
            <a:pPr algn="ctr" defTabSz="514350">
              <a:buClrTx/>
              <a:defRPr/>
            </a:pPr>
            <a:r>
              <a:rPr lang="en-US" sz="1800" kern="1200" dirty="0">
                <a:solidFill>
                  <a:srgbClr val="002060"/>
                </a:solidFill>
                <a:latin typeface="Tahoma" panose="020B0604030504040204" pitchFamily="34" charset="0"/>
                <a:ea typeface="Tahoma" panose="020B0604030504040204" pitchFamily="34" charset="0"/>
                <a:cs typeface="Tahoma" panose="020B0604030504040204" pitchFamily="34" charset="0"/>
              </a:rPr>
              <a:t>Anh </a:t>
            </a:r>
            <a:r>
              <a:rPr lang="en-US" sz="1800" kern="1200" dirty="0" err="1">
                <a:solidFill>
                  <a:srgbClr val="002060"/>
                </a:solidFill>
                <a:latin typeface="Tahoma" panose="020B0604030504040204" pitchFamily="34" charset="0"/>
                <a:ea typeface="Tahoma" panose="020B0604030504040204" pitchFamily="34" charset="0"/>
                <a:cs typeface="Tahoma" panose="020B0604030504040204" pitchFamily="34" charset="0"/>
              </a:rPr>
              <a:t>trai</a:t>
            </a:r>
            <a:endParaRPr lang="en-US" sz="1800" kern="12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1592620" y="3452126"/>
            <a:ext cx="1371561" cy="141176"/>
          </a:xfrm>
          <a:prstGeom prst="rect">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buClrTx/>
              <a:defRPr/>
            </a:pPr>
            <a:endParaRPr lang="en-US" sz="1013" kern="1200">
              <a:solidFill>
                <a:prstClr val="white"/>
              </a:solidFill>
              <a:latin typeface="Calibri" panose="020F0502020204030204"/>
            </a:endParaRPr>
          </a:p>
        </p:txBody>
      </p:sp>
      <p:sp>
        <p:nvSpPr>
          <p:cNvPr id="31" name="Arrow: Pentagon 30">
            <a:hlinkClick r:id="rId8" action="ppaction://hlinksldjump"/>
            <a:extLst>
              <a:ext uri="{FF2B5EF4-FFF2-40B4-BE49-F238E27FC236}">
                <a16:creationId xmlns:a16="http://schemas.microsoft.com/office/drawing/2014/main" id="{AA693000-41B6-4481-BACC-F3E8F4F6DBBA}"/>
              </a:ext>
            </a:extLst>
          </p:cNvPr>
          <p:cNvSpPr/>
          <p:nvPr/>
        </p:nvSpPr>
        <p:spPr>
          <a:xfrm rot="586976" flipH="1">
            <a:off x="1575791" y="2931762"/>
            <a:ext cx="1299903" cy="505977"/>
          </a:xfrm>
          <a:prstGeom prst="homePlate">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buClrTx/>
              <a:defRPr/>
            </a:pPr>
            <a:r>
              <a:rPr lang="en-US" sz="1575" b="1" kern="1200">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10510" y="3712762"/>
            <a:ext cx="535781" cy="573286"/>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2264569" y="3002246"/>
            <a:ext cx="86853" cy="86853"/>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buClrTx/>
              <a:defRPr/>
            </a:pPr>
            <a:endParaRPr lang="en-US" sz="1013" kern="1200">
              <a:solidFill>
                <a:prstClr val="white"/>
              </a:solidFill>
              <a:latin typeface="Calibri" panose="020F0502020204030204"/>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14001" y="3542131"/>
            <a:ext cx="654782" cy="717742"/>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2877334"/>
            <a:ext cx="654782" cy="717742"/>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1692757" y="2576651"/>
            <a:ext cx="437613" cy="432361"/>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flipH="1">
            <a:off x="2563815" y="2704432"/>
            <a:ext cx="495091" cy="474297"/>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559368" y="2847396"/>
            <a:ext cx="278606" cy="246459"/>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215902" y="2792832"/>
            <a:ext cx="401836" cy="669727"/>
          </a:xfrm>
          <a:prstGeom prst="rect">
            <a:avLst/>
          </a:prstGeom>
        </p:spPr>
      </p:pic>
    </p:spTree>
    <p:extLst>
      <p:ext uri="{BB962C8B-B14F-4D97-AF65-F5344CB8AC3E}">
        <p14:creationId xmlns:p14="http://schemas.microsoft.com/office/powerpoint/2010/main" val="799156106"/>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281109" y="614573"/>
            <a:ext cx="1092054" cy="1044338"/>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97216" y="3377161"/>
            <a:ext cx="1107663" cy="980779"/>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71495" y="3089099"/>
            <a:ext cx="1159103" cy="778451"/>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5583679" y="2848069"/>
            <a:ext cx="827246" cy="747007"/>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buClrTx/>
              <a:defRPr/>
            </a:pPr>
            <a:r>
              <a:rPr lang="en-US" sz="1013" b="1" kern="1200">
                <a:solidFill>
                  <a:prstClr val="black"/>
                </a:solidFill>
                <a:latin typeface="Tahoma" panose="020B0604030504040204" pitchFamily="34" charset="0"/>
                <a:ea typeface="Tahoma" panose="020B0604030504040204" pitchFamily="34" charset="0"/>
                <a:cs typeface="Tahoma" panose="020B0604030504040204" pitchFamily="34" charset="0"/>
              </a:rPr>
              <a:t>You are given 2 candies </a:t>
            </a: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285750" y="798059"/>
            <a:ext cx="5412921" cy="97155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buClrTx/>
              <a:defRPr/>
            </a:pPr>
            <a:r>
              <a:rPr lang="en-US" sz="1800" kern="1200" dirty="0" err="1">
                <a:solidFill>
                  <a:srgbClr val="002060"/>
                </a:solidFill>
                <a:latin typeface="Tahoma" panose="020B0604030504040204" pitchFamily="34" charset="0"/>
                <a:ea typeface="Tahoma" panose="020B0604030504040204" pitchFamily="34" charset="0"/>
                <a:cs typeface="Tahoma" panose="020B0604030504040204" pitchFamily="34" charset="0"/>
              </a:rPr>
              <a:t>Trong</a:t>
            </a:r>
            <a:r>
              <a:rPr lang="en-US" sz="1800" kern="1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800" kern="1200" dirty="0" err="1">
                <a:solidFill>
                  <a:srgbClr val="002060"/>
                </a:solidFill>
                <a:latin typeface="Tahoma" panose="020B0604030504040204" pitchFamily="34" charset="0"/>
                <a:ea typeface="Tahoma" panose="020B0604030504040204" pitchFamily="34" charset="0"/>
                <a:cs typeface="Tahoma" panose="020B0604030504040204" pitchFamily="34" charset="0"/>
              </a:rPr>
              <a:t>bài</a:t>
            </a:r>
            <a:r>
              <a:rPr lang="en-US" sz="1800" kern="1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800" kern="1200" dirty="0" err="1">
                <a:solidFill>
                  <a:srgbClr val="002060"/>
                </a:solidFill>
                <a:latin typeface="Tahoma" panose="020B0604030504040204" pitchFamily="34" charset="0"/>
                <a:ea typeface="Tahoma" panose="020B0604030504040204" pitchFamily="34" charset="0"/>
                <a:cs typeface="Tahoma" panose="020B0604030504040204" pitchFamily="34" charset="0"/>
              </a:rPr>
              <a:t>Em</a:t>
            </a:r>
            <a:r>
              <a:rPr lang="en-US" sz="1800" kern="1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800" kern="1200" dirty="0" err="1">
                <a:solidFill>
                  <a:srgbClr val="002060"/>
                </a:solidFill>
                <a:latin typeface="Tahoma" panose="020B0604030504040204" pitchFamily="34" charset="0"/>
                <a:ea typeface="Tahoma" panose="020B0604030504040204" pitchFamily="34" charset="0"/>
                <a:cs typeface="Tahoma" panose="020B0604030504040204" pitchFamily="34" charset="0"/>
              </a:rPr>
              <a:t>có</a:t>
            </a:r>
            <a:r>
              <a:rPr lang="en-US" sz="1800" kern="1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800" kern="1200" dirty="0" err="1">
                <a:solidFill>
                  <a:srgbClr val="002060"/>
                </a:solidFill>
                <a:latin typeface="Tahoma" panose="020B0604030504040204" pitchFamily="34" charset="0"/>
                <a:ea typeface="Tahoma" panose="020B0604030504040204" pitchFamily="34" charset="0"/>
                <a:cs typeface="Tahoma" panose="020B0604030504040204" pitchFamily="34" charset="0"/>
              </a:rPr>
              <a:t>xinh</a:t>
            </a:r>
            <a:r>
              <a:rPr lang="en-US" sz="1800" kern="1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800" kern="1200" dirty="0" err="1">
                <a:solidFill>
                  <a:srgbClr val="002060"/>
                </a:solidFill>
                <a:latin typeface="Tahoma" panose="020B0604030504040204" pitchFamily="34" charset="0"/>
                <a:ea typeface="Tahoma" panose="020B0604030504040204" pitchFamily="34" charset="0"/>
                <a:cs typeface="Tahoma" panose="020B0604030504040204" pitchFamily="34" charset="0"/>
              </a:rPr>
              <a:t>không</a:t>
            </a:r>
            <a:r>
              <a:rPr lang="en-US" sz="1800" kern="1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800" kern="1200" dirty="0" err="1">
                <a:solidFill>
                  <a:srgbClr val="002060"/>
                </a:solidFill>
                <a:latin typeface="Tahoma" panose="020B0604030504040204" pitchFamily="34" charset="0"/>
                <a:ea typeface="Tahoma" panose="020B0604030504040204" pitchFamily="34" charset="0"/>
                <a:cs typeface="Tahoma" panose="020B0604030504040204" pitchFamily="34" charset="0"/>
              </a:rPr>
              <a:t>voi</a:t>
            </a:r>
            <a:r>
              <a:rPr lang="en-US" sz="1800" kern="1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800" kern="1200" dirty="0" err="1">
                <a:solidFill>
                  <a:srgbClr val="002060"/>
                </a:solidFill>
                <a:latin typeface="Tahoma" panose="020B0604030504040204" pitchFamily="34" charset="0"/>
                <a:ea typeface="Tahoma" panose="020B0604030504040204" pitchFamily="34" charset="0"/>
                <a:cs typeface="Tahoma" panose="020B0604030504040204" pitchFamily="34" charset="0"/>
              </a:rPr>
              <a:t>em</a:t>
            </a:r>
            <a:r>
              <a:rPr lang="en-US" sz="1800" kern="1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800" kern="1200" dirty="0" err="1">
                <a:solidFill>
                  <a:srgbClr val="002060"/>
                </a:solidFill>
                <a:latin typeface="Tahoma" panose="020B0604030504040204" pitchFamily="34" charset="0"/>
                <a:ea typeface="Tahoma" panose="020B0604030504040204" pitchFamily="34" charset="0"/>
                <a:cs typeface="Tahoma" panose="020B0604030504040204" pitchFamily="34" charset="0"/>
              </a:rPr>
              <a:t>lấy</a:t>
            </a:r>
            <a:r>
              <a:rPr lang="en-US" sz="1800" kern="1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800" kern="1200" dirty="0" err="1">
                <a:solidFill>
                  <a:srgbClr val="002060"/>
                </a:solidFill>
                <a:latin typeface="Tahoma" panose="020B0604030504040204" pitchFamily="34" charset="0"/>
                <a:ea typeface="Tahoma" panose="020B0604030504040204" pitchFamily="34" charset="0"/>
                <a:cs typeface="Tahoma" panose="020B0604030504040204" pitchFamily="34" charset="0"/>
              </a:rPr>
              <a:t>gì</a:t>
            </a:r>
            <a:r>
              <a:rPr lang="en-US" sz="1800" kern="1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800" kern="1200" dirty="0" err="1">
                <a:solidFill>
                  <a:srgbClr val="002060"/>
                </a:solidFill>
                <a:latin typeface="Tahoma" panose="020B0604030504040204" pitchFamily="34" charset="0"/>
                <a:ea typeface="Tahoma" panose="020B0604030504040204" pitchFamily="34" charset="0"/>
                <a:cs typeface="Tahoma" panose="020B0604030504040204" pitchFamily="34" charset="0"/>
              </a:rPr>
              <a:t>gắn</a:t>
            </a:r>
            <a:r>
              <a:rPr lang="en-US" sz="1800" kern="1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800" kern="1200" dirty="0" err="1">
                <a:solidFill>
                  <a:srgbClr val="002060"/>
                </a:solidFill>
                <a:latin typeface="Tahoma" panose="020B0604030504040204" pitchFamily="34" charset="0"/>
                <a:ea typeface="Tahoma" panose="020B0604030504040204" pitchFamily="34" charset="0"/>
                <a:cs typeface="Tahoma" panose="020B0604030504040204" pitchFamily="34" charset="0"/>
              </a:rPr>
              <a:t>vào</a:t>
            </a:r>
            <a:r>
              <a:rPr lang="en-US" sz="1800" kern="1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800" kern="1200" dirty="0" err="1">
                <a:solidFill>
                  <a:srgbClr val="002060"/>
                </a:solidFill>
                <a:latin typeface="Tahoma" panose="020B0604030504040204" pitchFamily="34" charset="0"/>
                <a:ea typeface="Tahoma" panose="020B0604030504040204" pitchFamily="34" charset="0"/>
                <a:cs typeface="Tahoma" panose="020B0604030504040204" pitchFamily="34" charset="0"/>
              </a:rPr>
              <a:t>cằm</a:t>
            </a:r>
            <a:r>
              <a:rPr lang="en-US" sz="1800" kern="1200" dirty="0">
                <a:solidFill>
                  <a:srgbClr val="002060"/>
                </a:solidFill>
                <a:latin typeface="Tahoma" panose="020B0604030504040204" pitchFamily="34" charset="0"/>
                <a:ea typeface="Tahoma" panose="020B0604030504040204" pitchFamily="34" charset="0"/>
                <a:cs typeface="Tahoma" panose="020B0604030504040204" pitchFamily="34" charset="0"/>
              </a:rPr>
              <a:t>?</a:t>
            </a: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285750" y="1841694"/>
            <a:ext cx="5054139" cy="634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buClrTx/>
              <a:defRPr/>
            </a:pPr>
            <a:r>
              <a:rPr lang="en-US" sz="1800" kern="1200" dirty="0" err="1">
                <a:solidFill>
                  <a:srgbClr val="002060"/>
                </a:solidFill>
                <a:latin typeface="Tahoma" panose="020B0604030504040204" pitchFamily="34" charset="0"/>
                <a:ea typeface="Tahoma" panose="020B0604030504040204" pitchFamily="34" charset="0"/>
                <a:cs typeface="Tahoma" panose="020B0604030504040204" pitchFamily="34" charset="0"/>
              </a:rPr>
              <a:t>Khóm</a:t>
            </a:r>
            <a:r>
              <a:rPr lang="en-US" sz="1800" kern="1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800" kern="1200" dirty="0" err="1">
                <a:solidFill>
                  <a:srgbClr val="002060"/>
                </a:solidFill>
                <a:latin typeface="Tahoma" panose="020B0604030504040204" pitchFamily="34" charset="0"/>
                <a:ea typeface="Tahoma" panose="020B0604030504040204" pitchFamily="34" charset="0"/>
                <a:cs typeface="Tahoma" panose="020B0604030504040204" pitchFamily="34" charset="0"/>
              </a:rPr>
              <a:t>cỏ</a:t>
            </a:r>
            <a:r>
              <a:rPr lang="en-US" sz="1800" kern="1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800" kern="1200" dirty="0" err="1">
                <a:solidFill>
                  <a:srgbClr val="002060"/>
                </a:solidFill>
                <a:latin typeface="Tahoma" panose="020B0604030504040204" pitchFamily="34" charset="0"/>
                <a:ea typeface="Tahoma" panose="020B0604030504040204" pitchFamily="34" charset="0"/>
                <a:cs typeface="Tahoma" panose="020B0604030504040204" pitchFamily="34" charset="0"/>
              </a:rPr>
              <a:t>dại</a:t>
            </a:r>
            <a:endParaRPr lang="en-US" sz="1800" kern="12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1592620" y="3452126"/>
            <a:ext cx="1371561" cy="141176"/>
          </a:xfrm>
          <a:prstGeom prst="rect">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buClrTx/>
              <a:defRPr/>
            </a:pPr>
            <a:endParaRPr lang="en-US" sz="1013" kern="1200">
              <a:solidFill>
                <a:prstClr val="white"/>
              </a:solidFill>
              <a:latin typeface="Calibri" panose="020F0502020204030204"/>
            </a:endParaRPr>
          </a:p>
        </p:txBody>
      </p:sp>
      <p:sp>
        <p:nvSpPr>
          <p:cNvPr id="31" name="Arrow: Pentagon 30">
            <a:hlinkClick r:id="rId8" action="ppaction://hlinksldjump"/>
            <a:extLst>
              <a:ext uri="{FF2B5EF4-FFF2-40B4-BE49-F238E27FC236}">
                <a16:creationId xmlns:a16="http://schemas.microsoft.com/office/drawing/2014/main" id="{AA693000-41B6-4481-BACC-F3E8F4F6DBBA}"/>
              </a:ext>
            </a:extLst>
          </p:cNvPr>
          <p:cNvSpPr/>
          <p:nvPr/>
        </p:nvSpPr>
        <p:spPr>
          <a:xfrm rot="586976" flipH="1">
            <a:off x="1575791" y="2931762"/>
            <a:ext cx="1299903" cy="505977"/>
          </a:xfrm>
          <a:prstGeom prst="homePlate">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buClrTx/>
              <a:defRPr/>
            </a:pPr>
            <a:r>
              <a:rPr lang="en-US" sz="1575" b="1" kern="1200">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10510" y="3712762"/>
            <a:ext cx="535781" cy="573286"/>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2264569" y="3002246"/>
            <a:ext cx="86853" cy="86853"/>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buClrTx/>
              <a:defRPr/>
            </a:pPr>
            <a:endParaRPr lang="en-US" sz="1013" kern="1200">
              <a:solidFill>
                <a:prstClr val="white"/>
              </a:solidFill>
              <a:latin typeface="Calibri" panose="020F0502020204030204"/>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14001" y="3542131"/>
            <a:ext cx="654782" cy="717742"/>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2877334"/>
            <a:ext cx="654782" cy="717742"/>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1692757" y="2576651"/>
            <a:ext cx="437613" cy="432361"/>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flipH="1">
            <a:off x="2563815" y="2704432"/>
            <a:ext cx="495091" cy="474297"/>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559368" y="2847396"/>
            <a:ext cx="278606" cy="246459"/>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215902" y="2792832"/>
            <a:ext cx="401836" cy="669727"/>
          </a:xfrm>
          <a:prstGeom prst="rect">
            <a:avLst/>
          </a:prstGeom>
        </p:spPr>
      </p:pic>
    </p:spTree>
    <p:extLst>
      <p:ext uri="{BB962C8B-B14F-4D97-AF65-F5344CB8AC3E}">
        <p14:creationId xmlns:p14="http://schemas.microsoft.com/office/powerpoint/2010/main" val="2553392385"/>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229465926"/>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heme/theme1.xml><?xml version="1.0" encoding="utf-8"?>
<a:theme xmlns:a="http://schemas.openxmlformats.org/drawingml/2006/main" name="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0_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1988</TotalTime>
  <Words>1398</Words>
  <Application>Microsoft Office PowerPoint</Application>
  <PresentationFormat>Custom</PresentationFormat>
  <Paragraphs>105</Paragraphs>
  <Slides>21</Slides>
  <Notes>3</Notes>
  <HiddenSlides>0</HiddenSlides>
  <MMClips>2</MMClips>
  <ScaleCrop>false</ScaleCrop>
  <HeadingPairs>
    <vt:vector size="6" baseType="variant">
      <vt:variant>
        <vt:lpstr>Fonts Used</vt:lpstr>
      </vt:variant>
      <vt:variant>
        <vt:i4>16</vt:i4>
      </vt:variant>
      <vt:variant>
        <vt:lpstr>Theme</vt:lpstr>
      </vt:variant>
      <vt:variant>
        <vt:i4>3</vt:i4>
      </vt:variant>
      <vt:variant>
        <vt:lpstr>Slide Titles</vt:lpstr>
      </vt:variant>
      <vt:variant>
        <vt:i4>21</vt:i4>
      </vt:variant>
    </vt:vector>
  </HeadingPairs>
  <TitlesOfParts>
    <vt:vector size="40" baseType="lpstr">
      <vt:lpstr>Kalam</vt:lpstr>
      <vt:lpstr>Wingdings</vt:lpstr>
      <vt:lpstr>HP001 4H</vt:lpstr>
      <vt:lpstr>等线</vt:lpstr>
      <vt:lpstr>UTM Avo</vt:lpstr>
      <vt:lpstr>Tahoma</vt:lpstr>
      <vt:lpstr>UTM Charlotte</vt:lpstr>
      <vt:lpstr>Calibri Light</vt:lpstr>
      <vt:lpstr>Montserrat</vt:lpstr>
      <vt:lpstr>宋体</vt:lpstr>
      <vt:lpstr>Times New Roman</vt:lpstr>
      <vt:lpstr>UTM Cookies</vt:lpstr>
      <vt:lpstr>Arial</vt:lpstr>
      <vt:lpstr>Arial-Rounded</vt:lpstr>
      <vt:lpstr>Calibri</vt:lpstr>
      <vt:lpstr>HP001 4 hàng</vt:lpstr>
      <vt:lpstr>Doodle Sketchbook by Slidesgo</vt:lpstr>
      <vt:lpstr>Office Theme</vt:lpstr>
      <vt:lpstr>10_Office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dc:creator>
  <cp:lastModifiedBy>Admin</cp:lastModifiedBy>
  <cp:revision>86</cp:revision>
  <dcterms:modified xsi:type="dcterms:W3CDTF">2021-09-21T18:18:24Z</dcterms:modified>
</cp:coreProperties>
</file>