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  <p:sldMasterId id="2147483696" r:id="rId3"/>
    <p:sldMasterId id="2147483706" r:id="rId4"/>
  </p:sldMasterIdLst>
  <p:notesMasterIdLst>
    <p:notesMasterId r:id="rId21"/>
  </p:notesMasterIdLst>
  <p:sldIdLst>
    <p:sldId id="300" r:id="rId5"/>
    <p:sldId id="292" r:id="rId6"/>
    <p:sldId id="293" r:id="rId7"/>
    <p:sldId id="294" r:id="rId8"/>
    <p:sldId id="295" r:id="rId9"/>
    <p:sldId id="296" r:id="rId10"/>
    <p:sldId id="297" r:id="rId11"/>
    <p:sldId id="256" r:id="rId12"/>
    <p:sldId id="301" r:id="rId13"/>
    <p:sldId id="288" r:id="rId14"/>
    <p:sldId id="286" r:id="rId15"/>
    <p:sldId id="302" r:id="rId16"/>
    <p:sldId id="290" r:id="rId17"/>
    <p:sldId id="304" r:id="rId18"/>
    <p:sldId id="291" r:id="rId19"/>
    <p:sldId id="299" r:id="rId20"/>
  </p:sldIdLst>
  <p:sldSz cx="12192000" cy="6858000"/>
  <p:notesSz cx="6858000" cy="9144000"/>
  <p:custDataLst>
    <p:tags r:id="rId22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8F3FC"/>
    <a:srgbClr val="FFF89A"/>
    <a:srgbClr val="EA85B9"/>
    <a:srgbClr val="D34CD6"/>
    <a:srgbClr val="9CDCF8"/>
    <a:srgbClr val="F2D6C6"/>
    <a:srgbClr val="FDE59B"/>
    <a:srgbClr val="E07235"/>
    <a:srgbClr val="EB54E9"/>
    <a:srgbClr val="EF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986" autoAdjust="0"/>
    <p:restoredTop sz="94660"/>
  </p:normalViewPr>
  <p:slideViewPr>
    <p:cSldViewPr snapToGrid="0">
      <p:cViewPr>
        <p:scale>
          <a:sx n="50" d="100"/>
          <a:sy n="50" d="100"/>
        </p:scale>
        <p:origin x="940" y="4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72A3E02-D795-4FBF-98B0-36564D269388}" type="datetimeFigureOut">
              <a:rPr lang="en-US" smtClean="0"/>
              <a:t>9/22/2021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13AD43-0A18-4650-AB98-A32C24A65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806052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Ấn vào</a:t>
            </a:r>
            <a:r>
              <a:rPr lang="en-US" baseline="0" smtClean="0"/>
              <a:t> nút đỏ để chơi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4650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47082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Click từng</a:t>
            </a:r>
            <a:r>
              <a:rPr lang="en-US" baseline="0" smtClean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9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</a:t>
            </a:fld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31365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Click từng</a:t>
            </a:r>
            <a:r>
              <a:rPr lang="en-US" baseline="0" smtClean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9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</a:t>
            </a:fld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54037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Click từng</a:t>
            </a:r>
            <a:r>
              <a:rPr lang="en-US" baseline="0" smtClean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9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</a:t>
            </a:fld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33898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Click từng</a:t>
            </a:r>
            <a:r>
              <a:rPr lang="en-US" baseline="0" smtClean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9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</a:t>
            </a:fld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970513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ga41cc00f87_2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" name="Google Shape;329;ga41cc00f87_2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29095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3"/>
          <p:cNvSpPr txBox="1">
            <a:spLocks noGrp="1"/>
          </p:cNvSpPr>
          <p:nvPr>
            <p:ph type="title"/>
          </p:nvPr>
        </p:nvSpPr>
        <p:spPr>
          <a:xfrm>
            <a:off x="3166401" y="3356933"/>
            <a:ext cx="5859200" cy="112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 idx="2" hasCustomPrompt="1"/>
          </p:nvPr>
        </p:nvSpPr>
        <p:spPr>
          <a:xfrm>
            <a:off x="3166401" y="1786867"/>
            <a:ext cx="5859200" cy="17468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1"/>
          </p:nvPr>
        </p:nvSpPr>
        <p:spPr>
          <a:xfrm>
            <a:off x="3166401" y="4544633"/>
            <a:ext cx="5859200" cy="5904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3"/>
          <p:cNvSpPr/>
          <p:nvPr/>
        </p:nvSpPr>
        <p:spPr>
          <a:xfrm rot="5400000">
            <a:off x="-366215" y="1811699"/>
            <a:ext cx="5412380" cy="4680055"/>
          </a:xfrm>
          <a:custGeom>
            <a:avLst/>
            <a:gdLst/>
            <a:ahLst/>
            <a:cxnLst/>
            <a:rect l="l" t="t" r="r" b="b"/>
            <a:pathLst>
              <a:path w="48747" h="42150" extrusionOk="0">
                <a:moveTo>
                  <a:pt x="45884" y="1"/>
                </a:moveTo>
                <a:cubicBezTo>
                  <a:pt x="43565" y="1"/>
                  <a:pt x="41302" y="541"/>
                  <a:pt x="39541" y="1993"/>
                </a:cubicBezTo>
                <a:cubicBezTo>
                  <a:pt x="35284" y="5532"/>
                  <a:pt x="35848" y="12507"/>
                  <a:pt x="32079" y="16558"/>
                </a:cubicBezTo>
                <a:cubicBezTo>
                  <a:pt x="29249" y="19594"/>
                  <a:pt x="24774" y="20171"/>
                  <a:pt x="20534" y="20171"/>
                </a:cubicBezTo>
                <a:cubicBezTo>
                  <a:pt x="20010" y="20171"/>
                  <a:pt x="19489" y="20162"/>
                  <a:pt x="18976" y="20148"/>
                </a:cubicBezTo>
                <a:cubicBezTo>
                  <a:pt x="17946" y="20120"/>
                  <a:pt x="16895" y="20090"/>
                  <a:pt x="15842" y="20090"/>
                </a:cubicBezTo>
                <a:cubicBezTo>
                  <a:pt x="12101" y="20090"/>
                  <a:pt x="8344" y="20477"/>
                  <a:pt x="5462" y="22738"/>
                </a:cubicBezTo>
                <a:cubicBezTo>
                  <a:pt x="3719" y="24123"/>
                  <a:pt x="2488" y="26097"/>
                  <a:pt x="1693" y="28174"/>
                </a:cubicBezTo>
                <a:cubicBezTo>
                  <a:pt x="0" y="32713"/>
                  <a:pt x="180" y="37739"/>
                  <a:pt x="2206" y="42149"/>
                </a:cubicBezTo>
                <a:lnTo>
                  <a:pt x="48746" y="42149"/>
                </a:lnTo>
                <a:lnTo>
                  <a:pt x="48746" y="250"/>
                </a:lnTo>
                <a:cubicBezTo>
                  <a:pt x="47804" y="93"/>
                  <a:pt x="46839" y="1"/>
                  <a:pt x="4588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3"/>
          <p:cNvSpPr/>
          <p:nvPr/>
        </p:nvSpPr>
        <p:spPr>
          <a:xfrm>
            <a:off x="10140134" y="5565400"/>
            <a:ext cx="315200" cy="315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3"/>
          <p:cNvSpPr/>
          <p:nvPr/>
        </p:nvSpPr>
        <p:spPr>
          <a:xfrm>
            <a:off x="5948000" y="6146000"/>
            <a:ext cx="160800" cy="160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3"/>
          <p:cNvSpPr/>
          <p:nvPr/>
        </p:nvSpPr>
        <p:spPr>
          <a:xfrm>
            <a:off x="5948000" y="269600"/>
            <a:ext cx="296000" cy="295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3"/>
          <p:cNvSpPr/>
          <p:nvPr/>
        </p:nvSpPr>
        <p:spPr>
          <a:xfrm>
            <a:off x="821470" y="379700"/>
            <a:ext cx="491200" cy="49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3741734" y="1884267"/>
            <a:ext cx="160800" cy="160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/>
          <p:nvPr/>
        </p:nvSpPr>
        <p:spPr>
          <a:xfrm>
            <a:off x="11897300" y="4318933"/>
            <a:ext cx="160800" cy="160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9315524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9"/>
          <p:cNvSpPr/>
          <p:nvPr/>
        </p:nvSpPr>
        <p:spPr>
          <a:xfrm>
            <a:off x="6096001" y="-1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121705" tIns="121705" rIns="121705" bIns="12170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1" name="Google Shape;81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" name="Google Shape;82;p9"/>
          <p:cNvSpPr txBox="1">
            <a:spLocks noGrp="1"/>
          </p:cNvSpPr>
          <p:nvPr>
            <p:ph type="body" idx="2"/>
          </p:nvPr>
        </p:nvSpPr>
        <p:spPr>
          <a:xfrm>
            <a:off x="6586001" y="965433"/>
            <a:ext cx="5116000" cy="49268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marL="608625" lvl="0" indent="-439562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7249" lvl="1" indent="-439562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5874" lvl="2" indent="-439562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4499" lvl="3" indent="-439562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3123" lvl="4" indent="-439562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1748" lvl="5" indent="-439562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0372" lvl="6" indent="-439562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68997" lvl="7" indent="-439562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77622" lvl="8" indent="-439562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738018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39547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97581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3993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5700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1104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2104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26"/>
          <p:cNvSpPr/>
          <p:nvPr/>
        </p:nvSpPr>
        <p:spPr>
          <a:xfrm flipH="1">
            <a:off x="4" y="5112430"/>
            <a:ext cx="2018776" cy="1745572"/>
          </a:xfrm>
          <a:custGeom>
            <a:avLst/>
            <a:gdLst/>
            <a:ahLst/>
            <a:cxnLst/>
            <a:rect l="l" t="t" r="r" b="b"/>
            <a:pathLst>
              <a:path w="48747" h="42150" extrusionOk="0">
                <a:moveTo>
                  <a:pt x="45884" y="1"/>
                </a:moveTo>
                <a:cubicBezTo>
                  <a:pt x="43565" y="1"/>
                  <a:pt x="41302" y="541"/>
                  <a:pt x="39541" y="1993"/>
                </a:cubicBezTo>
                <a:cubicBezTo>
                  <a:pt x="35284" y="5532"/>
                  <a:pt x="35848" y="12507"/>
                  <a:pt x="32079" y="16558"/>
                </a:cubicBezTo>
                <a:cubicBezTo>
                  <a:pt x="29249" y="19594"/>
                  <a:pt x="24774" y="20171"/>
                  <a:pt x="20534" y="20171"/>
                </a:cubicBezTo>
                <a:cubicBezTo>
                  <a:pt x="20010" y="20171"/>
                  <a:pt x="19489" y="20162"/>
                  <a:pt x="18976" y="20148"/>
                </a:cubicBezTo>
                <a:cubicBezTo>
                  <a:pt x="17946" y="20120"/>
                  <a:pt x="16895" y="20090"/>
                  <a:pt x="15842" y="20090"/>
                </a:cubicBezTo>
                <a:cubicBezTo>
                  <a:pt x="12101" y="20090"/>
                  <a:pt x="8344" y="20477"/>
                  <a:pt x="5462" y="22738"/>
                </a:cubicBezTo>
                <a:cubicBezTo>
                  <a:pt x="3719" y="24123"/>
                  <a:pt x="2488" y="26097"/>
                  <a:pt x="1693" y="28174"/>
                </a:cubicBezTo>
                <a:cubicBezTo>
                  <a:pt x="0" y="32713"/>
                  <a:pt x="180" y="37739"/>
                  <a:pt x="2206" y="42149"/>
                </a:cubicBezTo>
                <a:lnTo>
                  <a:pt x="48746" y="42149"/>
                </a:lnTo>
                <a:lnTo>
                  <a:pt x="48746" y="250"/>
                </a:lnTo>
                <a:cubicBezTo>
                  <a:pt x="47804" y="93"/>
                  <a:pt x="46839" y="1"/>
                  <a:pt x="4588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4" name="Google Shape;254;p26"/>
          <p:cNvSpPr/>
          <p:nvPr/>
        </p:nvSpPr>
        <p:spPr>
          <a:xfrm>
            <a:off x="3625767" y="306800"/>
            <a:ext cx="510000" cy="51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255;p26"/>
          <p:cNvSpPr/>
          <p:nvPr/>
        </p:nvSpPr>
        <p:spPr>
          <a:xfrm>
            <a:off x="3378484" y="6138600"/>
            <a:ext cx="231200" cy="231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26"/>
          <p:cNvSpPr/>
          <p:nvPr/>
        </p:nvSpPr>
        <p:spPr>
          <a:xfrm>
            <a:off x="430133" y="3772033"/>
            <a:ext cx="135200" cy="135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147048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3"/>
          <p:cNvSpPr txBox="1">
            <a:spLocks noGrp="1"/>
          </p:cNvSpPr>
          <p:nvPr>
            <p:ph type="title"/>
          </p:nvPr>
        </p:nvSpPr>
        <p:spPr>
          <a:xfrm>
            <a:off x="3166401" y="3356933"/>
            <a:ext cx="5859200" cy="112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 idx="2" hasCustomPrompt="1"/>
          </p:nvPr>
        </p:nvSpPr>
        <p:spPr>
          <a:xfrm>
            <a:off x="3166401" y="1786867"/>
            <a:ext cx="5859200" cy="17468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1"/>
          </p:nvPr>
        </p:nvSpPr>
        <p:spPr>
          <a:xfrm>
            <a:off x="3166401" y="4544633"/>
            <a:ext cx="5859200" cy="5904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2100"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3"/>
          <p:cNvSpPr/>
          <p:nvPr/>
        </p:nvSpPr>
        <p:spPr>
          <a:xfrm rot="5400000">
            <a:off x="-366215" y="1811699"/>
            <a:ext cx="5412380" cy="4680055"/>
          </a:xfrm>
          <a:custGeom>
            <a:avLst/>
            <a:gdLst/>
            <a:ahLst/>
            <a:cxnLst/>
            <a:rect l="l" t="t" r="r" b="b"/>
            <a:pathLst>
              <a:path w="48747" h="42150" extrusionOk="0">
                <a:moveTo>
                  <a:pt x="45884" y="1"/>
                </a:moveTo>
                <a:cubicBezTo>
                  <a:pt x="43565" y="1"/>
                  <a:pt x="41302" y="541"/>
                  <a:pt x="39541" y="1993"/>
                </a:cubicBezTo>
                <a:cubicBezTo>
                  <a:pt x="35284" y="5532"/>
                  <a:pt x="35848" y="12507"/>
                  <a:pt x="32079" y="16558"/>
                </a:cubicBezTo>
                <a:cubicBezTo>
                  <a:pt x="29249" y="19594"/>
                  <a:pt x="24774" y="20171"/>
                  <a:pt x="20534" y="20171"/>
                </a:cubicBezTo>
                <a:cubicBezTo>
                  <a:pt x="20010" y="20171"/>
                  <a:pt x="19489" y="20162"/>
                  <a:pt x="18976" y="20148"/>
                </a:cubicBezTo>
                <a:cubicBezTo>
                  <a:pt x="17946" y="20120"/>
                  <a:pt x="16895" y="20090"/>
                  <a:pt x="15842" y="20090"/>
                </a:cubicBezTo>
                <a:cubicBezTo>
                  <a:pt x="12101" y="20090"/>
                  <a:pt x="8344" y="20477"/>
                  <a:pt x="5462" y="22738"/>
                </a:cubicBezTo>
                <a:cubicBezTo>
                  <a:pt x="3719" y="24123"/>
                  <a:pt x="2488" y="26097"/>
                  <a:pt x="1693" y="28174"/>
                </a:cubicBezTo>
                <a:cubicBezTo>
                  <a:pt x="0" y="32713"/>
                  <a:pt x="180" y="37739"/>
                  <a:pt x="2206" y="42149"/>
                </a:cubicBezTo>
                <a:lnTo>
                  <a:pt x="48746" y="42149"/>
                </a:lnTo>
                <a:lnTo>
                  <a:pt x="48746" y="250"/>
                </a:lnTo>
                <a:cubicBezTo>
                  <a:pt x="47804" y="93"/>
                  <a:pt x="46839" y="1"/>
                  <a:pt x="4588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3"/>
          <p:cNvSpPr/>
          <p:nvPr/>
        </p:nvSpPr>
        <p:spPr>
          <a:xfrm>
            <a:off x="10140134" y="5565400"/>
            <a:ext cx="315200" cy="315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3"/>
          <p:cNvSpPr/>
          <p:nvPr/>
        </p:nvSpPr>
        <p:spPr>
          <a:xfrm>
            <a:off x="5948000" y="6146000"/>
            <a:ext cx="160800" cy="160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3"/>
          <p:cNvSpPr/>
          <p:nvPr/>
        </p:nvSpPr>
        <p:spPr>
          <a:xfrm>
            <a:off x="5948000" y="269600"/>
            <a:ext cx="296000" cy="295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3"/>
          <p:cNvSpPr/>
          <p:nvPr/>
        </p:nvSpPr>
        <p:spPr>
          <a:xfrm>
            <a:off x="821470" y="379700"/>
            <a:ext cx="491200" cy="49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3741734" y="1884267"/>
            <a:ext cx="160800" cy="160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/>
          <p:nvPr/>
        </p:nvSpPr>
        <p:spPr>
          <a:xfrm>
            <a:off x="11897300" y="4318933"/>
            <a:ext cx="160800" cy="160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236600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9"/>
          <p:cNvSpPr/>
          <p:nvPr/>
        </p:nvSpPr>
        <p:spPr>
          <a:xfrm>
            <a:off x="6096001" y="-167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121705" tIns="121705" rIns="121705" bIns="12170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1" name="Google Shape;81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" name="Google Shape;82;p9"/>
          <p:cNvSpPr txBox="1">
            <a:spLocks noGrp="1"/>
          </p:cNvSpPr>
          <p:nvPr>
            <p:ph type="body" idx="2"/>
          </p:nvPr>
        </p:nvSpPr>
        <p:spPr>
          <a:xfrm>
            <a:off x="6586001" y="965433"/>
            <a:ext cx="5116000" cy="49268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marL="608625" lvl="0" indent="-439562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7249" lvl="1" indent="-439562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5874" lvl="2" indent="-439562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4499" lvl="3" indent="-439562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3123" lvl="4" indent="-439562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1748" lvl="5" indent="-439562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0372" lvl="6" indent="-439562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68997" lvl="7" indent="-439562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77622" lvl="8" indent="-439562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078215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82803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26"/>
          <p:cNvSpPr/>
          <p:nvPr/>
        </p:nvSpPr>
        <p:spPr>
          <a:xfrm flipH="1">
            <a:off x="4" y="5112430"/>
            <a:ext cx="2018776" cy="1745572"/>
          </a:xfrm>
          <a:custGeom>
            <a:avLst/>
            <a:gdLst/>
            <a:ahLst/>
            <a:cxnLst/>
            <a:rect l="l" t="t" r="r" b="b"/>
            <a:pathLst>
              <a:path w="48747" h="42150" extrusionOk="0">
                <a:moveTo>
                  <a:pt x="45884" y="1"/>
                </a:moveTo>
                <a:cubicBezTo>
                  <a:pt x="43565" y="1"/>
                  <a:pt x="41302" y="541"/>
                  <a:pt x="39541" y="1993"/>
                </a:cubicBezTo>
                <a:cubicBezTo>
                  <a:pt x="35284" y="5532"/>
                  <a:pt x="35848" y="12507"/>
                  <a:pt x="32079" y="16558"/>
                </a:cubicBezTo>
                <a:cubicBezTo>
                  <a:pt x="29249" y="19594"/>
                  <a:pt x="24774" y="20171"/>
                  <a:pt x="20534" y="20171"/>
                </a:cubicBezTo>
                <a:cubicBezTo>
                  <a:pt x="20010" y="20171"/>
                  <a:pt x="19489" y="20162"/>
                  <a:pt x="18976" y="20148"/>
                </a:cubicBezTo>
                <a:cubicBezTo>
                  <a:pt x="17946" y="20120"/>
                  <a:pt x="16895" y="20090"/>
                  <a:pt x="15842" y="20090"/>
                </a:cubicBezTo>
                <a:cubicBezTo>
                  <a:pt x="12101" y="20090"/>
                  <a:pt x="8344" y="20477"/>
                  <a:pt x="5462" y="22738"/>
                </a:cubicBezTo>
                <a:cubicBezTo>
                  <a:pt x="3719" y="24123"/>
                  <a:pt x="2488" y="26097"/>
                  <a:pt x="1693" y="28174"/>
                </a:cubicBezTo>
                <a:cubicBezTo>
                  <a:pt x="0" y="32713"/>
                  <a:pt x="180" y="37739"/>
                  <a:pt x="2206" y="42149"/>
                </a:cubicBezTo>
                <a:lnTo>
                  <a:pt x="48746" y="42149"/>
                </a:lnTo>
                <a:lnTo>
                  <a:pt x="48746" y="250"/>
                </a:lnTo>
                <a:cubicBezTo>
                  <a:pt x="47804" y="93"/>
                  <a:pt x="46839" y="1"/>
                  <a:pt x="4588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4" name="Google Shape;254;p26"/>
          <p:cNvSpPr/>
          <p:nvPr/>
        </p:nvSpPr>
        <p:spPr>
          <a:xfrm>
            <a:off x="3625767" y="306800"/>
            <a:ext cx="510000" cy="51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255;p26"/>
          <p:cNvSpPr/>
          <p:nvPr/>
        </p:nvSpPr>
        <p:spPr>
          <a:xfrm>
            <a:off x="3378484" y="6138600"/>
            <a:ext cx="231200" cy="231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26"/>
          <p:cNvSpPr/>
          <p:nvPr/>
        </p:nvSpPr>
        <p:spPr>
          <a:xfrm>
            <a:off x="430133" y="3772033"/>
            <a:ext cx="135200" cy="135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9465838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19861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21791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2261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361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670982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271454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0174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71472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52227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527498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42727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220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34086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43035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0455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666056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1335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85010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26920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3676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35293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1273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87223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56538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17073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0494257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9/22/2021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28437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9/22/2021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99225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9/22/2021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46366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5" Type="http://schemas.openxmlformats.org/officeDocument/2006/relationships/slideLayout" Target="../slideLayouts/slideLayout3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3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29" Type="http://schemas.openxmlformats.org/officeDocument/2006/relationships/slideLayout" Target="../slideLayouts/slideLayout67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28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slideLayout" Target="../slideLayouts/slideLayout65.xml"/><Relationship Id="rId30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○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■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○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■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○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■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600492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695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ompiere"/>
              <a:buNone/>
              <a:defRPr sz="3000" b="1">
                <a:solidFill>
                  <a:schemeClr val="dk1"/>
                </a:solidFill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○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■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○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■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●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○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"/>
              <a:buChar char="■"/>
              <a:defRPr sz="16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25231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7257052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  <p:sldLayoutId id="2147483718" r:id="rId12"/>
    <p:sldLayoutId id="2147483719" r:id="rId13"/>
    <p:sldLayoutId id="2147483720" r:id="rId14"/>
    <p:sldLayoutId id="2147483721" r:id="rId15"/>
    <p:sldLayoutId id="2147483722" r:id="rId16"/>
    <p:sldLayoutId id="2147483723" r:id="rId17"/>
    <p:sldLayoutId id="2147483724" r:id="rId18"/>
    <p:sldLayoutId id="2147483725" r:id="rId19"/>
    <p:sldLayoutId id="2147483726" r:id="rId20"/>
    <p:sldLayoutId id="2147483727" r:id="rId21"/>
    <p:sldLayoutId id="2147483728" r:id="rId22"/>
    <p:sldLayoutId id="2147483729" r:id="rId23"/>
    <p:sldLayoutId id="2147483730" r:id="rId24"/>
    <p:sldLayoutId id="2147483731" r:id="rId25"/>
    <p:sldLayoutId id="2147483732" r:id="rId26"/>
    <p:sldLayoutId id="2147483733" r:id="rId27"/>
    <p:sldLayoutId id="2147483734" r:id="rId28"/>
    <p:sldLayoutId id="2147483735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5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microsoft.com/office/2007/relationships/hdphoto" Target="../media/hdphoto3.wdp"/><Relationship Id="rId7" Type="http://schemas.openxmlformats.org/officeDocument/2006/relationships/image" Target="../media/image3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0.png"/><Relationship Id="rId5" Type="http://schemas.microsoft.com/office/2007/relationships/hdphoto" Target="../media/hdphoto5.wdp"/><Relationship Id="rId4" Type="http://schemas.microsoft.com/office/2007/relationships/hdphoto" Target="../media/hdphoto4.wdp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3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slide" Target="slide3.xml"/><Relationship Id="rId3" Type="http://schemas.openxmlformats.org/officeDocument/2006/relationships/slideLayout" Target="../slideLayouts/slideLayout28.xml"/><Relationship Id="rId7" Type="http://schemas.openxmlformats.org/officeDocument/2006/relationships/image" Target="../media/image9.png"/><Relationship Id="rId12" Type="http://schemas.openxmlformats.org/officeDocument/2006/relationships/image" Target="../media/image12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8.png"/><Relationship Id="rId11" Type="http://schemas.microsoft.com/office/2007/relationships/hdphoto" Target="../media/hdphoto2.wdp"/><Relationship Id="rId5" Type="http://schemas.openxmlformats.org/officeDocument/2006/relationships/image" Target="../media/image7.jpg"/><Relationship Id="rId10" Type="http://schemas.openxmlformats.org/officeDocument/2006/relationships/image" Target="../media/image11.png"/><Relationship Id="rId4" Type="http://schemas.openxmlformats.org/officeDocument/2006/relationships/notesSlide" Target="../notesSlides/notesSlide1.xml"/><Relationship Id="rId9" Type="http://schemas.microsoft.com/office/2007/relationships/hdphoto" Target="../media/hdphoto1.wdp"/><Relationship Id="rId1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slide" Target="slide7.xml"/><Relationship Id="rId3" Type="http://schemas.openxmlformats.org/officeDocument/2006/relationships/image" Target="../media/image7.jpg"/><Relationship Id="rId7" Type="http://schemas.microsoft.com/office/2007/relationships/hdphoto" Target="../media/hdphoto1.wdp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0.png"/><Relationship Id="rId11" Type="http://schemas.openxmlformats.org/officeDocument/2006/relationships/slide" Target="slide5.xml"/><Relationship Id="rId5" Type="http://schemas.openxmlformats.org/officeDocument/2006/relationships/slide" Target="slide14.xml"/><Relationship Id="rId15" Type="http://schemas.openxmlformats.org/officeDocument/2006/relationships/slide" Target="slide9.xml"/><Relationship Id="rId10" Type="http://schemas.microsoft.com/office/2007/relationships/hdphoto" Target="../media/hdphoto2.wdp"/><Relationship Id="rId4" Type="http://schemas.openxmlformats.org/officeDocument/2006/relationships/image" Target="../media/image8.png"/><Relationship Id="rId9" Type="http://schemas.openxmlformats.org/officeDocument/2006/relationships/image" Target="../media/image11.png"/><Relationship Id="rId14" Type="http://schemas.openxmlformats.org/officeDocument/2006/relationships/slide" Target="slide8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1.png"/><Relationship Id="rId3" Type="http://schemas.openxmlformats.org/officeDocument/2006/relationships/audio" Target="../media/audio1.wav"/><Relationship Id="rId7" Type="http://schemas.openxmlformats.org/officeDocument/2006/relationships/image" Target="../media/image16.png"/><Relationship Id="rId12" Type="http://schemas.openxmlformats.org/officeDocument/2006/relationships/slide" Target="slide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5.png"/><Relationship Id="rId11" Type="http://schemas.openxmlformats.org/officeDocument/2006/relationships/image" Target="../media/image20.gif"/><Relationship Id="rId5" Type="http://schemas.openxmlformats.org/officeDocument/2006/relationships/audio" Target="../media/audio3.wav"/><Relationship Id="rId10" Type="http://schemas.openxmlformats.org/officeDocument/2006/relationships/image" Target="../media/image19.png"/><Relationship Id="rId4" Type="http://schemas.openxmlformats.org/officeDocument/2006/relationships/audio" Target="../media/audio2.wav"/><Relationship Id="rId9" Type="http://schemas.openxmlformats.org/officeDocument/2006/relationships/image" Target="../media/image1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5.png"/><Relationship Id="rId11" Type="http://schemas.openxmlformats.org/officeDocument/2006/relationships/slide" Target="slide3.xml"/><Relationship Id="rId5" Type="http://schemas.openxmlformats.org/officeDocument/2006/relationships/audio" Target="../media/audio2.wav"/><Relationship Id="rId10" Type="http://schemas.openxmlformats.org/officeDocument/2006/relationships/image" Target="../media/image20.gif"/><Relationship Id="rId4" Type="http://schemas.openxmlformats.org/officeDocument/2006/relationships/audio" Target="../media/audio3.wav"/><Relationship Id="rId9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5.png"/><Relationship Id="rId11" Type="http://schemas.openxmlformats.org/officeDocument/2006/relationships/slide" Target="slide3.xml"/><Relationship Id="rId5" Type="http://schemas.openxmlformats.org/officeDocument/2006/relationships/audio" Target="../media/audio3.wav"/><Relationship Id="rId10" Type="http://schemas.openxmlformats.org/officeDocument/2006/relationships/image" Target="../media/image20.gif"/><Relationship Id="rId4" Type="http://schemas.openxmlformats.org/officeDocument/2006/relationships/audio" Target="../media/audio2.wav"/><Relationship Id="rId9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21.png"/><Relationship Id="rId3" Type="http://schemas.openxmlformats.org/officeDocument/2006/relationships/audio" Target="../media/audio1.wav"/><Relationship Id="rId7" Type="http://schemas.openxmlformats.org/officeDocument/2006/relationships/image" Target="../media/image16.png"/><Relationship Id="rId12" Type="http://schemas.openxmlformats.org/officeDocument/2006/relationships/slide" Target="slide3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5.png"/><Relationship Id="rId11" Type="http://schemas.openxmlformats.org/officeDocument/2006/relationships/image" Target="../media/image20.gif"/><Relationship Id="rId5" Type="http://schemas.openxmlformats.org/officeDocument/2006/relationships/audio" Target="../media/audio3.wav"/><Relationship Id="rId10" Type="http://schemas.openxmlformats.org/officeDocument/2006/relationships/image" Target="../media/image27.png"/><Relationship Id="rId4" Type="http://schemas.openxmlformats.org/officeDocument/2006/relationships/audio" Target="../media/audio2.wav"/><Relationship Id="rId9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927492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33125" y="1774896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TextBox 18"/>
          <p:cNvSpPr txBox="1"/>
          <p:nvPr/>
        </p:nvSpPr>
        <p:spPr>
          <a:xfrm>
            <a:off x="3225212" y="421023"/>
            <a:ext cx="685822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 err="1" smtClean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tư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22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9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2021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057458" y="1070055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Toán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665228" y="1680616"/>
            <a:ext cx="4990864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Luyện</a:t>
            </a: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tập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6895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346FC3DF-99EB-5745-9454-C49FBA575023}"/>
              </a:ext>
            </a:extLst>
          </p:cNvPr>
          <p:cNvGrpSpPr/>
          <p:nvPr/>
        </p:nvGrpSpPr>
        <p:grpSpPr>
          <a:xfrm>
            <a:off x="1658031" y="1372049"/>
            <a:ext cx="9322991" cy="2210083"/>
            <a:chOff x="1658031" y="1659910"/>
            <a:chExt cx="9322991" cy="2210083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E34D1E6-39A4-C540-BF3C-3EE98A3D4CF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9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674" r="47272"/>
            <a:stretch/>
          </p:blipFill>
          <p:spPr>
            <a:xfrm>
              <a:off x="4750130" y="1727643"/>
              <a:ext cx="3092098" cy="2131391"/>
            </a:xfrm>
            <a:prstGeom prst="rect">
              <a:avLst/>
            </a:prstGeom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33D2EDB9-4AF5-9C4A-8A3A-17A9C40CCC5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59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75" r="73027"/>
            <a:stretch/>
          </p:blipFill>
          <p:spPr>
            <a:xfrm>
              <a:off x="8102461" y="1738602"/>
              <a:ext cx="2878561" cy="2131391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135E7170-403A-D84A-8782-0C06E29F8F5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9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830" r="21116"/>
            <a:stretch/>
          </p:blipFill>
          <p:spPr>
            <a:xfrm>
              <a:off x="1658031" y="1659910"/>
              <a:ext cx="3092099" cy="2131391"/>
            </a:xfrm>
            <a:prstGeom prst="rect">
              <a:avLst/>
            </a:prstGeom>
          </p:spPr>
        </p:pic>
      </p:grpSp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5A8B15EB-8170-7542-9D7F-591EDB3ED8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-126233" y="-110104"/>
            <a:ext cx="2834086" cy="1093588"/>
          </a:xfrm>
          <a:prstGeom prst="rect">
            <a:avLst/>
          </a:prstGeom>
          <a:noFill/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F32E460F-779C-9E46-AC89-A186E614BA2C}"/>
              </a:ext>
            </a:extLst>
          </p:cNvPr>
          <p:cNvGrpSpPr/>
          <p:nvPr/>
        </p:nvGrpSpPr>
        <p:grpSpPr>
          <a:xfrm>
            <a:off x="1132804" y="725319"/>
            <a:ext cx="605826" cy="830997"/>
            <a:chOff x="3174278" y="237323"/>
            <a:chExt cx="605826" cy="830997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F805BE7E-B7F5-7148-A8AA-9ACD80E05C6A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E0E5AFF-5EC4-F946-A703-67A99F187A64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C6B3037E-AC3D-8441-A1CC-97DC8F82B4C6}"/>
              </a:ext>
            </a:extLst>
          </p:cNvPr>
          <p:cNvSpPr txBox="1"/>
          <p:nvPr/>
        </p:nvSpPr>
        <p:spPr>
          <a:xfrm>
            <a:off x="1738630" y="950428"/>
            <a:ext cx="85349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2800" dirty="0"/>
              <a:t>a) Những phép tính nào dưới đây có cùng kết quả?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52F32AC-E09D-9646-94AA-DFAE835DBB8E}"/>
              </a:ext>
            </a:extLst>
          </p:cNvPr>
          <p:cNvSpPr txBox="1"/>
          <p:nvPr/>
        </p:nvSpPr>
        <p:spPr>
          <a:xfrm>
            <a:off x="2624916" y="3141139"/>
            <a:ext cx="9264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90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56B03C8-4399-104C-9EE8-7707E2BC4388}"/>
              </a:ext>
            </a:extLst>
          </p:cNvPr>
          <p:cNvSpPr txBox="1"/>
          <p:nvPr/>
        </p:nvSpPr>
        <p:spPr>
          <a:xfrm>
            <a:off x="5707883" y="3141138"/>
            <a:ext cx="9264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95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2B499E6-5421-2748-8EFF-A13AC4C1B981}"/>
              </a:ext>
            </a:extLst>
          </p:cNvPr>
          <p:cNvSpPr txBox="1"/>
          <p:nvPr/>
        </p:nvSpPr>
        <p:spPr>
          <a:xfrm>
            <a:off x="8765118" y="3197207"/>
            <a:ext cx="9264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95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912F86A4-1D0A-2B43-A067-B89D170ADFA2}"/>
              </a:ext>
            </a:extLst>
          </p:cNvPr>
          <p:cNvSpPr/>
          <p:nvPr/>
        </p:nvSpPr>
        <p:spPr>
          <a:xfrm>
            <a:off x="5191676" y="1501540"/>
            <a:ext cx="1808647" cy="1744886"/>
          </a:xfrm>
          <a:prstGeom prst="ellipse">
            <a:avLst/>
          </a:prstGeom>
          <a:noFill/>
          <a:ln w="57150">
            <a:solidFill>
              <a:srgbClr val="0070C0"/>
            </a:solidFill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AE63CB24-E907-7746-857A-84E65F2C4395}"/>
              </a:ext>
            </a:extLst>
          </p:cNvPr>
          <p:cNvSpPr/>
          <p:nvPr/>
        </p:nvSpPr>
        <p:spPr>
          <a:xfrm>
            <a:off x="8252483" y="1497851"/>
            <a:ext cx="1808647" cy="1744886"/>
          </a:xfrm>
          <a:prstGeom prst="ellipse">
            <a:avLst/>
          </a:prstGeom>
          <a:noFill/>
          <a:ln w="57150">
            <a:solidFill>
              <a:srgbClr val="0070C0"/>
            </a:solidFill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A1B7C31-46D3-554B-9A4E-F991C639CAE7}"/>
              </a:ext>
            </a:extLst>
          </p:cNvPr>
          <p:cNvSpPr txBox="1"/>
          <p:nvPr/>
        </p:nvSpPr>
        <p:spPr>
          <a:xfrm>
            <a:off x="2028696" y="3843538"/>
            <a:ext cx="85349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2800" dirty="0"/>
              <a:t>b) </a:t>
            </a:r>
            <a:r>
              <a:rPr lang="vi-VN" sz="2800" dirty="0"/>
              <a:t>Phép tính nào dưới đây có kết quả bé nhất</a:t>
            </a:r>
            <a:r>
              <a:rPr lang="en-VN" sz="2800" dirty="0"/>
              <a:t>?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0604A74-A72F-884E-A904-21EE550904E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2010" y="4290765"/>
            <a:ext cx="8261586" cy="2131390"/>
          </a:xfrm>
          <a:prstGeom prst="rect">
            <a:avLst/>
          </a:prstGeom>
        </p:spPr>
      </p:pic>
      <p:sp>
        <p:nvSpPr>
          <p:cNvPr id="72" name="TextBox 71">
            <a:extLst>
              <a:ext uri="{FF2B5EF4-FFF2-40B4-BE49-F238E27FC236}">
                <a16:creationId xmlns:a16="http://schemas.microsoft.com/office/drawing/2014/main" id="{A1A43BD6-2521-8B40-B18B-AEFCED10A136}"/>
              </a:ext>
            </a:extLst>
          </p:cNvPr>
          <p:cNvSpPr txBox="1"/>
          <p:nvPr/>
        </p:nvSpPr>
        <p:spPr>
          <a:xfrm>
            <a:off x="2681449" y="5982696"/>
            <a:ext cx="9264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36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38371040-9B79-E24C-9763-3EB676CC7E9D}"/>
              </a:ext>
            </a:extLst>
          </p:cNvPr>
          <p:cNvSpPr txBox="1"/>
          <p:nvPr/>
        </p:nvSpPr>
        <p:spPr>
          <a:xfrm>
            <a:off x="5882949" y="5965762"/>
            <a:ext cx="9264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34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8E9FADA-1A82-1A4F-BE30-C48A891373B1}"/>
              </a:ext>
            </a:extLst>
          </p:cNvPr>
          <p:cNvSpPr txBox="1"/>
          <p:nvPr/>
        </p:nvSpPr>
        <p:spPr>
          <a:xfrm>
            <a:off x="8990984" y="5987965"/>
            <a:ext cx="9264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59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B044C56A-2E7C-C349-9B28-6A863B0EC1EA}"/>
              </a:ext>
            </a:extLst>
          </p:cNvPr>
          <p:cNvSpPr/>
          <p:nvPr/>
        </p:nvSpPr>
        <p:spPr>
          <a:xfrm>
            <a:off x="5412420" y="4338328"/>
            <a:ext cx="1808647" cy="1744886"/>
          </a:xfrm>
          <a:prstGeom prst="ellipse">
            <a:avLst/>
          </a:prstGeom>
          <a:noFill/>
          <a:ln w="57150">
            <a:solidFill>
              <a:srgbClr val="92D050"/>
            </a:solidFill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883569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10" grpId="0"/>
      <p:bldP spid="37" grpId="0"/>
      <p:bldP spid="38" grpId="0"/>
      <p:bldP spid="43" grpId="0" animBg="1"/>
      <p:bldP spid="70" grpId="0" animBg="1"/>
      <p:bldP spid="71" grpId="0"/>
      <p:bldP spid="72" grpId="0"/>
      <p:bldP spid="73" grpId="0"/>
      <p:bldP spid="74" grpId="0"/>
      <p:bldP spid="7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D55232DA-07D2-C640-8CF1-99F39FC06192}"/>
              </a:ext>
            </a:extLst>
          </p:cNvPr>
          <p:cNvSpPr/>
          <p:nvPr/>
        </p:nvSpPr>
        <p:spPr>
          <a:xfrm>
            <a:off x="1631561" y="3718883"/>
            <a:ext cx="1506126" cy="523220"/>
          </a:xfrm>
          <a:prstGeom prst="roundRect">
            <a:avLst/>
          </a:prstGeom>
          <a:solidFill>
            <a:srgbClr val="FFE285"/>
          </a:solidFill>
          <a:ln>
            <a:solidFill>
              <a:srgbClr val="FFE2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D83887A-62A1-3940-9340-D521B96E76C9}"/>
              </a:ext>
            </a:extLst>
          </p:cNvPr>
          <p:cNvGrpSpPr/>
          <p:nvPr/>
        </p:nvGrpSpPr>
        <p:grpSpPr>
          <a:xfrm>
            <a:off x="741033" y="152771"/>
            <a:ext cx="605826" cy="830997"/>
            <a:chOff x="3174278" y="237323"/>
            <a:chExt cx="605826" cy="830997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D311AFE6-1326-1F4B-8CA7-EBD95A0FBD88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A657462-77FE-7344-A5ED-8906FD453BC6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AACD5CFE-5383-944D-AB03-BFAEFD9A9A84}"/>
              </a:ext>
            </a:extLst>
          </p:cNvPr>
          <p:cNvSpPr/>
          <p:nvPr/>
        </p:nvSpPr>
        <p:spPr>
          <a:xfrm>
            <a:off x="1528831" y="362073"/>
            <a:ext cx="1506126" cy="523220"/>
          </a:xfrm>
          <a:prstGeom prst="roundRect">
            <a:avLst/>
          </a:prstGeom>
          <a:solidFill>
            <a:srgbClr val="FFE285"/>
          </a:solidFill>
          <a:ln>
            <a:solidFill>
              <a:srgbClr val="FFE2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137CEF-92D6-E64C-8FA2-25EA15B9793E}"/>
              </a:ext>
            </a:extLst>
          </p:cNvPr>
          <p:cNvSpPr txBox="1"/>
          <p:nvPr/>
        </p:nvSpPr>
        <p:spPr>
          <a:xfrm>
            <a:off x="1662725" y="377880"/>
            <a:ext cx="12905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3200" dirty="0"/>
              <a:t>Số?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0CFD836-EDF6-FC4A-B741-27356987A017}"/>
              </a:ext>
            </a:extLst>
          </p:cNvPr>
          <p:cNvGrpSpPr/>
          <p:nvPr/>
        </p:nvGrpSpPr>
        <p:grpSpPr>
          <a:xfrm>
            <a:off x="795402" y="838419"/>
            <a:ext cx="10200228" cy="2590581"/>
            <a:chOff x="795402" y="838419"/>
            <a:chExt cx="10200228" cy="2590581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B219281-E568-FC4A-A90F-AAB96E778E17}"/>
                </a:ext>
              </a:extLst>
            </p:cNvPr>
            <p:cNvSpPr txBox="1"/>
            <p:nvPr/>
          </p:nvSpPr>
          <p:spPr>
            <a:xfrm>
              <a:off x="795402" y="838419"/>
              <a:ext cx="10200228" cy="2590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en-US" sz="4400" dirty="0"/>
                <a:t>a) 10 +        = 20		b) 30 -         = 20</a:t>
              </a:r>
              <a:endParaRPr lang="en-VN" sz="4400" dirty="0"/>
            </a:p>
            <a:p>
              <a:pPr>
                <a:lnSpc>
                  <a:spcPct val="200000"/>
                </a:lnSpc>
              </a:pPr>
              <a:r>
                <a:rPr lang="en-US" sz="4400" dirty="0"/>
                <a:t>c) 50 +        = 70		d) 80 -         = 40</a:t>
              </a:r>
              <a:endParaRPr lang="en-VN" sz="4400" dirty="0"/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9868C756-D0C8-CA41-9193-18BEC31BCF84}"/>
                </a:ext>
              </a:extLst>
            </p:cNvPr>
            <p:cNvSpPr/>
            <p:nvPr/>
          </p:nvSpPr>
          <p:spPr>
            <a:xfrm>
              <a:off x="2834874" y="1216496"/>
              <a:ext cx="873524" cy="821635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40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1" name="Rounded Rectangle 10">
              <a:extLst>
                <a:ext uri="{FF2B5EF4-FFF2-40B4-BE49-F238E27FC236}">
                  <a16:creationId xmlns:a16="http://schemas.microsoft.com/office/drawing/2014/main" id="{0F710422-75C9-3D4A-8DB7-124EE1786135}"/>
                </a:ext>
              </a:extLst>
            </p:cNvPr>
            <p:cNvSpPr/>
            <p:nvPr/>
          </p:nvSpPr>
          <p:spPr>
            <a:xfrm>
              <a:off x="2834874" y="2590432"/>
              <a:ext cx="873524" cy="821635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40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52806577-6D34-C14F-B488-A3F9C9F48410}"/>
                </a:ext>
              </a:extLst>
            </p:cNvPr>
            <p:cNvSpPr/>
            <p:nvPr/>
          </p:nvSpPr>
          <p:spPr>
            <a:xfrm>
              <a:off x="8270476" y="1233429"/>
              <a:ext cx="873524" cy="821635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40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F1A1DBBD-27C1-794F-B917-C3BB789C4231}"/>
                </a:ext>
              </a:extLst>
            </p:cNvPr>
            <p:cNvSpPr/>
            <p:nvPr/>
          </p:nvSpPr>
          <p:spPr>
            <a:xfrm>
              <a:off x="8270476" y="2607365"/>
              <a:ext cx="873524" cy="821635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40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87826790-E834-0347-B5E7-0BE55A535C1D}"/>
              </a:ext>
            </a:extLst>
          </p:cNvPr>
          <p:cNvSpPr/>
          <p:nvPr/>
        </p:nvSpPr>
        <p:spPr>
          <a:xfrm>
            <a:off x="2834877" y="1216092"/>
            <a:ext cx="873524" cy="821635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000" dirty="0">
                <a:solidFill>
                  <a:srgbClr val="FF0000"/>
                </a:solidFill>
              </a:rPr>
              <a:t>10</a:t>
            </a: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BFA07F9C-21F0-F24F-9A50-B3607D62C646}"/>
              </a:ext>
            </a:extLst>
          </p:cNvPr>
          <p:cNvSpPr/>
          <p:nvPr/>
        </p:nvSpPr>
        <p:spPr>
          <a:xfrm>
            <a:off x="2834877" y="2590028"/>
            <a:ext cx="873524" cy="821635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000" dirty="0">
                <a:solidFill>
                  <a:srgbClr val="FF0000"/>
                </a:solidFill>
              </a:rPr>
              <a:t>20</a:t>
            </a: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2E73E0ED-DC12-E14E-8B45-697090B1414E}"/>
              </a:ext>
            </a:extLst>
          </p:cNvPr>
          <p:cNvSpPr/>
          <p:nvPr/>
        </p:nvSpPr>
        <p:spPr>
          <a:xfrm>
            <a:off x="8270479" y="1233025"/>
            <a:ext cx="873524" cy="821635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000" dirty="0">
                <a:solidFill>
                  <a:srgbClr val="FF0000"/>
                </a:solidFill>
              </a:rPr>
              <a:t>10</a:t>
            </a:r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4B9A0B11-D0DF-A043-B2D7-84E912394828}"/>
              </a:ext>
            </a:extLst>
          </p:cNvPr>
          <p:cNvSpPr/>
          <p:nvPr/>
        </p:nvSpPr>
        <p:spPr>
          <a:xfrm>
            <a:off x="8270479" y="2606961"/>
            <a:ext cx="873524" cy="821635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000" dirty="0">
                <a:solidFill>
                  <a:srgbClr val="FF0000"/>
                </a:solidFill>
              </a:rPr>
              <a:t>40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804E6BE-0AFE-644C-9E5D-158E66B12541}"/>
              </a:ext>
            </a:extLst>
          </p:cNvPr>
          <p:cNvGrpSpPr/>
          <p:nvPr/>
        </p:nvGrpSpPr>
        <p:grpSpPr>
          <a:xfrm>
            <a:off x="741033" y="3493774"/>
            <a:ext cx="605826" cy="830997"/>
            <a:chOff x="3174278" y="237323"/>
            <a:chExt cx="605826" cy="83099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A83743EE-F836-374E-B258-E652F2A1C332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09207D7-DB23-A748-A1C8-D648CBA106FD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ECF10B13-80A0-354B-8990-9C676E831F2A}"/>
              </a:ext>
            </a:extLst>
          </p:cNvPr>
          <p:cNvSpPr txBox="1"/>
          <p:nvPr/>
        </p:nvSpPr>
        <p:spPr>
          <a:xfrm>
            <a:off x="795402" y="4449380"/>
            <a:ext cx="8797362" cy="1998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indent="-742950">
              <a:lnSpc>
                <a:spcPct val="150000"/>
              </a:lnSpc>
              <a:buAutoNum type="alphaLcParenR"/>
            </a:pPr>
            <a:r>
              <a:rPr lang="en-US" sz="4400" dirty="0"/>
              <a:t>50  +  18  -  45  = 		</a:t>
            </a:r>
          </a:p>
          <a:p>
            <a:pPr marL="742950" indent="-742950">
              <a:lnSpc>
                <a:spcPct val="150000"/>
              </a:lnSpc>
              <a:buAutoNum type="alphaLcParenR"/>
            </a:pPr>
            <a:r>
              <a:rPr lang="en-US" sz="4400" dirty="0"/>
              <a:t>76  -  56  +  27  = 		</a:t>
            </a:r>
            <a:endParaRPr lang="en-VN" sz="44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1D8846C-A4A7-A141-B3BE-38D253F18CBB}"/>
              </a:ext>
            </a:extLst>
          </p:cNvPr>
          <p:cNvSpPr txBox="1"/>
          <p:nvPr/>
        </p:nvSpPr>
        <p:spPr>
          <a:xfrm>
            <a:off x="1877603" y="3718883"/>
            <a:ext cx="1147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/>
              <a:t>Tính:</a:t>
            </a:r>
          </a:p>
        </p:txBody>
      </p:sp>
      <p:sp>
        <p:nvSpPr>
          <p:cNvPr id="30" name="Curved Down Arrow 29">
            <a:extLst>
              <a:ext uri="{FF2B5EF4-FFF2-40B4-BE49-F238E27FC236}">
                <a16:creationId xmlns:a16="http://schemas.microsoft.com/office/drawing/2014/main" id="{1B0CD831-B39B-C44E-932C-6804BA63F2A2}"/>
              </a:ext>
            </a:extLst>
          </p:cNvPr>
          <p:cNvSpPr/>
          <p:nvPr/>
        </p:nvSpPr>
        <p:spPr>
          <a:xfrm>
            <a:off x="1849372" y="4390838"/>
            <a:ext cx="1761367" cy="359338"/>
          </a:xfrm>
          <a:prstGeom prst="curved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31" name="Curved Down Arrow 30">
            <a:extLst>
              <a:ext uri="{FF2B5EF4-FFF2-40B4-BE49-F238E27FC236}">
                <a16:creationId xmlns:a16="http://schemas.microsoft.com/office/drawing/2014/main" id="{1642BE5D-33AE-FA41-B862-92512D1CEE86}"/>
              </a:ext>
            </a:extLst>
          </p:cNvPr>
          <p:cNvSpPr/>
          <p:nvPr/>
        </p:nvSpPr>
        <p:spPr>
          <a:xfrm>
            <a:off x="3432717" y="4372801"/>
            <a:ext cx="1626964" cy="374110"/>
          </a:xfrm>
          <a:prstGeom prst="curved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32" name="Rounded Rectangle 31">
            <a:extLst>
              <a:ext uri="{FF2B5EF4-FFF2-40B4-BE49-F238E27FC236}">
                <a16:creationId xmlns:a16="http://schemas.microsoft.com/office/drawing/2014/main" id="{A40E8678-B749-DE4C-B9AA-222A90FB8D59}"/>
              </a:ext>
            </a:extLst>
          </p:cNvPr>
          <p:cNvSpPr/>
          <p:nvPr/>
        </p:nvSpPr>
        <p:spPr>
          <a:xfrm>
            <a:off x="6258797" y="4494881"/>
            <a:ext cx="873524" cy="821635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000" dirty="0">
                <a:solidFill>
                  <a:srgbClr val="FF0000"/>
                </a:solidFill>
              </a:rPr>
              <a:t>23</a:t>
            </a:r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04B745B1-4D6D-1542-90D2-A676341E2F65}"/>
              </a:ext>
            </a:extLst>
          </p:cNvPr>
          <p:cNvSpPr/>
          <p:nvPr/>
        </p:nvSpPr>
        <p:spPr>
          <a:xfrm>
            <a:off x="6258797" y="5576221"/>
            <a:ext cx="873524" cy="821635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4000" dirty="0">
                <a:solidFill>
                  <a:srgbClr val="FF0000"/>
                </a:solidFill>
              </a:rPr>
              <a:t>47</a:t>
            </a:r>
          </a:p>
        </p:txBody>
      </p:sp>
    </p:spTree>
    <p:extLst>
      <p:ext uri="{BB962C8B-B14F-4D97-AF65-F5344CB8AC3E}">
        <p14:creationId xmlns:p14="http://schemas.microsoft.com/office/powerpoint/2010/main" val="3852780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7" grpId="0" animBg="1"/>
      <p:bldP spid="8" grpId="0"/>
      <p:bldP spid="15" grpId="0" animBg="1"/>
      <p:bldP spid="16" grpId="0" animBg="1"/>
      <p:bldP spid="17" grpId="0" animBg="1"/>
      <p:bldP spid="18" grpId="0" animBg="1"/>
      <p:bldP spid="25" grpId="0"/>
      <p:bldP spid="22" grpId="0"/>
      <p:bldP spid="30" grpId="0" animBg="1"/>
      <p:bldP spid="31" grpId="0" animBg="1"/>
      <p:bldP spid="32" grpId="0" animBg="1"/>
      <p:bldP spid="3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927492" y="1306560"/>
            <a:ext cx="1199150" cy="1413548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33125" y="1526923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TextBox 18"/>
          <p:cNvSpPr txBox="1"/>
          <p:nvPr/>
        </p:nvSpPr>
        <p:spPr>
          <a:xfrm>
            <a:off x="3225212" y="421023"/>
            <a:ext cx="685822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 err="1" smtClean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tư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22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9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2021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418084" y="1061201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Toán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071727" y="1682208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Luyện</a:t>
            </a: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tập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078386" y="22839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3: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3750448" y="2892134"/>
            <a:ext cx="918280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50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4685480" y="2923132"/>
            <a:ext cx="849261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600" b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18</a:t>
            </a: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4217964" y="2892134"/>
            <a:ext cx="918280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+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-302873" y="2832578"/>
            <a:ext cx="36611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Hướng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dẫn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118785" y="3316341"/>
            <a:ext cx="36611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1, 2, </a:t>
            </a:r>
            <a:r>
              <a:rPr lang="en-US" sz="2400" b="1" i="1" dirty="0">
                <a:solidFill>
                  <a:srgbClr val="FF0000"/>
                </a:solidFill>
                <a:latin typeface="HP001 4H" panose="020B0603050302020204" pitchFamily="34" charset="0"/>
                <a:cs typeface="Times New Roman" panose="02020603050405020304" pitchFamily="18" charset="0"/>
                <a:sym typeface="Arial"/>
              </a:rPr>
              <a:t>5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sgk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3, </a:t>
            </a:r>
            <a:r>
              <a:rPr lang="en-US" sz="2400" b="1" i="1" dirty="0">
                <a:solidFill>
                  <a:srgbClr val="FF0000"/>
                </a:solidFill>
                <a:latin typeface="HP001 4H" panose="020B0603050302020204" pitchFamily="34" charset="0"/>
                <a:cs typeface="Times New Roman" panose="02020603050405020304" pitchFamily="18" charset="0"/>
                <a:sym typeface="Arial"/>
              </a:rPr>
              <a:t>4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952870" y="3536954"/>
            <a:ext cx="84926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=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483933" y="3524965"/>
            <a:ext cx="849261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20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699394" y="4116606"/>
            <a:ext cx="918280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76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935534" y="4785323"/>
            <a:ext cx="84926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=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584399" y="4134010"/>
            <a:ext cx="849261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800" b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56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cs typeface="Times New Roman" pitchFamily="18" charset="0"/>
                <a:sym typeface="Arial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cs typeface="Times New Roman" pitchFamily="18" charset="0"/>
              <a:sym typeface="Arial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063681" y="3860587"/>
            <a:ext cx="918280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-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298646" y="2901203"/>
            <a:ext cx="918280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4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5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953440" y="2958845"/>
            <a:ext cx="84926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=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076486" y="2764955"/>
            <a:ext cx="128057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417000" y="4067433"/>
            <a:ext cx="9182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3200" b="1" dirty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?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944202" y="4168023"/>
            <a:ext cx="84926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=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264372" y="2736089"/>
            <a:ext cx="849261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4000" b="1" dirty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?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cs typeface="Times New Roman" pitchFamily="18" charset="0"/>
                <a:sym typeface="Arial"/>
              </a:rPr>
              <a:t> 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cs typeface="Times New Roman" pitchFamily="18" charset="0"/>
              <a:sym typeface="Arial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003278" y="4135646"/>
            <a:ext cx="918280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+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450553" y="4126923"/>
            <a:ext cx="918280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27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785199" y="2664710"/>
            <a:ext cx="1072905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-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6462402" y="2653572"/>
            <a:ext cx="1072905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-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3986368" y="3860587"/>
            <a:ext cx="1072905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-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695777" y="4084846"/>
            <a:ext cx="9182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+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291686" y="4006458"/>
            <a:ext cx="102681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239448" y="4694209"/>
            <a:ext cx="102681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3227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D4A10F6-052A-2941-9046-992D6545CD9B}"/>
              </a:ext>
            </a:extLst>
          </p:cNvPr>
          <p:cNvGrpSpPr/>
          <p:nvPr/>
        </p:nvGrpSpPr>
        <p:grpSpPr>
          <a:xfrm>
            <a:off x="1021015" y="287087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17D54613-D3B2-7640-B73F-A9405CDC3408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EA85B9"/>
            </a:solidFill>
            <a:ln>
              <a:solidFill>
                <a:srgbClr val="EA85B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3FA3E0A-85E9-264A-B719-69D619A57822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97AA6B62-4791-7745-9AB4-FE69454E9DA7}"/>
              </a:ext>
            </a:extLst>
          </p:cNvPr>
          <p:cNvSpPr txBox="1"/>
          <p:nvPr/>
        </p:nvSpPr>
        <p:spPr>
          <a:xfrm>
            <a:off x="1681210" y="429590"/>
            <a:ext cx="909346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err="1"/>
              <a:t>Một</a:t>
            </a:r>
            <a:r>
              <a:rPr lang="en-US" sz="2400" dirty="0"/>
              <a:t> </a:t>
            </a:r>
            <a:r>
              <a:rPr lang="en-US" sz="2400" dirty="0" err="1"/>
              <a:t>rạp</a:t>
            </a:r>
            <a:r>
              <a:rPr lang="en-US" sz="2400" dirty="0"/>
              <a:t> </a:t>
            </a:r>
            <a:r>
              <a:rPr lang="en-US" sz="2400" dirty="0" err="1" smtClean="0"/>
              <a:t>xiếc</a:t>
            </a:r>
            <a:r>
              <a:rPr lang="en-US" sz="2400" dirty="0" smtClean="0"/>
              <a:t> </a:t>
            </a:r>
            <a:r>
              <a:rPr lang="en-US" sz="2400" dirty="0" err="1"/>
              <a:t>có</a:t>
            </a:r>
            <a:r>
              <a:rPr lang="en-US" sz="2400" dirty="0"/>
              <a:t> 96 </a:t>
            </a:r>
            <a:r>
              <a:rPr lang="en-US" sz="2400" dirty="0" err="1"/>
              <a:t>ghế</a:t>
            </a:r>
            <a:r>
              <a:rPr lang="en-US" sz="2400" dirty="0"/>
              <a:t>, </a:t>
            </a:r>
            <a:r>
              <a:rPr lang="en-US" sz="2400" dirty="0" err="1"/>
              <a:t>trong</a:t>
            </a:r>
            <a:r>
              <a:rPr lang="en-US" sz="2400" dirty="0"/>
              <a:t> </a:t>
            </a:r>
            <a:r>
              <a:rPr lang="en-US" sz="2400" dirty="0" err="1"/>
              <a:t>đó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63 </a:t>
            </a:r>
            <a:r>
              <a:rPr lang="en-US" sz="2400" dirty="0" err="1"/>
              <a:t>ghế</a:t>
            </a:r>
            <a:r>
              <a:rPr lang="en-US" sz="2400" dirty="0"/>
              <a:t> </a:t>
            </a:r>
            <a:r>
              <a:rPr lang="en-US" sz="2400" dirty="0" err="1"/>
              <a:t>đã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khán</a:t>
            </a:r>
            <a:r>
              <a:rPr lang="en-US" sz="2400" dirty="0"/>
              <a:t> </a:t>
            </a:r>
            <a:r>
              <a:rPr lang="en-US" sz="2400" dirty="0" err="1"/>
              <a:t>giả</a:t>
            </a:r>
            <a:r>
              <a:rPr lang="en-US" sz="2400" dirty="0"/>
              <a:t> </a:t>
            </a:r>
            <a:r>
              <a:rPr lang="en-US" sz="2400" dirty="0" err="1"/>
              <a:t>ngồi</a:t>
            </a:r>
            <a:r>
              <a:rPr lang="en-US" sz="2400" dirty="0"/>
              <a:t>. </a:t>
            </a:r>
            <a:r>
              <a:rPr lang="en-US" sz="2400" dirty="0" err="1"/>
              <a:t>Hỏi</a:t>
            </a:r>
            <a:r>
              <a:rPr lang="en-US" sz="2400" dirty="0"/>
              <a:t> </a:t>
            </a:r>
            <a:r>
              <a:rPr lang="en-US" sz="2400" dirty="0" err="1"/>
              <a:t>trong</a:t>
            </a:r>
            <a:r>
              <a:rPr lang="en-US" sz="2400" dirty="0"/>
              <a:t> </a:t>
            </a:r>
            <a:r>
              <a:rPr lang="en-US" sz="2400" dirty="0" err="1"/>
              <a:t>rạp</a:t>
            </a:r>
            <a:r>
              <a:rPr lang="en-US" sz="2400" dirty="0"/>
              <a:t> </a:t>
            </a:r>
            <a:r>
              <a:rPr lang="en-US" sz="2400" dirty="0" err="1"/>
              <a:t>xiếc</a:t>
            </a:r>
            <a:r>
              <a:rPr lang="en-US" sz="2400" dirty="0"/>
              <a:t> </a:t>
            </a:r>
            <a:r>
              <a:rPr lang="en-US" sz="2400" dirty="0" err="1"/>
              <a:t>còn</a:t>
            </a:r>
            <a:r>
              <a:rPr lang="en-US" sz="2400" dirty="0"/>
              <a:t> bao </a:t>
            </a:r>
            <a:r>
              <a:rPr lang="en-US" sz="2400" dirty="0" err="1"/>
              <a:t>nhiêu</a:t>
            </a:r>
            <a:r>
              <a:rPr lang="en-US" sz="2400" dirty="0"/>
              <a:t> </a:t>
            </a:r>
            <a:r>
              <a:rPr lang="en-US" sz="2400" dirty="0" err="1"/>
              <a:t>ghế</a:t>
            </a:r>
            <a:r>
              <a:rPr lang="en-US" sz="2400" dirty="0"/>
              <a:t> </a:t>
            </a:r>
            <a:r>
              <a:rPr lang="en-US" sz="2400" dirty="0" err="1"/>
              <a:t>trống</a:t>
            </a:r>
            <a:r>
              <a:rPr lang="en-US" sz="2400" dirty="0"/>
              <a:t>? </a:t>
            </a:r>
            <a:endParaRPr lang="en-VN" sz="24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E2ECBEE-BCA2-ED44-90E7-FD1986A1E7EF}"/>
              </a:ext>
            </a:extLst>
          </p:cNvPr>
          <p:cNvGrpSpPr/>
          <p:nvPr/>
        </p:nvGrpSpPr>
        <p:grpSpPr>
          <a:xfrm>
            <a:off x="5779081" y="2489346"/>
            <a:ext cx="6017521" cy="2932926"/>
            <a:chOff x="752918" y="3254202"/>
            <a:chExt cx="7066964" cy="2932926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B3707C25-019D-7B40-96B7-1BEDF1450040}"/>
                </a:ext>
              </a:extLst>
            </p:cNvPr>
            <p:cNvSpPr/>
            <p:nvPr/>
          </p:nvSpPr>
          <p:spPr>
            <a:xfrm>
              <a:off x="752918" y="3254202"/>
              <a:ext cx="7066964" cy="280076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2400" b="1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Bài</a:t>
              </a:r>
              <a:r>
                <a:rPr lang="en-US" sz="2400" b="1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giải</a:t>
              </a:r>
              <a:endParaRPr lang="en-VN" sz="24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Trong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rạp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xiếc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còn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số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ghế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trống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 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:</a:t>
              </a:r>
              <a:endParaRPr lang="en-VN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40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       -     </a:t>
              </a:r>
              <a:r>
                <a:rPr lang="en-US" sz="32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  =   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	 (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ghế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</a:p>
            <a:p>
              <a:pPr algn="ctr"/>
              <a:endParaRPr lang="en-VN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/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Đáp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số</a:t>
              </a:r>
              <a:r>
                <a:rPr lang="en-US" sz="2400" dirty="0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:            </a:t>
              </a:r>
              <a:r>
                <a:rPr lang="en-US" sz="2400" dirty="0" err="1">
                  <a:latin typeface="Arial" panose="020B0604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ghế</a:t>
              </a:r>
              <a:endParaRPr lang="en-VN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F14A7179-963D-A447-B090-B8DBF719E5DC}"/>
                </a:ext>
              </a:extLst>
            </p:cNvPr>
            <p:cNvSpPr/>
            <p:nvPr/>
          </p:nvSpPr>
          <p:spPr>
            <a:xfrm>
              <a:off x="1032454" y="4572698"/>
              <a:ext cx="924653" cy="675639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1" name="Rounded Rectangle 10">
              <a:extLst>
                <a:ext uri="{FF2B5EF4-FFF2-40B4-BE49-F238E27FC236}">
                  <a16:creationId xmlns:a16="http://schemas.microsoft.com/office/drawing/2014/main" id="{950A30E2-A06C-BA4E-A27A-2F1671A9C13B}"/>
                </a:ext>
              </a:extLst>
            </p:cNvPr>
            <p:cNvSpPr/>
            <p:nvPr/>
          </p:nvSpPr>
          <p:spPr>
            <a:xfrm>
              <a:off x="2509654" y="4572698"/>
              <a:ext cx="924652" cy="675639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501BEBAE-8044-FA46-BCEF-CD7045AA2AB5}"/>
                </a:ext>
              </a:extLst>
            </p:cNvPr>
            <p:cNvSpPr/>
            <p:nvPr/>
          </p:nvSpPr>
          <p:spPr>
            <a:xfrm>
              <a:off x="4106237" y="4547802"/>
              <a:ext cx="924652" cy="675639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380B1809-F843-E445-A8EE-64FEA163D5E0}"/>
                </a:ext>
              </a:extLst>
            </p:cNvPr>
            <p:cNvSpPr/>
            <p:nvPr/>
          </p:nvSpPr>
          <p:spPr>
            <a:xfrm>
              <a:off x="4181928" y="5511489"/>
              <a:ext cx="924652" cy="675639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7497915F-0AC5-0A4A-9C38-060A6598919B}"/>
              </a:ext>
            </a:extLst>
          </p:cNvPr>
          <p:cNvSpPr/>
          <p:nvPr/>
        </p:nvSpPr>
        <p:spPr>
          <a:xfrm>
            <a:off x="6017648" y="3809461"/>
            <a:ext cx="787341" cy="675639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96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BA1F9B53-E188-9D45-81D8-975B6183D12E}"/>
              </a:ext>
            </a:extLst>
          </p:cNvPr>
          <p:cNvSpPr/>
          <p:nvPr/>
        </p:nvSpPr>
        <p:spPr>
          <a:xfrm>
            <a:off x="7271513" y="3807842"/>
            <a:ext cx="787341" cy="675639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63</a:t>
            </a: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05FF1F0A-345A-174F-9FBD-CEA2C2E48826}"/>
              </a:ext>
            </a:extLst>
          </p:cNvPr>
          <p:cNvSpPr/>
          <p:nvPr/>
        </p:nvSpPr>
        <p:spPr>
          <a:xfrm>
            <a:off x="8631004" y="3784671"/>
            <a:ext cx="787341" cy="675639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33</a:t>
            </a: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0087723C-7607-2E44-B0F8-D15E3BAFA656}"/>
              </a:ext>
            </a:extLst>
          </p:cNvPr>
          <p:cNvSpPr/>
          <p:nvPr/>
        </p:nvSpPr>
        <p:spPr>
          <a:xfrm>
            <a:off x="8698883" y="4744908"/>
            <a:ext cx="787341" cy="675639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33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8E1E050-A069-8944-B591-79DBA19C85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054" y="1703941"/>
            <a:ext cx="5533223" cy="47449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8564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4" grpId="0" animBg="1"/>
      <p:bldP spid="15" grpId="0" animBg="1"/>
      <p:bldP spid="16" grpId="0" animBg="1"/>
      <p:bldP spid="1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D4A10F6-052A-2941-9046-992D6545CD9B}"/>
              </a:ext>
            </a:extLst>
          </p:cNvPr>
          <p:cNvGrpSpPr/>
          <p:nvPr/>
        </p:nvGrpSpPr>
        <p:grpSpPr>
          <a:xfrm>
            <a:off x="1021015" y="287087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17D54613-D3B2-7640-B73F-A9405CDC3408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EA85B9"/>
            </a:solidFill>
            <a:ln>
              <a:solidFill>
                <a:srgbClr val="EA85B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3FA3E0A-85E9-264A-B719-69D619A57822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4800" b="1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4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97AA6B62-4791-7745-9AB4-FE69454E9DA7}"/>
              </a:ext>
            </a:extLst>
          </p:cNvPr>
          <p:cNvSpPr txBox="1"/>
          <p:nvPr/>
        </p:nvSpPr>
        <p:spPr>
          <a:xfrm>
            <a:off x="1681210" y="429590"/>
            <a:ext cx="909346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Một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rạp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xiếc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96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ghế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63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ghế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khán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ngồi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Hỏi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rạp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xiếc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còn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bao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nhiêu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ghế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trống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 </a:t>
            </a:r>
            <a:endParaRPr kumimoji="0" lang="en-VN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8E1E050-A069-8944-B591-79DBA19C85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4401" y="1370137"/>
            <a:ext cx="2591538" cy="2510459"/>
          </a:xfrm>
          <a:prstGeom prst="rect">
            <a:avLst/>
          </a:prstGeom>
        </p:spPr>
      </p:pic>
      <p:cxnSp>
        <p:nvCxnSpPr>
          <p:cNvPr id="19" name="Straight Connector 18"/>
          <p:cNvCxnSpPr/>
          <p:nvPr/>
        </p:nvCxnSpPr>
        <p:spPr>
          <a:xfrm flipV="1">
            <a:off x="3491285" y="992137"/>
            <a:ext cx="1328844" cy="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5250747" y="1370137"/>
            <a:ext cx="10469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?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flipV="1">
            <a:off x="6227944" y="992138"/>
            <a:ext cx="4084456" cy="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V="1">
            <a:off x="2322885" y="1541987"/>
            <a:ext cx="2377203" cy="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V="1">
            <a:off x="6227944" y="1529770"/>
            <a:ext cx="1328844" cy="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Google Shape;1075;p17"/>
          <p:cNvPicPr preferRelativeResize="0"/>
          <p:nvPr/>
        </p:nvPicPr>
        <p:blipFill rotWithShape="1">
          <a:blip r:embed="rId3">
            <a:alphaModFix/>
          </a:blip>
          <a:srcRect r="7614"/>
          <a:stretch/>
        </p:blipFill>
        <p:spPr>
          <a:xfrm>
            <a:off x="393700" y="3258025"/>
            <a:ext cx="8041341" cy="3176369"/>
          </a:xfrm>
          <a:prstGeom prst="rect">
            <a:avLst/>
          </a:prstGeom>
          <a:noFill/>
          <a:ln>
            <a:noFill/>
          </a:ln>
        </p:spPr>
      </p:pic>
      <p:sp>
        <p:nvSpPr>
          <p:cNvPr id="29" name="Google Shape;1076;p17"/>
          <p:cNvSpPr txBox="1"/>
          <p:nvPr/>
        </p:nvSpPr>
        <p:spPr>
          <a:xfrm>
            <a:off x="2781499" y="3511868"/>
            <a:ext cx="1691489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Bài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giải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Arial"/>
              <a:sym typeface="Arial"/>
            </a:endParaRPr>
          </a:p>
        </p:txBody>
      </p:sp>
      <p:sp>
        <p:nvSpPr>
          <p:cNvPr id="30" name="Google Shape;1077;p17"/>
          <p:cNvSpPr/>
          <p:nvPr/>
        </p:nvSpPr>
        <p:spPr>
          <a:xfrm>
            <a:off x="766725" y="3944096"/>
            <a:ext cx="753384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Trong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rạp</a:t>
            </a:r>
            <a:r>
              <a:rPr kumimoji="0" lang="en-US" sz="3200" b="1" i="0" u="none" strike="noStrike" kern="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xiếc</a:t>
            </a:r>
            <a:r>
              <a:rPr kumimoji="0" lang="en-US" sz="3200" b="1" i="0" u="none" strike="noStrike" kern="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còn</a:t>
            </a:r>
            <a:r>
              <a:rPr kumimoji="0" lang="en-US" sz="3200" b="1" i="0" u="none" strike="noStrike" kern="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số</a:t>
            </a:r>
            <a:r>
              <a:rPr kumimoji="0" lang="en-US" sz="3200" b="1" i="0" u="none" strike="noStrike" kern="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ghế</a:t>
            </a:r>
            <a:r>
              <a:rPr kumimoji="0" lang="en-US" sz="3200" b="1" i="0" u="none" strike="noStrike" kern="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trống</a:t>
            </a:r>
            <a:r>
              <a:rPr kumimoji="0" lang="en-US" sz="3200" b="1" i="0" u="none" strike="noStrike" kern="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là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: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Arial"/>
              <a:sym typeface="Arial"/>
            </a:endParaRPr>
          </a:p>
        </p:txBody>
      </p:sp>
      <p:sp>
        <p:nvSpPr>
          <p:cNvPr id="31" name="Google Shape;1078;p17"/>
          <p:cNvSpPr txBox="1"/>
          <p:nvPr/>
        </p:nvSpPr>
        <p:spPr>
          <a:xfrm>
            <a:off x="1476975" y="4793903"/>
            <a:ext cx="5474841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12 + 3 = 15 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(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ghế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)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Arial"/>
              <a:sym typeface="Arial"/>
            </a:endParaRPr>
          </a:p>
        </p:txBody>
      </p:sp>
      <p:sp>
        <p:nvSpPr>
          <p:cNvPr id="32" name="Google Shape;1079;p17"/>
          <p:cNvSpPr txBox="1"/>
          <p:nvPr/>
        </p:nvSpPr>
        <p:spPr>
          <a:xfrm>
            <a:off x="2120155" y="5399350"/>
            <a:ext cx="4877786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Đáp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số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: 15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ghế</a:t>
            </a: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Arial"/>
                <a:sym typeface="Arial"/>
              </a:rPr>
              <a:t>trống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Arial"/>
              <a:sym typeface="Arial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2F2F2"/>
              </a:clrFrom>
              <a:clrTo>
                <a:srgbClr val="F2F2F2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8483" y="4466407"/>
            <a:ext cx="736365" cy="73636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2F2F2"/>
              </a:clrFrom>
              <a:clrTo>
                <a:srgbClr val="F2F2F2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7275" y="4492033"/>
            <a:ext cx="736365" cy="736365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2F2F2"/>
              </a:clrFrom>
              <a:clrTo>
                <a:srgbClr val="F2F2F2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3875" y="4490930"/>
            <a:ext cx="736365" cy="736365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2F2F2"/>
              </a:clrFrom>
              <a:clrTo>
                <a:srgbClr val="F2F2F2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8732" y="4480822"/>
            <a:ext cx="736365" cy="736365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2F2F2"/>
              </a:clrFrom>
              <a:clrTo>
                <a:srgbClr val="F2F2F2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2203" y="5106983"/>
            <a:ext cx="736365" cy="736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3487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00ACAB7F-16A5-6C42-AB95-D402960C1FA0}"/>
              </a:ext>
            </a:extLst>
          </p:cNvPr>
          <p:cNvGrpSpPr/>
          <p:nvPr/>
        </p:nvGrpSpPr>
        <p:grpSpPr>
          <a:xfrm>
            <a:off x="1021015" y="287087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E5586935-10AC-5C44-9399-9B310AE97C97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DDE9E9C-4ABA-E242-8C10-397B197E021C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</a:p>
          </p:txBody>
        </p:sp>
      </p:grp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FC9B19EF-07B7-B04E-9565-B56DF844CC4C}"/>
              </a:ext>
            </a:extLst>
          </p:cNvPr>
          <p:cNvSpPr/>
          <p:nvPr/>
        </p:nvSpPr>
        <p:spPr>
          <a:xfrm>
            <a:off x="1790088" y="481809"/>
            <a:ext cx="1506126" cy="523220"/>
          </a:xfrm>
          <a:prstGeom prst="roundRect">
            <a:avLst/>
          </a:prstGeom>
          <a:solidFill>
            <a:srgbClr val="FFE285"/>
          </a:solidFill>
          <a:ln>
            <a:solidFill>
              <a:srgbClr val="FFE2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EF2F075-7D53-AF43-A5F2-F584F04E3270}"/>
              </a:ext>
            </a:extLst>
          </p:cNvPr>
          <p:cNvSpPr txBox="1"/>
          <p:nvPr/>
        </p:nvSpPr>
        <p:spPr>
          <a:xfrm>
            <a:off x="1923982" y="497616"/>
            <a:ext cx="12905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3200" dirty="0"/>
              <a:t>Số?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8CABC40-DC59-5D47-B11C-194AD0E9B397}"/>
              </a:ext>
            </a:extLst>
          </p:cNvPr>
          <p:cNvGrpSpPr/>
          <p:nvPr/>
        </p:nvGrpSpPr>
        <p:grpSpPr>
          <a:xfrm>
            <a:off x="712441" y="1891024"/>
            <a:ext cx="3185792" cy="3094633"/>
            <a:chOff x="712441" y="1891024"/>
            <a:chExt cx="3185792" cy="3094633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D11B3F9B-ECC3-D743-8B13-B44304723AA8}"/>
                </a:ext>
              </a:extLst>
            </p:cNvPr>
            <p:cNvGrpSpPr/>
            <p:nvPr/>
          </p:nvGrpSpPr>
          <p:grpSpPr>
            <a:xfrm>
              <a:off x="712441" y="1891024"/>
              <a:ext cx="3185792" cy="3094633"/>
              <a:chOff x="712441" y="1687825"/>
              <a:chExt cx="3185792" cy="3094633"/>
            </a:xfrm>
          </p:grpSpPr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F0BFA5F0-C954-EE45-A271-859345029C29}"/>
                  </a:ext>
                </a:extLst>
              </p:cNvPr>
              <p:cNvSpPr/>
              <p:nvPr/>
            </p:nvSpPr>
            <p:spPr>
              <a:xfrm>
                <a:off x="1845603" y="1687825"/>
                <a:ext cx="914400" cy="914400"/>
              </a:xfrm>
              <a:prstGeom prst="ellipse">
                <a:avLst/>
              </a:prstGeom>
              <a:solidFill>
                <a:srgbClr val="FFFF00"/>
              </a:solidFill>
              <a:ln w="28575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2800" dirty="0">
                    <a:solidFill>
                      <a:schemeClr val="tx1"/>
                    </a:solidFill>
                  </a:rPr>
                  <a:t>12</a:t>
                </a:r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ABB12690-7DB0-3842-8E99-C6ACA272C823}"/>
                  </a:ext>
                </a:extLst>
              </p:cNvPr>
              <p:cNvSpPr/>
              <p:nvPr/>
            </p:nvSpPr>
            <p:spPr>
              <a:xfrm>
                <a:off x="712441" y="3868058"/>
                <a:ext cx="914400" cy="914400"/>
              </a:xfrm>
              <a:prstGeom prst="ellipse">
                <a:avLst/>
              </a:prstGeom>
              <a:solidFill>
                <a:srgbClr val="FFFF00"/>
              </a:solidFill>
              <a:ln w="28575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2800" dirty="0">
                    <a:solidFill>
                      <a:schemeClr val="tx1"/>
                    </a:solidFill>
                  </a:rPr>
                  <a:t>4</a:t>
                </a:r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E5C705FF-8323-AD44-AA34-F13412F6F7DB}"/>
                  </a:ext>
                </a:extLst>
              </p:cNvPr>
              <p:cNvSpPr/>
              <p:nvPr/>
            </p:nvSpPr>
            <p:spPr>
              <a:xfrm>
                <a:off x="2983833" y="3868058"/>
                <a:ext cx="914400" cy="914400"/>
              </a:xfrm>
              <a:prstGeom prst="ellipse">
                <a:avLst/>
              </a:prstGeom>
              <a:solidFill>
                <a:srgbClr val="FFFF00"/>
              </a:solidFill>
              <a:ln w="28575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2800" dirty="0">
                    <a:solidFill>
                      <a:schemeClr val="tx1"/>
                    </a:solidFill>
                  </a:rPr>
                  <a:t>3</a:t>
                </a:r>
              </a:p>
            </p:txBody>
          </p: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C9938AAB-1F41-0148-980C-B7A245AE5C43}"/>
                  </a:ext>
                </a:extLst>
              </p:cNvPr>
              <p:cNvCxnSpPr>
                <a:stCxn id="8" idx="0"/>
                <a:endCxn id="7" idx="3"/>
              </p:cNvCxnSpPr>
              <p:nvPr/>
            </p:nvCxnSpPr>
            <p:spPr>
              <a:xfrm flipV="1">
                <a:off x="1169641" y="2468314"/>
                <a:ext cx="809873" cy="1399744"/>
              </a:xfrm>
              <a:prstGeom prst="line">
                <a:avLst/>
              </a:prstGeom>
              <a:ln w="38100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F0A04E40-D98E-6C4A-972D-C542BB8DB3DA}"/>
                  </a:ext>
                </a:extLst>
              </p:cNvPr>
              <p:cNvCxnSpPr>
                <a:cxnSpLocks/>
                <a:stCxn id="9" idx="0"/>
                <a:endCxn id="7" idx="5"/>
              </p:cNvCxnSpPr>
              <p:nvPr/>
            </p:nvCxnSpPr>
            <p:spPr>
              <a:xfrm flipH="1" flipV="1">
                <a:off x="2626092" y="2468314"/>
                <a:ext cx="814941" cy="1399744"/>
              </a:xfrm>
              <a:prstGeom prst="line">
                <a:avLst/>
              </a:prstGeom>
              <a:ln w="38100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147B9F9D-90BB-C14D-A086-DE0107708D28}"/>
                  </a:ext>
                </a:extLst>
              </p:cNvPr>
              <p:cNvCxnSpPr>
                <a:cxnSpLocks/>
                <a:stCxn id="9" idx="2"/>
              </p:cNvCxnSpPr>
              <p:nvPr/>
            </p:nvCxnSpPr>
            <p:spPr>
              <a:xfrm flipH="1">
                <a:off x="1628569" y="4325258"/>
                <a:ext cx="1355264" cy="0"/>
              </a:xfrm>
              <a:prstGeom prst="line">
                <a:avLst/>
              </a:prstGeom>
              <a:ln w="38100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6955EC3-2A92-754B-BA4B-2353E3D08CCC}"/>
                </a:ext>
              </a:extLst>
            </p:cNvPr>
            <p:cNvSpPr txBox="1"/>
            <p:nvPr/>
          </p:nvSpPr>
          <p:spPr>
            <a:xfrm>
              <a:off x="1884777" y="3429000"/>
              <a:ext cx="83605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VN" sz="3200" dirty="0"/>
                <a:t>19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0656D0B-AB04-144D-9BCB-81028605C3C7}"/>
              </a:ext>
            </a:extLst>
          </p:cNvPr>
          <p:cNvGrpSpPr/>
          <p:nvPr/>
        </p:nvGrpSpPr>
        <p:grpSpPr>
          <a:xfrm>
            <a:off x="4401506" y="1872342"/>
            <a:ext cx="3185792" cy="3113315"/>
            <a:chOff x="4503104" y="1872342"/>
            <a:chExt cx="3185792" cy="3113315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DBA92021-13E8-7A44-838B-E664F3681C1C}"/>
                </a:ext>
              </a:extLst>
            </p:cNvPr>
            <p:cNvGrpSpPr/>
            <p:nvPr/>
          </p:nvGrpSpPr>
          <p:grpSpPr>
            <a:xfrm>
              <a:off x="4503104" y="1872342"/>
              <a:ext cx="3185792" cy="3113315"/>
              <a:chOff x="712441" y="1669143"/>
              <a:chExt cx="3185792" cy="3113315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AE22AB08-1729-AE4D-BB25-CC060151B55B}"/>
                  </a:ext>
                </a:extLst>
              </p:cNvPr>
              <p:cNvSpPr/>
              <p:nvPr/>
            </p:nvSpPr>
            <p:spPr>
              <a:xfrm>
                <a:off x="1849001" y="1669143"/>
                <a:ext cx="914400" cy="914400"/>
              </a:xfrm>
              <a:prstGeom prst="ellipse">
                <a:avLst/>
              </a:prstGeom>
              <a:solidFill>
                <a:srgbClr val="D8F3FC"/>
              </a:solidFill>
              <a:ln w="28575"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2800" dirty="0">
                    <a:solidFill>
                      <a:schemeClr val="tx1"/>
                    </a:solidFill>
                  </a:rPr>
                  <a:t>10</a:t>
                </a:r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3619FCCA-CBCC-0B46-810A-CC574D25B0AB}"/>
                  </a:ext>
                </a:extLst>
              </p:cNvPr>
              <p:cNvSpPr/>
              <p:nvPr/>
            </p:nvSpPr>
            <p:spPr>
              <a:xfrm>
                <a:off x="712441" y="3868058"/>
                <a:ext cx="914400" cy="914400"/>
              </a:xfrm>
              <a:prstGeom prst="ellipse">
                <a:avLst/>
              </a:prstGeom>
              <a:solidFill>
                <a:srgbClr val="D8F3FC"/>
              </a:solidFill>
              <a:ln w="28575"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2800" dirty="0">
                    <a:solidFill>
                      <a:schemeClr val="tx1"/>
                    </a:solidFill>
                  </a:rPr>
                  <a:t>13</a:t>
                </a: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D04222E-8EEF-7149-B4FC-81EF5B435CA5}"/>
                  </a:ext>
                </a:extLst>
              </p:cNvPr>
              <p:cNvSpPr/>
              <p:nvPr/>
            </p:nvSpPr>
            <p:spPr>
              <a:xfrm>
                <a:off x="2983833" y="3868058"/>
                <a:ext cx="914400" cy="914400"/>
              </a:xfrm>
              <a:prstGeom prst="ellipse">
                <a:avLst/>
              </a:prstGeom>
              <a:solidFill>
                <a:srgbClr val="D8F3FC"/>
              </a:solidFill>
              <a:ln w="28575"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VN" sz="2800" dirty="0">
                    <a:solidFill>
                      <a:schemeClr val="tx1"/>
                    </a:solidFill>
                  </a:rPr>
                  <a:t>5</a:t>
                </a:r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34C5B05C-80EB-9D4C-8EA0-C9EFDB68D158}"/>
                  </a:ext>
                </a:extLst>
              </p:cNvPr>
              <p:cNvCxnSpPr>
                <a:stCxn id="20" idx="0"/>
                <a:endCxn id="19" idx="3"/>
              </p:cNvCxnSpPr>
              <p:nvPr/>
            </p:nvCxnSpPr>
            <p:spPr>
              <a:xfrm flipV="1">
                <a:off x="1169641" y="2449632"/>
                <a:ext cx="813271" cy="1418426"/>
              </a:xfrm>
              <a:prstGeom prst="line">
                <a:avLst/>
              </a:prstGeom>
              <a:ln w="381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91428EBF-90A0-F94F-82EF-F7EDB5C4A49B}"/>
                  </a:ext>
                </a:extLst>
              </p:cNvPr>
              <p:cNvCxnSpPr>
                <a:cxnSpLocks/>
                <a:stCxn id="21" idx="0"/>
                <a:endCxn id="19" idx="5"/>
              </p:cNvCxnSpPr>
              <p:nvPr/>
            </p:nvCxnSpPr>
            <p:spPr>
              <a:xfrm flipH="1" flipV="1">
                <a:off x="2629490" y="2449632"/>
                <a:ext cx="811543" cy="1418426"/>
              </a:xfrm>
              <a:prstGeom prst="line">
                <a:avLst/>
              </a:prstGeom>
              <a:ln w="381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6150A67A-AF58-E844-88F1-71C1A7977D31}"/>
                  </a:ext>
                </a:extLst>
              </p:cNvPr>
              <p:cNvCxnSpPr>
                <a:cxnSpLocks/>
                <a:stCxn id="21" idx="2"/>
              </p:cNvCxnSpPr>
              <p:nvPr/>
            </p:nvCxnSpPr>
            <p:spPr>
              <a:xfrm flipH="1">
                <a:off x="1628569" y="4325258"/>
                <a:ext cx="1355264" cy="0"/>
              </a:xfrm>
              <a:prstGeom prst="line">
                <a:avLst/>
              </a:prstGeom>
              <a:ln w="381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8ADA08B-97A8-B64A-8129-565861A6876A}"/>
                </a:ext>
              </a:extLst>
            </p:cNvPr>
            <p:cNvSpPr txBox="1"/>
            <p:nvPr/>
          </p:nvSpPr>
          <p:spPr>
            <a:xfrm>
              <a:off x="5612201" y="3422694"/>
              <a:ext cx="83605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VN" sz="3200" dirty="0"/>
                <a:t>28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BF5A0B5-8CA7-E24D-83AD-CF051628C3ED}"/>
              </a:ext>
            </a:extLst>
          </p:cNvPr>
          <p:cNvGrpSpPr/>
          <p:nvPr/>
        </p:nvGrpSpPr>
        <p:grpSpPr>
          <a:xfrm>
            <a:off x="8028527" y="1872342"/>
            <a:ext cx="3185792" cy="3113315"/>
            <a:chOff x="712441" y="1669143"/>
            <a:chExt cx="3185792" cy="3113315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B6EDAF50-3E55-4944-B2CB-5A84725C8852}"/>
                </a:ext>
              </a:extLst>
            </p:cNvPr>
            <p:cNvSpPr/>
            <p:nvPr/>
          </p:nvSpPr>
          <p:spPr>
            <a:xfrm>
              <a:off x="1852132" y="1669143"/>
              <a:ext cx="914400" cy="914400"/>
            </a:xfrm>
            <a:prstGeom prst="ellipse">
              <a:avLst/>
            </a:prstGeom>
            <a:solidFill>
              <a:srgbClr val="92D050">
                <a:alpha val="72000"/>
              </a:srgbClr>
            </a:solidFill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2800" dirty="0">
                  <a:solidFill>
                    <a:schemeClr val="tx1"/>
                  </a:solidFill>
                </a:rPr>
                <a:t>33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56CF92D3-2A3B-0448-81D8-637C42D14222}"/>
                </a:ext>
              </a:extLst>
            </p:cNvPr>
            <p:cNvSpPr/>
            <p:nvPr/>
          </p:nvSpPr>
          <p:spPr>
            <a:xfrm>
              <a:off x="712441" y="3868058"/>
              <a:ext cx="914400" cy="914400"/>
            </a:xfrm>
            <a:prstGeom prst="ellipse">
              <a:avLst/>
            </a:prstGeom>
            <a:solidFill>
              <a:srgbClr val="92D050">
                <a:alpha val="72000"/>
              </a:srgbClr>
            </a:solidFill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2800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20DCB384-0F28-F343-B2CB-9BB3573E2292}"/>
                </a:ext>
              </a:extLst>
            </p:cNvPr>
            <p:cNvSpPr/>
            <p:nvPr/>
          </p:nvSpPr>
          <p:spPr>
            <a:xfrm>
              <a:off x="2983833" y="3868058"/>
              <a:ext cx="914400" cy="914400"/>
            </a:xfrm>
            <a:prstGeom prst="ellipse">
              <a:avLst/>
            </a:prstGeom>
            <a:solidFill>
              <a:srgbClr val="92D050">
                <a:alpha val="72000"/>
              </a:srgbClr>
            </a:solidFill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2800" dirty="0">
                  <a:solidFill>
                    <a:schemeClr val="tx1"/>
                  </a:solidFill>
                </a:rPr>
                <a:t>20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11525CA-F86A-9142-82FA-F5C7A227F517}"/>
                </a:ext>
              </a:extLst>
            </p:cNvPr>
            <p:cNvCxnSpPr>
              <a:stCxn id="27" idx="0"/>
              <a:endCxn id="26" idx="3"/>
            </p:cNvCxnSpPr>
            <p:nvPr/>
          </p:nvCxnSpPr>
          <p:spPr>
            <a:xfrm flipV="1">
              <a:off x="1169641" y="2449632"/>
              <a:ext cx="816402" cy="1418426"/>
            </a:xfrm>
            <a:prstGeom prst="line">
              <a:avLst/>
            </a:prstGeom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7BC3C403-15F6-6D4A-84AB-FA8F6213B470}"/>
                </a:ext>
              </a:extLst>
            </p:cNvPr>
            <p:cNvCxnSpPr>
              <a:cxnSpLocks/>
              <a:stCxn id="28" idx="0"/>
              <a:endCxn id="26" idx="5"/>
            </p:cNvCxnSpPr>
            <p:nvPr/>
          </p:nvCxnSpPr>
          <p:spPr>
            <a:xfrm flipH="1" flipV="1">
              <a:off x="2632621" y="2449632"/>
              <a:ext cx="808412" cy="1418426"/>
            </a:xfrm>
            <a:prstGeom prst="line">
              <a:avLst/>
            </a:prstGeom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0D250A65-DD23-354E-AA7C-3B73905EF045}"/>
                </a:ext>
              </a:extLst>
            </p:cNvPr>
            <p:cNvCxnSpPr>
              <a:cxnSpLocks/>
              <a:stCxn id="28" idx="2"/>
            </p:cNvCxnSpPr>
            <p:nvPr/>
          </p:nvCxnSpPr>
          <p:spPr>
            <a:xfrm flipH="1">
              <a:off x="1628569" y="4325258"/>
              <a:ext cx="1355264" cy="0"/>
            </a:xfrm>
            <a:prstGeom prst="line">
              <a:avLst/>
            </a:prstGeom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1D4CF6DB-DF2A-EA4B-A8B8-D250868EB4B2}"/>
              </a:ext>
            </a:extLst>
          </p:cNvPr>
          <p:cNvSpPr txBox="1"/>
          <p:nvPr/>
        </p:nvSpPr>
        <p:spPr>
          <a:xfrm>
            <a:off x="9145347" y="3373275"/>
            <a:ext cx="83605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VN" sz="3200" dirty="0"/>
              <a:t>?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0B78604-5003-874E-8CA2-E538689905EA}"/>
              </a:ext>
            </a:extLst>
          </p:cNvPr>
          <p:cNvSpPr txBox="1"/>
          <p:nvPr/>
        </p:nvSpPr>
        <p:spPr>
          <a:xfrm>
            <a:off x="9168218" y="3280941"/>
            <a:ext cx="836053" cy="76944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VN" sz="4400" dirty="0">
                <a:solidFill>
                  <a:srgbClr val="FF0000"/>
                </a:solidFill>
              </a:rPr>
              <a:t>59</a:t>
            </a:r>
          </a:p>
        </p:txBody>
      </p:sp>
    </p:spTree>
    <p:extLst>
      <p:ext uri="{BB962C8B-B14F-4D97-AF65-F5344CB8AC3E}">
        <p14:creationId xmlns:p14="http://schemas.microsoft.com/office/powerpoint/2010/main" val="3093260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6" presetClass="emph" presetSubtype="0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 tmFilter="0, 0; .2, .5; .8, .5; 1, 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250" autoRev="1" fill="hold"/>
                                        <p:tgtEl>
                                          <p:spTgt spid="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46" grpId="0"/>
      <p:bldP spid="46" grpId="1"/>
      <p:bldP spid="45" grpId="0" animBg="1"/>
      <p:bldP spid="45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34"/>
          <p:cNvSpPr/>
          <p:nvPr/>
        </p:nvSpPr>
        <p:spPr>
          <a:xfrm rot="213351" flipH="1">
            <a:off x="2232725" y="1305273"/>
            <a:ext cx="7726550" cy="4247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35" name="Google Shape;335;p34"/>
          <p:cNvGrpSpPr/>
          <p:nvPr/>
        </p:nvGrpSpPr>
        <p:grpSpPr>
          <a:xfrm rot="-2026318">
            <a:off x="8347142" y="-11929"/>
            <a:ext cx="3556959" cy="3816888"/>
            <a:chOff x="6201089" y="32925"/>
            <a:chExt cx="699625" cy="748894"/>
          </a:xfrm>
        </p:grpSpPr>
        <p:sp>
          <p:nvSpPr>
            <p:cNvPr id="336" name="Google Shape;336;p34"/>
            <p:cNvSpPr/>
            <p:nvPr/>
          </p:nvSpPr>
          <p:spPr>
            <a:xfrm>
              <a:off x="6201089" y="32925"/>
              <a:ext cx="699625" cy="748894"/>
            </a:xfrm>
            <a:custGeom>
              <a:avLst/>
              <a:gdLst/>
              <a:ahLst/>
              <a:cxnLst/>
              <a:rect l="l" t="t" r="r" b="b"/>
              <a:pathLst>
                <a:path w="19156" h="20505" extrusionOk="0">
                  <a:moveTo>
                    <a:pt x="5667" y="0"/>
                  </a:moveTo>
                  <a:lnTo>
                    <a:pt x="0" y="15796"/>
                  </a:lnTo>
                  <a:lnTo>
                    <a:pt x="12950" y="20463"/>
                  </a:lnTo>
                  <a:cubicBezTo>
                    <a:pt x="13029" y="20491"/>
                    <a:pt x="13108" y="20505"/>
                    <a:pt x="13185" y="20505"/>
                  </a:cubicBezTo>
                  <a:cubicBezTo>
                    <a:pt x="13456" y="20505"/>
                    <a:pt x="13696" y="20338"/>
                    <a:pt x="13796" y="20078"/>
                  </a:cubicBezTo>
                  <a:lnTo>
                    <a:pt x="19053" y="5539"/>
                  </a:lnTo>
                  <a:cubicBezTo>
                    <a:pt x="19155" y="5180"/>
                    <a:pt x="18976" y="4795"/>
                    <a:pt x="18642" y="4693"/>
                  </a:cubicBezTo>
                  <a:lnTo>
                    <a:pt x="56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34"/>
            <p:cNvSpPr/>
            <p:nvPr/>
          </p:nvSpPr>
          <p:spPr>
            <a:xfrm>
              <a:off x="6301309" y="69448"/>
              <a:ext cx="221984" cy="581621"/>
            </a:xfrm>
            <a:custGeom>
              <a:avLst/>
              <a:gdLst/>
              <a:ahLst/>
              <a:cxnLst/>
              <a:rect l="l" t="t" r="r" b="b"/>
              <a:pathLst>
                <a:path w="6078" h="15925" extrusionOk="0">
                  <a:moveTo>
                    <a:pt x="5693" y="0"/>
                  </a:moveTo>
                  <a:lnTo>
                    <a:pt x="0" y="15796"/>
                  </a:lnTo>
                  <a:lnTo>
                    <a:pt x="385" y="15924"/>
                  </a:lnTo>
                  <a:lnTo>
                    <a:pt x="6077" y="129"/>
                  </a:lnTo>
                  <a:lnTo>
                    <a:pt x="56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34"/>
            <p:cNvSpPr/>
            <p:nvPr/>
          </p:nvSpPr>
          <p:spPr>
            <a:xfrm>
              <a:off x="6467052" y="311088"/>
              <a:ext cx="293166" cy="199486"/>
            </a:xfrm>
            <a:custGeom>
              <a:avLst/>
              <a:gdLst/>
              <a:ahLst/>
              <a:cxnLst/>
              <a:rect l="l" t="t" r="r" b="b"/>
              <a:pathLst>
                <a:path w="8027" h="5462" extrusionOk="0">
                  <a:moveTo>
                    <a:pt x="1052" y="0"/>
                  </a:moveTo>
                  <a:lnTo>
                    <a:pt x="1" y="2949"/>
                  </a:lnTo>
                  <a:lnTo>
                    <a:pt x="6975" y="5462"/>
                  </a:lnTo>
                  <a:lnTo>
                    <a:pt x="8027" y="2513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34"/>
            <p:cNvSpPr/>
            <p:nvPr/>
          </p:nvSpPr>
          <p:spPr>
            <a:xfrm>
              <a:off x="6354670" y="100347"/>
              <a:ext cx="91598" cy="91014"/>
            </a:xfrm>
            <a:custGeom>
              <a:avLst/>
              <a:gdLst/>
              <a:ahLst/>
              <a:cxnLst/>
              <a:rect l="l" t="t" r="r" b="b"/>
              <a:pathLst>
                <a:path w="2508" h="2492" extrusionOk="0">
                  <a:moveTo>
                    <a:pt x="821" y="1"/>
                  </a:moveTo>
                  <a:lnTo>
                    <a:pt x="693" y="334"/>
                  </a:lnTo>
                  <a:cubicBezTo>
                    <a:pt x="796" y="334"/>
                    <a:pt x="898" y="360"/>
                    <a:pt x="1001" y="385"/>
                  </a:cubicBezTo>
                  <a:cubicBezTo>
                    <a:pt x="2015" y="754"/>
                    <a:pt x="1620" y="2160"/>
                    <a:pt x="710" y="2160"/>
                  </a:cubicBezTo>
                  <a:cubicBezTo>
                    <a:pt x="608" y="2160"/>
                    <a:pt x="499" y="2142"/>
                    <a:pt x="385" y="2103"/>
                  </a:cubicBezTo>
                  <a:cubicBezTo>
                    <a:pt x="283" y="2052"/>
                    <a:pt x="206" y="2001"/>
                    <a:pt x="129" y="1949"/>
                  </a:cubicBezTo>
                  <a:lnTo>
                    <a:pt x="1" y="2257"/>
                  </a:lnTo>
                  <a:cubicBezTo>
                    <a:pt x="78" y="2308"/>
                    <a:pt x="180" y="2360"/>
                    <a:pt x="257" y="2411"/>
                  </a:cubicBezTo>
                  <a:cubicBezTo>
                    <a:pt x="417" y="2466"/>
                    <a:pt x="569" y="2491"/>
                    <a:pt x="713" y="2491"/>
                  </a:cubicBezTo>
                  <a:cubicBezTo>
                    <a:pt x="1969" y="2491"/>
                    <a:pt x="2508" y="561"/>
                    <a:pt x="1103" y="78"/>
                  </a:cubicBezTo>
                  <a:cubicBezTo>
                    <a:pt x="1001" y="52"/>
                    <a:pt x="924" y="26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34"/>
            <p:cNvSpPr/>
            <p:nvPr/>
          </p:nvSpPr>
          <p:spPr>
            <a:xfrm>
              <a:off x="6309709" y="225842"/>
              <a:ext cx="91379" cy="90320"/>
            </a:xfrm>
            <a:custGeom>
              <a:avLst/>
              <a:gdLst/>
              <a:ahLst/>
              <a:cxnLst/>
              <a:rect l="l" t="t" r="r" b="b"/>
              <a:pathLst>
                <a:path w="2502" h="2473" extrusionOk="0">
                  <a:moveTo>
                    <a:pt x="821" y="1"/>
                  </a:moveTo>
                  <a:lnTo>
                    <a:pt x="693" y="308"/>
                  </a:lnTo>
                  <a:cubicBezTo>
                    <a:pt x="796" y="308"/>
                    <a:pt x="898" y="334"/>
                    <a:pt x="1001" y="360"/>
                  </a:cubicBezTo>
                  <a:cubicBezTo>
                    <a:pt x="2010" y="727"/>
                    <a:pt x="1624" y="2141"/>
                    <a:pt x="724" y="2141"/>
                  </a:cubicBezTo>
                  <a:cubicBezTo>
                    <a:pt x="618" y="2141"/>
                    <a:pt x="504" y="2121"/>
                    <a:pt x="386" y="2078"/>
                  </a:cubicBezTo>
                  <a:cubicBezTo>
                    <a:pt x="283" y="2026"/>
                    <a:pt x="206" y="1975"/>
                    <a:pt x="129" y="1924"/>
                  </a:cubicBezTo>
                  <a:lnTo>
                    <a:pt x="1" y="2257"/>
                  </a:lnTo>
                  <a:cubicBezTo>
                    <a:pt x="78" y="2309"/>
                    <a:pt x="180" y="2334"/>
                    <a:pt x="257" y="2385"/>
                  </a:cubicBezTo>
                  <a:cubicBezTo>
                    <a:pt x="424" y="2446"/>
                    <a:pt x="582" y="2473"/>
                    <a:pt x="730" y="2473"/>
                  </a:cubicBezTo>
                  <a:cubicBezTo>
                    <a:pt x="1974" y="2473"/>
                    <a:pt x="2501" y="556"/>
                    <a:pt x="1103" y="52"/>
                  </a:cubicBezTo>
                  <a:cubicBezTo>
                    <a:pt x="1001" y="26"/>
                    <a:pt x="924" y="1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34"/>
            <p:cNvSpPr/>
            <p:nvPr/>
          </p:nvSpPr>
          <p:spPr>
            <a:xfrm>
              <a:off x="6264786" y="350423"/>
              <a:ext cx="91343" cy="90320"/>
            </a:xfrm>
            <a:custGeom>
              <a:avLst/>
              <a:gdLst/>
              <a:ahLst/>
              <a:cxnLst/>
              <a:rect l="l" t="t" r="r" b="b"/>
              <a:pathLst>
                <a:path w="2501" h="2473" extrusionOk="0">
                  <a:moveTo>
                    <a:pt x="821" y="0"/>
                  </a:moveTo>
                  <a:lnTo>
                    <a:pt x="692" y="333"/>
                  </a:lnTo>
                  <a:cubicBezTo>
                    <a:pt x="795" y="333"/>
                    <a:pt x="898" y="333"/>
                    <a:pt x="1000" y="385"/>
                  </a:cubicBezTo>
                  <a:cubicBezTo>
                    <a:pt x="2009" y="729"/>
                    <a:pt x="1623" y="2140"/>
                    <a:pt x="723" y="2140"/>
                  </a:cubicBezTo>
                  <a:cubicBezTo>
                    <a:pt x="617" y="2140"/>
                    <a:pt x="504" y="2120"/>
                    <a:pt x="385" y="2077"/>
                  </a:cubicBezTo>
                  <a:cubicBezTo>
                    <a:pt x="282" y="2052"/>
                    <a:pt x="205" y="2000"/>
                    <a:pt x="128" y="1923"/>
                  </a:cubicBezTo>
                  <a:lnTo>
                    <a:pt x="0" y="2257"/>
                  </a:lnTo>
                  <a:cubicBezTo>
                    <a:pt x="77" y="2308"/>
                    <a:pt x="180" y="2359"/>
                    <a:pt x="256" y="2385"/>
                  </a:cubicBezTo>
                  <a:cubicBezTo>
                    <a:pt x="423" y="2445"/>
                    <a:pt x="581" y="2472"/>
                    <a:pt x="730" y="2472"/>
                  </a:cubicBezTo>
                  <a:cubicBezTo>
                    <a:pt x="1974" y="2472"/>
                    <a:pt x="2500" y="555"/>
                    <a:pt x="1103" y="51"/>
                  </a:cubicBezTo>
                  <a:cubicBezTo>
                    <a:pt x="1000" y="26"/>
                    <a:pt x="923" y="0"/>
                    <a:pt x="8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34"/>
            <p:cNvSpPr/>
            <p:nvPr/>
          </p:nvSpPr>
          <p:spPr>
            <a:xfrm>
              <a:off x="6219825" y="474969"/>
              <a:ext cx="91343" cy="90320"/>
            </a:xfrm>
            <a:custGeom>
              <a:avLst/>
              <a:gdLst/>
              <a:ahLst/>
              <a:cxnLst/>
              <a:rect l="l" t="t" r="r" b="b"/>
              <a:pathLst>
                <a:path w="2501" h="2473" extrusionOk="0">
                  <a:moveTo>
                    <a:pt x="821" y="1"/>
                  </a:moveTo>
                  <a:lnTo>
                    <a:pt x="693" y="334"/>
                  </a:lnTo>
                  <a:cubicBezTo>
                    <a:pt x="795" y="334"/>
                    <a:pt x="898" y="334"/>
                    <a:pt x="1000" y="385"/>
                  </a:cubicBezTo>
                  <a:cubicBezTo>
                    <a:pt x="2008" y="752"/>
                    <a:pt x="1625" y="2141"/>
                    <a:pt x="727" y="2141"/>
                  </a:cubicBezTo>
                  <a:cubicBezTo>
                    <a:pt x="620" y="2141"/>
                    <a:pt x="505" y="2121"/>
                    <a:pt x="385" y="2078"/>
                  </a:cubicBezTo>
                  <a:cubicBezTo>
                    <a:pt x="282" y="2052"/>
                    <a:pt x="205" y="2001"/>
                    <a:pt x="128" y="1949"/>
                  </a:cubicBezTo>
                  <a:lnTo>
                    <a:pt x="0" y="2257"/>
                  </a:lnTo>
                  <a:cubicBezTo>
                    <a:pt x="77" y="2308"/>
                    <a:pt x="180" y="2360"/>
                    <a:pt x="257" y="2385"/>
                  </a:cubicBezTo>
                  <a:cubicBezTo>
                    <a:pt x="423" y="2445"/>
                    <a:pt x="582" y="2473"/>
                    <a:pt x="730" y="2473"/>
                  </a:cubicBezTo>
                  <a:cubicBezTo>
                    <a:pt x="1974" y="2473"/>
                    <a:pt x="2500" y="556"/>
                    <a:pt x="1103" y="52"/>
                  </a:cubicBezTo>
                  <a:lnTo>
                    <a:pt x="1103" y="52"/>
                  </a:lnTo>
                  <a:lnTo>
                    <a:pt x="1103" y="78"/>
                  </a:lnTo>
                  <a:cubicBezTo>
                    <a:pt x="1000" y="26"/>
                    <a:pt x="923" y="26"/>
                    <a:pt x="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34"/>
            <p:cNvSpPr/>
            <p:nvPr/>
          </p:nvSpPr>
          <p:spPr>
            <a:xfrm>
              <a:off x="6363107" y="137820"/>
              <a:ext cx="19686" cy="7524"/>
            </a:xfrm>
            <a:custGeom>
              <a:avLst/>
              <a:gdLst/>
              <a:ahLst/>
              <a:cxnLst/>
              <a:rect l="l" t="t" r="r" b="b"/>
              <a:pathLst>
                <a:path w="539" h="206" fill="none" extrusionOk="0">
                  <a:moveTo>
                    <a:pt x="0" y="0"/>
                  </a:moveTo>
                  <a:lnTo>
                    <a:pt x="539" y="205"/>
                  </a:lnTo>
                </a:path>
              </a:pathLst>
            </a:custGeom>
            <a:noFill/>
            <a:ln w="9625" cap="rnd" cmpd="sng">
              <a:solidFill>
                <a:schemeClr val="lt1"/>
              </a:solidFill>
              <a:prstDash val="solid"/>
              <a:miter lim="2564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34"/>
            <p:cNvSpPr/>
            <p:nvPr/>
          </p:nvSpPr>
          <p:spPr>
            <a:xfrm>
              <a:off x="6318146" y="264265"/>
              <a:ext cx="18773" cy="6574"/>
            </a:xfrm>
            <a:custGeom>
              <a:avLst/>
              <a:gdLst/>
              <a:ahLst/>
              <a:cxnLst/>
              <a:rect l="l" t="t" r="r" b="b"/>
              <a:pathLst>
                <a:path w="514" h="180" fill="none" extrusionOk="0">
                  <a:moveTo>
                    <a:pt x="1" y="0"/>
                  </a:moveTo>
                  <a:lnTo>
                    <a:pt x="513" y="180"/>
                  </a:lnTo>
                </a:path>
              </a:pathLst>
            </a:custGeom>
            <a:noFill/>
            <a:ln w="9625" cap="rnd" cmpd="sng">
              <a:solidFill>
                <a:schemeClr val="lt1"/>
              </a:solidFill>
              <a:prstDash val="solid"/>
              <a:miter lim="2564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4"/>
            <p:cNvSpPr/>
            <p:nvPr/>
          </p:nvSpPr>
          <p:spPr>
            <a:xfrm>
              <a:off x="6272273" y="389759"/>
              <a:ext cx="19686" cy="7524"/>
            </a:xfrm>
            <a:custGeom>
              <a:avLst/>
              <a:gdLst/>
              <a:ahLst/>
              <a:cxnLst/>
              <a:rect l="l" t="t" r="r" b="b"/>
              <a:pathLst>
                <a:path w="539" h="206" fill="none" extrusionOk="0">
                  <a:moveTo>
                    <a:pt x="0" y="0"/>
                  </a:moveTo>
                  <a:lnTo>
                    <a:pt x="539" y="205"/>
                  </a:lnTo>
                </a:path>
              </a:pathLst>
            </a:custGeom>
            <a:noFill/>
            <a:ln w="9625" cap="rnd" cmpd="sng">
              <a:solidFill>
                <a:schemeClr val="lt1"/>
              </a:solidFill>
              <a:prstDash val="solid"/>
              <a:miter lim="2564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4"/>
            <p:cNvSpPr/>
            <p:nvPr/>
          </p:nvSpPr>
          <p:spPr>
            <a:xfrm>
              <a:off x="6227313" y="516167"/>
              <a:ext cx="18773" cy="6611"/>
            </a:xfrm>
            <a:custGeom>
              <a:avLst/>
              <a:gdLst/>
              <a:ahLst/>
              <a:cxnLst/>
              <a:rect l="l" t="t" r="r" b="b"/>
              <a:pathLst>
                <a:path w="514" h="181" fill="none" extrusionOk="0">
                  <a:moveTo>
                    <a:pt x="0" y="1"/>
                  </a:moveTo>
                  <a:lnTo>
                    <a:pt x="513" y="180"/>
                  </a:lnTo>
                </a:path>
              </a:pathLst>
            </a:custGeom>
            <a:noFill/>
            <a:ln w="9625" cap="rnd" cmpd="sng">
              <a:solidFill>
                <a:schemeClr val="lt1"/>
              </a:solidFill>
              <a:prstDash val="solid"/>
              <a:miter lim="2564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4002972" y="2438400"/>
            <a:ext cx="408304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000000"/>
              </a:buClr>
            </a:pPr>
            <a:r>
              <a:rPr lang="en-US" sz="5400" ker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Củng cố </a:t>
            </a:r>
          </a:p>
          <a:p>
            <a:pPr algn="ctr">
              <a:buClr>
                <a:srgbClr val="000000"/>
              </a:buClr>
            </a:pPr>
            <a:r>
              <a:rPr lang="en-US" sz="5400" ker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và dặn dò</a:t>
            </a:r>
            <a:endParaRPr lang="en-US" sz="5400" kern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4688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" y="-2383179"/>
            <a:ext cx="12134850" cy="929832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451730" y="285750"/>
            <a:ext cx="5257800" cy="1295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</a:pPr>
            <a:r>
              <a:rPr lang="en-US" sz="3600" b="1" kern="0">
                <a:solidFill>
                  <a:srgbClr val="FF0000"/>
                </a:solidFill>
                <a:latin typeface="Arial"/>
                <a:sym typeface="Arial"/>
              </a:rPr>
              <a:t>GAME </a:t>
            </a:r>
          </a:p>
          <a:p>
            <a:pPr algn="ctr">
              <a:buClr>
                <a:srgbClr val="000000"/>
              </a:buClr>
            </a:pPr>
            <a:r>
              <a:rPr lang="en-US" sz="3600" b="1" i="1" kern="0">
                <a:solidFill>
                  <a:srgbClr val="FF0000"/>
                </a:solidFill>
                <a:latin typeface="Arial"/>
                <a:sym typeface="Arial"/>
              </a:rPr>
              <a:t>NHỔ CỎ VƯỜN RAU</a:t>
            </a:r>
            <a:endParaRPr lang="en-US" sz="3600" b="1" i="1" kern="0">
              <a:solidFill>
                <a:srgbClr val="FF0000"/>
              </a:solidFill>
              <a:latin typeface="Arial"/>
              <a:sym typeface="Arial"/>
            </a:endParaRPr>
          </a:p>
        </p:txBody>
      </p:sp>
      <p:pic>
        <p:nvPicPr>
          <p:cNvPr id="1026" name="Picture 2" descr="Farmer Children are Holding Carrots clipart. Free download transparent .PNG  | Creazilla"/>
          <p:cNvPicPr>
            <a:picLocks noChangeAspect="1" noChangeArrowheads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275"/>
          <a:stretch/>
        </p:blipFill>
        <p:spPr bwMode="auto">
          <a:xfrm>
            <a:off x="7315200" y="1842661"/>
            <a:ext cx="1905000" cy="2902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Farmer Children are Holding Carrots clipart. Free download transparent .PNG  | Creazilla"/>
          <p:cNvPicPr>
            <a:picLocks noChangeAspect="1" noChangeArrowheads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r="-725"/>
          <a:stretch/>
        </p:blipFill>
        <p:spPr bwMode="auto">
          <a:xfrm>
            <a:off x="9106695" y="2743200"/>
            <a:ext cx="1905000" cy="2902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Jazz Me Blues - E's Jammy Jams.mp3" descr="Jazz Me Blues - E's Jammy Jams.mp3">
            <a:hlinkClick r:id="" action="ppaction://media"/>
            <a:extLst>
              <a:ext uri="{FF2B5EF4-FFF2-40B4-BE49-F238E27FC236}">
                <a16:creationId xmlns:a16="http://schemas.microsoft.com/office/drawing/2014/main" id="{13F8CD0C-4B12-7741-AD13-DCB0766C71C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90270" y="6849517"/>
            <a:ext cx="1081052" cy="1081052"/>
          </a:xfrm>
          <a:prstGeom prst="rect">
            <a:avLst/>
          </a:prstGeom>
        </p:spPr>
      </p:pic>
      <p:pic>
        <p:nvPicPr>
          <p:cNvPr id="7" name="Picture 2" descr="Grass - Blades Of Grass Cartoon Clipart - Large Size Png Image - PikPng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1120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74743" r="61501"/>
          <a:stretch/>
        </p:blipFill>
        <p:spPr bwMode="auto">
          <a:xfrm>
            <a:off x="42070" y="3072551"/>
            <a:ext cx="1958181" cy="1912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4" descr="Grass Cartoon - Un Brin D Herbe - (1170x2335) Png Clipart Download"/>
          <p:cNvPicPr>
            <a:picLocks noChangeAspect="1" noChangeArrowheads="1"/>
          </p:cNvPicPr>
          <p:nvPr/>
        </p:nvPicPr>
        <p:blipFill>
          <a:blip r:embed="rId10" cstate="hq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1" y="3370236"/>
            <a:ext cx="1656523" cy="33059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Grass - Blades Of Grass Cartoon Clipart - Large Size Png Image - PikPng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11200"/>
                    </a14:imgEffect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3924" t="52605" r="65425" b="22138"/>
          <a:stretch/>
        </p:blipFill>
        <p:spPr bwMode="auto">
          <a:xfrm>
            <a:off x="1447801" y="4763634"/>
            <a:ext cx="1958181" cy="1912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Grass - Blades Of Grass Cartoon Clipart - Large Size Png Image - PikPng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11200"/>
                    </a14:imgEffect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502" t="1028" r="19740" b="73715"/>
          <a:stretch/>
        </p:blipFill>
        <p:spPr bwMode="auto">
          <a:xfrm>
            <a:off x="5121672" y="3118484"/>
            <a:ext cx="1967706" cy="1076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 descr="Grass - Blades Of Grass Cartoon Clipart - Large Size Png Image - PikPng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11200"/>
                    </a14:imgEffect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1423" t="24743" r="10940" b="50000"/>
          <a:stretch/>
        </p:blipFill>
        <p:spPr bwMode="auto">
          <a:xfrm>
            <a:off x="10746186" y="3214292"/>
            <a:ext cx="1197371" cy="16290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Age of Cavemen – Age of Cavemen is a free to play multiplayer game. Thanks  to the cross-platform technology Fuero Games has developed, the game allows  people use different kind of devices">
            <a:hlinkClick r:id="rId13" action="ppaction://hlinksldjump"/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18575" y="5162550"/>
            <a:ext cx="3048000" cy="1790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64404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8868" numSld="999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" y="-2383179"/>
            <a:ext cx="12134850" cy="9298329"/>
          </a:xfrm>
          <a:prstGeom prst="rect">
            <a:avLst/>
          </a:prstGeom>
        </p:spPr>
      </p:pic>
      <p:pic>
        <p:nvPicPr>
          <p:cNvPr id="1026" name="Picture 2" descr="Farmer Children are Holding Carrots clipart. Free download transparent .PNG  | Creazilla"/>
          <p:cNvPicPr>
            <a:picLocks noChangeAspect="1" noChangeArrowheads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275"/>
          <a:stretch/>
        </p:blipFill>
        <p:spPr bwMode="auto">
          <a:xfrm>
            <a:off x="6900069" y="1621176"/>
            <a:ext cx="1905000" cy="2902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Farmer Children are Holding Carrots clipart. Free download transparent .PNG  | Creazilla"/>
          <p:cNvPicPr>
            <a:picLocks noChangeAspect="1" noChangeArrowheads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r="-725"/>
          <a:stretch/>
        </p:blipFill>
        <p:spPr bwMode="auto">
          <a:xfrm>
            <a:off x="8081169" y="1964350"/>
            <a:ext cx="1905000" cy="2902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4 lá" descr="Grass - Blades Of Grass Cartoon Clipart - Large Size Png Image - PikPng">
            <a:hlinkClick r:id="rId5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1120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74743" r="61501"/>
          <a:stretch/>
        </p:blipFill>
        <p:spPr bwMode="auto">
          <a:xfrm>
            <a:off x="42070" y="3072551"/>
            <a:ext cx="1958181" cy="1912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nhiều lá" descr="Grass Cartoon - Un Brin D Herbe - (1170x2335) Png Clipart Download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1" y="3370236"/>
            <a:ext cx="1656523" cy="33059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3 lá" descr="Grass - Blades Of Grass Cartoon Clipart - Large Size Png Image - PikPng">
            <a:hlinkClick r:id="rId11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11200"/>
                    </a14:imgEffect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3924" t="52605" r="65425" b="22138"/>
          <a:stretch/>
        </p:blipFill>
        <p:spPr bwMode="auto">
          <a:xfrm>
            <a:off x="1447801" y="4763634"/>
            <a:ext cx="1958181" cy="1912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ụ cỏ" descr="Grass - Blades Of Grass Cartoon Clipart - Large Size Png Image - PikPng">
            <a:hlinkClick r:id="rId13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11200"/>
                    </a14:imgEffect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502" t="1028" r="19740" b="73715"/>
          <a:stretch/>
        </p:blipFill>
        <p:spPr bwMode="auto">
          <a:xfrm>
            <a:off x="5121672" y="3118484"/>
            <a:ext cx="1967706" cy="1076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2 lá" descr="Grass - Blades Of Grass Cartoon Clipart - Large Size Png Image - PikPng">
            <a:hlinkClick r:id="rId14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11200"/>
                    </a14:imgEffect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1423" t="24743" r="10940" b="50000"/>
          <a:stretch/>
        </p:blipFill>
        <p:spPr bwMode="auto">
          <a:xfrm>
            <a:off x="10979549" y="2894842"/>
            <a:ext cx="1197371" cy="16290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6186" y="6056102"/>
            <a:ext cx="1253331" cy="704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052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0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0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2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221636" y="3085065"/>
            <a:ext cx="6178982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r>
              <a:rPr lang="vi-VN" sz="4400" kern="0" dirty="0">
                <a:solidFill>
                  <a:srgbClr val="FFE1A8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>
                <a:solidFill>
                  <a:srgbClr val="FFE1A8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>
                <a:solidFill>
                  <a:srgbClr val="FFE1A8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 </a:t>
            </a:r>
            <a:r>
              <a:rPr lang="en-US" sz="4400" kern="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98</a:t>
            </a:r>
            <a:endParaRPr lang="en-US" sz="44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14957" y="5517670"/>
            <a:ext cx="6178982" cy="94512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r>
              <a:rPr lang="en-US" sz="4400" kern="0" dirty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  </a:t>
            </a:r>
            <a:r>
              <a:rPr lang="en-US" sz="4400" kern="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99</a:t>
            </a:r>
            <a:endParaRPr lang="en-US" sz="44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6074" y="3180583"/>
            <a:ext cx="725543" cy="71158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9" y="5623351"/>
            <a:ext cx="734142" cy="707593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3219152" y="4309684"/>
            <a:ext cx="6178982" cy="91862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r>
              <a:rPr lang="en-US" sz="4400" kern="0" dirty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   </a:t>
            </a:r>
            <a:r>
              <a:rPr lang="en-US" sz="4400" kern="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89</a:t>
            </a:r>
            <a:endParaRPr lang="en-US" sz="44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135" y="4422019"/>
            <a:ext cx="734142" cy="707593"/>
          </a:xfrm>
          <a:prstGeom prst="rect">
            <a:avLst/>
          </a:prstGeom>
        </p:spPr>
      </p:pic>
      <p:sp>
        <p:nvSpPr>
          <p:cNvPr id="12" name="Cloud Callout 11"/>
          <p:cNvSpPr/>
          <p:nvPr/>
        </p:nvSpPr>
        <p:spPr>
          <a:xfrm>
            <a:off x="4114800" y="154551"/>
            <a:ext cx="7315200" cy="1981200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4000" kern="0">
              <a:solidFill>
                <a:srgbClr val="472D3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800600" y="544987"/>
            <a:ext cx="57136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000000"/>
              </a:buClr>
            </a:pP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Kết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quả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của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phép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tính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:</a:t>
            </a:r>
          </a:p>
          <a:p>
            <a:pPr algn="ctr">
              <a:buClr>
                <a:srgbClr val="000000"/>
              </a:buClr>
            </a:pP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36 + 62 </a:t>
            </a: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là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:</a:t>
            </a:r>
            <a:endParaRPr lang="en-US" sz="3600" kern="0" dirty="0">
              <a:solidFill>
                <a:srgbClr val="00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6" name="sóc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433389" y="2673316"/>
            <a:ext cx="1364284" cy="1364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cú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00" r="50000" b="68265"/>
          <a:stretch/>
        </p:blipFill>
        <p:spPr bwMode="auto">
          <a:xfrm>
            <a:off x="2763302" y="5322675"/>
            <a:ext cx="1038340" cy="131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mèo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399259" y="3955665"/>
            <a:ext cx="1288057" cy="12880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2" descr="Download Vegetable Clip Art ~ Free Clipart of Vegetables: Mushroom,  Tomatoe, Carrot &amp;amp; More | Fruits drawing, Clip art, Free clip art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243" y="303499"/>
            <a:ext cx="2395289" cy="26519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Ham Character clipart. Free download transparent .PNG | Creazilla">
            <a:hlinkClick r:id="rId12" action="ppaction://hlinksldjump"/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6"/>
            <a:ext cx="795705" cy="880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81590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40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98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9" grpId="0" animBg="1"/>
      <p:bldP spid="12" grpId="0" animBg="1"/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231216" y="3453019"/>
            <a:ext cx="3783753" cy="2468880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endParaRPr lang="en-US" sz="28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50527" y="3477373"/>
            <a:ext cx="3991124" cy="2468880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endParaRPr lang="en-US" sz="28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6392" y="3254324"/>
            <a:ext cx="725543" cy="71158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0" y="3222835"/>
            <a:ext cx="734142" cy="707593"/>
          </a:xfrm>
          <a:prstGeom prst="rect">
            <a:avLst/>
          </a:prstGeom>
        </p:spPr>
      </p:pic>
      <p:sp>
        <p:nvSpPr>
          <p:cNvPr id="12" name="Cloud Callout 11"/>
          <p:cNvSpPr/>
          <p:nvPr/>
        </p:nvSpPr>
        <p:spPr>
          <a:xfrm>
            <a:off x="4114800" y="478862"/>
            <a:ext cx="7315200" cy="1981200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4000" kern="0">
              <a:solidFill>
                <a:srgbClr val="472D3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800600" y="869298"/>
            <a:ext cx="57136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000000"/>
              </a:buClr>
            </a:pP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Đáp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án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nào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6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đúng</a:t>
            </a: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:</a:t>
            </a:r>
            <a:endParaRPr lang="en-US" sz="3600" kern="0" dirty="0">
              <a:solidFill>
                <a:srgbClr val="00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6" name="sóc"/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477001" y="3793261"/>
            <a:ext cx="1324351" cy="16817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cú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38200" y="4072890"/>
            <a:ext cx="1505682" cy="1505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Download Vegetable Clip Art ~ Free Clipart of Vegetables: Mushroom,  Tomatoe, Carrot &amp;amp; More | Fruits drawing, Clip art, Free clip art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243" y="303499"/>
            <a:ext cx="2395289" cy="26519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 descr="Ham Character clipart. Free download transparent .PNG | Creazilla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6"/>
            <a:ext cx="795705" cy="880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101045" y="4643673"/>
            <a:ext cx="309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Số</a:t>
            </a:r>
            <a:r>
              <a:rPr lang="en-US" b="1" dirty="0" smtClean="0"/>
              <a:t> </a:t>
            </a:r>
            <a:r>
              <a:rPr lang="en-US" b="1" dirty="0" err="1" smtClean="0"/>
              <a:t>trừ</a:t>
            </a:r>
            <a:r>
              <a:rPr lang="en-US" b="1" dirty="0" smtClean="0"/>
              <a:t> = </a:t>
            </a:r>
            <a:r>
              <a:rPr lang="en-US" b="1" dirty="0" err="1" smtClean="0"/>
              <a:t>Hiệu</a:t>
            </a:r>
            <a:r>
              <a:rPr lang="en-US" b="1" dirty="0" smtClean="0"/>
              <a:t> + </a:t>
            </a:r>
            <a:r>
              <a:rPr lang="en-US" b="1" dirty="0" err="1" smtClean="0"/>
              <a:t>Số</a:t>
            </a:r>
            <a:r>
              <a:rPr lang="en-US" b="1" dirty="0" smtClean="0"/>
              <a:t> </a:t>
            </a:r>
            <a:r>
              <a:rPr lang="en-US" b="1" dirty="0" err="1" smtClean="0"/>
              <a:t>bị</a:t>
            </a:r>
            <a:r>
              <a:rPr lang="en-US" b="1" dirty="0" smtClean="0"/>
              <a:t> </a:t>
            </a:r>
            <a:r>
              <a:rPr lang="en-US" b="1" dirty="0" err="1" smtClean="0"/>
              <a:t>trừ</a:t>
            </a:r>
            <a:endParaRPr lang="en-US" b="1" dirty="0"/>
          </a:p>
        </p:txBody>
      </p:sp>
      <p:sp>
        <p:nvSpPr>
          <p:cNvPr id="19" name="TextBox 18"/>
          <p:cNvSpPr txBox="1"/>
          <p:nvPr/>
        </p:nvSpPr>
        <p:spPr>
          <a:xfrm>
            <a:off x="8009385" y="4558879"/>
            <a:ext cx="309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Số</a:t>
            </a:r>
            <a:r>
              <a:rPr lang="en-US" b="1" dirty="0" smtClean="0"/>
              <a:t> </a:t>
            </a:r>
            <a:r>
              <a:rPr lang="en-US" b="1" dirty="0" err="1" smtClean="0"/>
              <a:t>trừ</a:t>
            </a:r>
            <a:r>
              <a:rPr lang="en-US" b="1" dirty="0" smtClean="0"/>
              <a:t> = </a:t>
            </a:r>
            <a:r>
              <a:rPr lang="en-US" b="1" dirty="0" err="1" smtClean="0"/>
              <a:t>Số</a:t>
            </a:r>
            <a:r>
              <a:rPr lang="en-US" b="1" dirty="0" smtClean="0"/>
              <a:t> </a:t>
            </a:r>
            <a:r>
              <a:rPr lang="en-US" b="1" dirty="0" err="1" smtClean="0"/>
              <a:t>bị</a:t>
            </a:r>
            <a:r>
              <a:rPr lang="en-US" b="1" dirty="0" smtClean="0"/>
              <a:t> </a:t>
            </a:r>
            <a:r>
              <a:rPr lang="en-US" b="1" dirty="0" err="1" smtClean="0"/>
              <a:t>trừ</a:t>
            </a:r>
            <a:r>
              <a:rPr lang="en-US" b="1" dirty="0" smtClean="0"/>
              <a:t> - </a:t>
            </a:r>
            <a:r>
              <a:rPr lang="en-US" b="1" dirty="0" err="1" smtClean="0"/>
              <a:t>Hiệu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993541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EE5B3"/>
                                      </p:to>
                                    </p:animClr>
                                    <p:set>
                                      <p:cBhvr>
                                        <p:cTn id="3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D5C1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2" grpId="0" animBg="1"/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689665" y="3429000"/>
            <a:ext cx="4406283" cy="2560320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endParaRPr lang="en-US" sz="44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2548" y="3174052"/>
            <a:ext cx="725543" cy="711583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7039529" y="3397261"/>
            <a:ext cx="4019848" cy="2560320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r>
              <a:rPr lang="en-US" sz="4400" ker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	</a:t>
            </a:r>
            <a:endParaRPr lang="en-US" sz="44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9219" y="3254808"/>
            <a:ext cx="734142" cy="707593"/>
          </a:xfrm>
          <a:prstGeom prst="rect">
            <a:avLst/>
          </a:prstGeom>
        </p:spPr>
      </p:pic>
      <p:sp>
        <p:nvSpPr>
          <p:cNvPr id="12" name="Cloud Callout 11"/>
          <p:cNvSpPr/>
          <p:nvPr/>
        </p:nvSpPr>
        <p:spPr>
          <a:xfrm>
            <a:off x="4114800" y="154551"/>
            <a:ext cx="7315200" cy="1981200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4000" kern="0">
              <a:solidFill>
                <a:srgbClr val="472D3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800600" y="544986"/>
            <a:ext cx="57136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000000"/>
              </a:buClr>
            </a:pP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Nam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có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20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cái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kẹo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. Nam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cho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Hoa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6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cái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kẹo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.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Hỏi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Nam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còn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bao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nhiêu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cái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kẹo</a:t>
            </a:r>
            <a:r>
              <a:rPr lang="en-US" sz="32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?</a:t>
            </a:r>
            <a:endParaRPr lang="en-US" sz="3200" kern="0" dirty="0">
              <a:solidFill>
                <a:srgbClr val="00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6" name="sóc"/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62001" y="3836563"/>
            <a:ext cx="1324351" cy="16817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mèo"/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632371" y="3807651"/>
            <a:ext cx="1062727" cy="17106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2" descr="Download Vegetable Clip Art ~ Free Clipart of Vegetables: Mushroom,  Tomatoe, Carrot &amp;amp; More | Fruits drawing, Clip art, Free clip art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243" y="303499"/>
            <a:ext cx="2395289" cy="26519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 descr="Ham Character clipart. Free download transparent .PNG | Creazilla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6"/>
            <a:ext cx="795705" cy="880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/>
          <p:cNvSpPr txBox="1"/>
          <p:nvPr/>
        </p:nvSpPr>
        <p:spPr>
          <a:xfrm>
            <a:off x="2997148" y="4235555"/>
            <a:ext cx="3098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 smtClean="0"/>
              <a:t>14</a:t>
            </a:r>
            <a:endParaRPr lang="en-US" sz="6000" b="1" dirty="0"/>
          </a:p>
        </p:txBody>
      </p:sp>
      <p:sp>
        <p:nvSpPr>
          <p:cNvPr id="18" name="TextBox 17"/>
          <p:cNvSpPr txBox="1"/>
          <p:nvPr/>
        </p:nvSpPr>
        <p:spPr>
          <a:xfrm>
            <a:off x="8500453" y="4293661"/>
            <a:ext cx="3098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/>
              <a:t>26</a:t>
            </a:r>
            <a:endParaRPr lang="en-US" sz="5400" b="1" dirty="0"/>
          </a:p>
        </p:txBody>
      </p:sp>
    </p:spTree>
    <p:extLst>
      <p:ext uri="{BB962C8B-B14F-4D97-AF65-F5344CB8AC3E}">
        <p14:creationId xmlns:p14="http://schemas.microsoft.com/office/powerpoint/2010/main" val="3771550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0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2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D5C1"/>
                                      </p:to>
                                    </p:animClr>
                                    <p:set>
                                      <p:cBhvr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98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D27D"/>
                                      </p:to>
                                    </p:animClr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/>
      <p:bldP spid="12" grpId="0" animBg="1"/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221636" y="3085065"/>
            <a:ext cx="6178982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r>
              <a:rPr lang="vi-VN" sz="4400" kern="0" dirty="0">
                <a:solidFill>
                  <a:srgbClr val="FFE1A8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>
                <a:solidFill>
                  <a:srgbClr val="FFE1A8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	</a:t>
            </a:r>
            <a:r>
              <a:rPr lang="en-US" sz="4400" kern="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60</a:t>
            </a:r>
            <a:endParaRPr lang="en-US" sz="44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14957" y="5517670"/>
            <a:ext cx="6178982" cy="94512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r>
              <a:rPr lang="en-US" sz="4400" kern="0" dirty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	</a:t>
            </a:r>
            <a:r>
              <a:rPr lang="en-US" sz="4400" kern="0" dirty="0" smtClean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50</a:t>
            </a:r>
            <a:endParaRPr lang="en-US" sz="44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6074" y="3180583"/>
            <a:ext cx="725543" cy="71158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909" y="5623351"/>
            <a:ext cx="734142" cy="707593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3219152" y="4309684"/>
            <a:ext cx="6178982" cy="91862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2" rIns="121725" bIns="60862" rtlCol="0" anchor="ctr"/>
          <a:lstStyle/>
          <a:p>
            <a:pPr>
              <a:buClr>
                <a:srgbClr val="000000"/>
              </a:buClr>
            </a:pPr>
            <a:r>
              <a:rPr lang="en-US" sz="4400" kern="0" dirty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	</a:t>
            </a:r>
            <a:r>
              <a:rPr lang="en-US" sz="4400" kern="0" dirty="0">
                <a:solidFill>
                  <a:srgbClr val="00206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6</a:t>
            </a:r>
            <a:endParaRPr lang="en-US" sz="4400" kern="0" dirty="0">
              <a:solidFill>
                <a:srgbClr val="00206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3135" y="4422019"/>
            <a:ext cx="734142" cy="707593"/>
          </a:xfrm>
          <a:prstGeom prst="rect">
            <a:avLst/>
          </a:prstGeom>
        </p:spPr>
      </p:pic>
      <p:sp>
        <p:nvSpPr>
          <p:cNvPr id="12" name="Cloud Callout 11"/>
          <p:cNvSpPr/>
          <p:nvPr/>
        </p:nvSpPr>
        <p:spPr>
          <a:xfrm>
            <a:off x="4114800" y="154551"/>
            <a:ext cx="7315200" cy="1981200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4000" kern="0">
              <a:solidFill>
                <a:srgbClr val="472D3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806858" y="713252"/>
            <a:ext cx="57136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000000"/>
              </a:buClr>
            </a:pPr>
            <a:r>
              <a:rPr lang="en-US" sz="3600" kern="0" dirty="0" smtClean="0">
                <a:solidFill>
                  <a:srgbClr val="00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26 + …… = 86</a:t>
            </a:r>
            <a:endParaRPr lang="en-US" sz="3600" kern="0" dirty="0">
              <a:solidFill>
                <a:srgbClr val="00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6" name="sóc"/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433389" y="2585765"/>
            <a:ext cx="1364284" cy="1539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cú"/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509872" y="5305189"/>
            <a:ext cx="1211318" cy="13439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mèo"/>
          <p:cNvPicPr>
            <a:picLocks noChangeAspect="1" noChangeArrowheads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882692" y="4125154"/>
            <a:ext cx="593475" cy="10550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0" name="Picture 2" descr="Download Vegetable Clip Art ~ Free Clipart of Vegetables: Mushroom,  Tomatoe, Carrot &amp;amp; More | Fruits drawing, Clip art, Free clip art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243" y="303499"/>
            <a:ext cx="2395289" cy="26519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 descr="Ham Character clipart. Free download transparent .PNG | Creazilla">
            <a:hlinkClick r:id="rId12" action="ppaction://hlinksldjump"/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6"/>
            <a:ext cx="795705" cy="880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0483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40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98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9" grpId="0" animBg="1"/>
      <p:bldP spid="12" grpId="0" animBg="1"/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753766" y="250194"/>
            <a:ext cx="2635980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ÔN TẬP VÀ BỔ SUNG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804416" y="1911143"/>
            <a:ext cx="8302752" cy="351615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5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ÔN TẬP PHÉP CỘNG PHÉP TRỪ (KHÔNG NHỚ) 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TRONG PHẠM VI100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28570">
            <a:off x="1854508" y="1004573"/>
            <a:ext cx="8251364" cy="464139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403567" y="2286000"/>
            <a:ext cx="735380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LUYỆN TẬP</a:t>
            </a:r>
            <a:endParaRPr kumimoji="0" lang="en-US" sz="9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8866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78626294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Problem Solving Lesson by Slidesgo">
  <a:themeElements>
    <a:clrScheme name="Simple Light">
      <a:dk1>
        <a:srgbClr val="472D30"/>
      </a:dk1>
      <a:lt1>
        <a:srgbClr val="83424D"/>
      </a:lt1>
      <a:dk2>
        <a:srgbClr val="E26D5C"/>
      </a:dk2>
      <a:lt2>
        <a:srgbClr val="FFE1A8"/>
      </a:lt2>
      <a:accent1>
        <a:srgbClr val="FFF6E4"/>
      </a:accent1>
      <a:accent2>
        <a:srgbClr val="C9CBA3"/>
      </a:accent2>
      <a:accent3>
        <a:srgbClr val="472D30"/>
      </a:accent3>
      <a:accent4>
        <a:srgbClr val="723D46"/>
      </a:accent4>
      <a:accent5>
        <a:srgbClr val="E26D5C"/>
      </a:accent5>
      <a:accent6>
        <a:srgbClr val="FFE1A8"/>
      </a:accent6>
      <a:hlink>
        <a:srgbClr val="472D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Problem Solving Lesson by Slidesgo">
  <a:themeElements>
    <a:clrScheme name="Simple Light">
      <a:dk1>
        <a:srgbClr val="472D30"/>
      </a:dk1>
      <a:lt1>
        <a:srgbClr val="83424D"/>
      </a:lt1>
      <a:dk2>
        <a:srgbClr val="E26D5C"/>
      </a:dk2>
      <a:lt2>
        <a:srgbClr val="FFE1A8"/>
      </a:lt2>
      <a:accent1>
        <a:srgbClr val="FFF6E4"/>
      </a:accent1>
      <a:accent2>
        <a:srgbClr val="C9CBA3"/>
      </a:accent2>
      <a:accent3>
        <a:srgbClr val="472D30"/>
      </a:accent3>
      <a:accent4>
        <a:srgbClr val="723D46"/>
      </a:accent4>
      <a:accent5>
        <a:srgbClr val="E26D5C"/>
      </a:accent5>
      <a:accent6>
        <a:srgbClr val="FFE1A8"/>
      </a:accent6>
      <a:hlink>
        <a:srgbClr val="472D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0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2153</TotalTime>
  <Words>433</Words>
  <Application>Microsoft Office PowerPoint</Application>
  <PresentationFormat>Widescreen</PresentationFormat>
  <Paragraphs>136</Paragraphs>
  <Slides>16</Slides>
  <Notes>7</Notes>
  <HiddenSlides>0</HiddenSlides>
  <MMClips>1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16</vt:i4>
      </vt:variant>
    </vt:vector>
  </HeadingPairs>
  <TitlesOfParts>
    <vt:vector size="31" baseType="lpstr">
      <vt:lpstr>Arial</vt:lpstr>
      <vt:lpstr>Arial-Rounded</vt:lpstr>
      <vt:lpstr>Calibri</vt:lpstr>
      <vt:lpstr>Courier New</vt:lpstr>
      <vt:lpstr>等线</vt:lpstr>
      <vt:lpstr>HP001 4 hàng</vt:lpstr>
      <vt:lpstr>HP001 4H</vt:lpstr>
      <vt:lpstr>Lato</vt:lpstr>
      <vt:lpstr>Pompiere</vt:lpstr>
      <vt:lpstr>Times New Roman</vt:lpstr>
      <vt:lpstr>UTM Cookies</vt:lpstr>
      <vt:lpstr>Office Theme</vt:lpstr>
      <vt:lpstr>Problem Solving Lesson by Slidesgo</vt:lpstr>
      <vt:lpstr>1_Problem Solving Lesson by Slidesgo</vt:lpstr>
      <vt:lpstr>10_Office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187</cp:revision>
  <dcterms:created xsi:type="dcterms:W3CDTF">2021-06-02T01:34:28Z</dcterms:created>
  <dcterms:modified xsi:type="dcterms:W3CDTF">2021-09-22T00:28:05Z</dcterms:modified>
</cp:coreProperties>
</file>