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44" r:id="rId7"/>
    <p:sldMasterId id="2147483756" r:id="rId8"/>
    <p:sldMasterId id="2147483768" r:id="rId9"/>
    <p:sldMasterId id="2147483796" r:id="rId10"/>
  </p:sldMasterIdLst>
  <p:notesMasterIdLst>
    <p:notesMasterId r:id="rId29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4" r:id="rId17"/>
    <p:sldId id="266" r:id="rId18"/>
    <p:sldId id="318" r:id="rId19"/>
    <p:sldId id="267" r:id="rId20"/>
    <p:sldId id="319" r:id="rId21"/>
    <p:sldId id="282" r:id="rId22"/>
    <p:sldId id="268" r:id="rId23"/>
    <p:sldId id="269" r:id="rId24"/>
    <p:sldId id="270" r:id="rId25"/>
    <p:sldId id="271" r:id="rId26"/>
    <p:sldId id="272" r:id="rId27"/>
    <p:sldId id="273" r:id="rId28"/>
  </p:sldIdLst>
  <p:sldSz cx="12192000" cy="6858000"/>
  <p:notesSz cx="6858000" cy="9144000"/>
  <p:embeddedFontLst>
    <p:embeddedFont>
      <p:font typeface="等线" panose="02010600030101010101" pitchFamily="2" charset="-122"/>
      <p:regular r:id="rId30"/>
    </p:embeddedFont>
    <p:embeddedFont>
      <p:font typeface="Arima Madurai" panose="020B0604020202020204" charset="-93"/>
      <p:regular r:id="rId31"/>
      <p:bold r:id="rId32"/>
    </p:embeddedFont>
    <p:embeddedFont>
      <p:font typeface="Arima Madurai Black" panose="020B0604020202020204" charset="-93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HP001 4 hàng" panose="020B0603050302020204" pitchFamily="34" charset="-93"/>
      <p:regular r:id="rId38"/>
      <p:bold r:id="rId39"/>
    </p:embeddedFont>
    <p:embeddedFont>
      <p:font typeface="Judson" panose="020B0604020202020204" charset="0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i5NC2B/RgZ0YNOQg1tCA9zge2O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font" Target="fonts/font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font" Target="fonts/font7.fntdata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645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71628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04184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8501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921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731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64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1632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99901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4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8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8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96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726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924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156729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845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77883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944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99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2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0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83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862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2670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7772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602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227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188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481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347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9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5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6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6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7" name="Google Shape;107;p61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8" name="Google Shape;108;p6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6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6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6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5" name="Google Shape;115;p62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62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7" name="Google Shape;117;p6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6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6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6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6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6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6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5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65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65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6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6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9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6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6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0" name="Google Shape;140;p6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6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6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6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6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6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6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8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68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6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6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6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9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2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1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3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2" name="Google Shape;182;p131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3" name="Google Shape;183;p1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3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9" name="Google Shape;189;p13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90" name="Google Shape;190;p132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1" name="Google Shape;191;p132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92" name="Google Shape;192;p1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5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35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7" name="Google Shape;207;p135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8" name="Google Shape;208;p1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3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13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5" name="Google Shape;215;p1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3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3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1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3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8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38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1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9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6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6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6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6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7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7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7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7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7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57" name="Google Shape;257;p71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58" name="Google Shape;258;p7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7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7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7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4" name="Google Shape;264;p7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65" name="Google Shape;265;p72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6" name="Google Shape;266;p72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67" name="Google Shape;267;p7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7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7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7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7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7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1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7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7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5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75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82" name="Google Shape;282;p75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83" name="Google Shape;283;p7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7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7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7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7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0" name="Google Shape;290;p7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7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7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7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7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7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7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78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78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7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7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7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79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7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0" name="Google Shape;320;p7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7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7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8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8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8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8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8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8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2" name="Google Shape;332;p81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3" name="Google Shape;333;p8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8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8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8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8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9" name="Google Shape;339;p8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40" name="Google Shape;340;p82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1" name="Google Shape;341;p82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42" name="Google Shape;342;p8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8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8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5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52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52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5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8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8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8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8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8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8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8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85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85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57" name="Google Shape;357;p85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8" name="Google Shape;358;p8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8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8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8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8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64" name="Google Shape;364;p8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65" name="Google Shape;365;p8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8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8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8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8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8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8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8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8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88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8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8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8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3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9" name="Google Shape;389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89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8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8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8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8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9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9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1" name="Google Shape;401;p9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9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9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9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9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7" name="Google Shape;407;p91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8" name="Google Shape;408;p9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9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9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9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9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4" name="Google Shape;414;p9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5" name="Google Shape;415;p92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6" name="Google Shape;416;p92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7" name="Google Shape;417;p9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9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9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9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9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9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9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9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9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9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95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95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2" name="Google Shape;432;p95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33" name="Google Shape;433;p9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9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9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9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9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9" name="Google Shape;439;p9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0" name="Google Shape;440;p9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9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9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9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6" name="Google Shape;446;p9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9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9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98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98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2" name="Google Shape;452;p9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9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9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3" name="Google Shape;613;p3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4" name="Google Shape;614;p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" name="Google Shape;616;p3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19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11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20" name="Google Shape;620;p1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1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2" name="Google Shape;622;p1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2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2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26" name="Google Shape;626;p1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1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1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12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32" name="Google Shape;632;p121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33" name="Google Shape;633;p1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1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1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2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12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9" name="Google Shape;639;p12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40" name="Google Shape;640;p122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1" name="Google Shape;641;p122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42" name="Google Shape;642;p1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1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4" name="Google Shape;644;p1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2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1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" name="Google Shape;648;p1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1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1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25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25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7" name="Google Shape;657;p125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8" name="Google Shape;658;p12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12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2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2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12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64" name="Google Shape;664;p12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5" name="Google Shape;665;p12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12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2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2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12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1" name="Google Shape;671;p1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1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28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128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7" name="Google Shape;677;p1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1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1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9" name="Google Shape;68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5" name="Google Shape;69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6" name="Google Shape;69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5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5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55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5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0" name="Google Shape;700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01" name="Google Shape;70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3" name="Google Shape;70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7" name="Google Shape;707;p4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8" name="Google Shape;70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3" name="Google Shape;713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4" name="Google Shape;714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5" name="Google Shape;715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6" name="Google Shape;716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7" name="Google Shape;717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4" name="Google Shape;72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2" name="Google Shape;732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3" name="Google Shape;733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8" name="Google Shape;738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9" name="Google Shape;739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0" name="Google Shape;740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5" name="Google Shape;745;p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6" name="Google Shape;746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7" name="Google Shape;747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4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2" name="Google Shape;752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302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5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1791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295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51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19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502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597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03212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88746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UTM Cookie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65390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6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26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5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23" Type="http://schemas.openxmlformats.org/officeDocument/2006/relationships/slideLayout" Target="../slideLayouts/slideLayout111.xml"/><Relationship Id="rId28" Type="http://schemas.openxmlformats.org/officeDocument/2006/relationships/theme" Target="../theme/theme9.xml"/><Relationship Id="rId10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110.xml"/><Relationship Id="rId27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0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2" name="Google Shape;232;p2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2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2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7" name="Google Shape;307;p2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8" name="Google Shape;308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9" name="Google Shape;309;p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0" name="Google Shape;310;p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2" name="Google Shape;382;p2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3" name="Google Shape;383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4" name="Google Shape;384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5" name="Google Shape;385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7" name="Google Shape;607;p3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8" name="Google Shape;608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9" name="Google Shape;609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0" name="Google Shape;610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2" name="Google Shape;682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3" name="Google Shape;68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4" name="Google Shape;68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5" name="Google Shape;68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68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2" r:id="rId24"/>
    <p:sldLayoutId id="2147483793" r:id="rId25"/>
    <p:sldLayoutId id="2147483794" r:id="rId26"/>
    <p:sldLayoutId id="2147483795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12" Type="http://schemas.openxmlformats.org/officeDocument/2006/relationships/slide" Target="slide8.xml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slide" Target="slide5.xml"/><Relationship Id="rId19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54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6.png"/><Relationship Id="rId3" Type="http://schemas.openxmlformats.org/officeDocument/2006/relationships/image" Target="../media/image7.jpg"/><Relationship Id="rId7" Type="http://schemas.openxmlformats.org/officeDocument/2006/relationships/image" Target="../media/image23.png"/><Relationship Id="rId12" Type="http://schemas.openxmlformats.org/officeDocument/2006/relationships/slide" Target="slide8.xm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7.xml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5" Type="http://schemas.openxmlformats.org/officeDocument/2006/relationships/image" Target="../media/image27.png"/><Relationship Id="rId10" Type="http://schemas.openxmlformats.org/officeDocument/2006/relationships/slide" Target="slide5.xml"/><Relationship Id="rId4" Type="http://schemas.openxmlformats.org/officeDocument/2006/relationships/image" Target="../media/image8.png"/><Relationship Id="rId9" Type="http://schemas.openxmlformats.org/officeDocument/2006/relationships/image" Target="../media/image24.png"/><Relationship Id="rId1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8417" y="1881647"/>
            <a:ext cx="3637130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8345" y="4666351"/>
            <a:ext cx="1410613" cy="118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1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43400" y="4622905"/>
            <a:ext cx="468352" cy="340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1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74449" y="5764242"/>
            <a:ext cx="659875" cy="479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1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2127625" y="6124465"/>
            <a:ext cx="612754" cy="445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1">
            <a:hlinkClick r:id="rId12" action="ppaction://hlinksldjump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3200399" y="5092060"/>
            <a:ext cx="482337" cy="35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1">
            <a:hlinkClick r:id="rId14" action="ppaction://hlinksldjump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839508" y="4298589"/>
            <a:ext cx="446492" cy="324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1">
            <a:hlinkClick r:id="rId6" action="ppaction://hlinksldjump"/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839508" y="5010595"/>
            <a:ext cx="594494" cy="431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1">
            <a:hlinkClick r:id="rId12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4657699" y="6377448"/>
            <a:ext cx="659875" cy="479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1">
            <a:hlinkClick r:id="rId12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2410441" y="5202011"/>
            <a:ext cx="612420" cy="444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1">
            <a:hlinkClick r:id="rId12" action="ppaction://hlinksldjump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 flipH="1">
            <a:off x="3636817" y="4403459"/>
            <a:ext cx="390742" cy="28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1">
            <a:hlinkClick r:id="rId12" action="ppaction://hlinksldjump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4242919" y="5092060"/>
            <a:ext cx="482337" cy="35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1">
            <a:hlinkClick r:id="rId12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2949232" y="6439590"/>
            <a:ext cx="659875" cy="479313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p1"/>
          <p:cNvSpPr txBox="1">
            <a:spLocks noGrp="1"/>
          </p:cNvSpPr>
          <p:nvPr>
            <p:ph type="title"/>
          </p:nvPr>
        </p:nvSpPr>
        <p:spPr>
          <a:xfrm>
            <a:off x="2403953" y="0"/>
            <a:ext cx="6151031" cy="7093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Font typeface="Times New Roman"/>
              <a:buNone/>
            </a:pPr>
            <a:r>
              <a:rPr lang="en-US" sz="40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CHƠI: HÁI DÂU</a:t>
            </a:r>
            <a:endParaRPr sz="4000" b="1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73" name="Google Shape;773;p1">
            <a:hlinkClick r:id="rId12" action="ppaction://hlinksldjump"/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10800000">
            <a:off x="2540525" y="4394912"/>
            <a:ext cx="482337" cy="28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1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18045" y="4937820"/>
            <a:ext cx="659875" cy="479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1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43713" y="4979468"/>
            <a:ext cx="659875" cy="479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1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58170" y="4962354"/>
            <a:ext cx="659875" cy="479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1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08186" y="4945119"/>
            <a:ext cx="659875" cy="479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1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68061" y="4852403"/>
            <a:ext cx="659875" cy="479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1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638123" y="4979467"/>
            <a:ext cx="659875" cy="479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153400" y="4852402"/>
            <a:ext cx="2240550" cy="2005598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1"/>
          <p:cNvSpPr txBox="1"/>
          <p:nvPr/>
        </p:nvSpPr>
        <p:spPr>
          <a:xfrm>
            <a:off x="8376960" y="4977772"/>
            <a:ext cx="179343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2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</a:t>
            </a:r>
            <a:endParaRPr sz="40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4" name="Google Shape;944;p12"/>
          <p:cNvCxnSpPr/>
          <p:nvPr/>
        </p:nvCxnSpPr>
        <p:spPr>
          <a:xfrm rot="10800000" flipH="1">
            <a:off x="1178947" y="1110343"/>
            <a:ext cx="10708253" cy="13063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5" name="Google Shape;945;p12"/>
          <p:cNvSpPr txBox="1"/>
          <p:nvPr/>
        </p:nvSpPr>
        <p:spPr>
          <a:xfrm>
            <a:off x="1580607" y="367288"/>
            <a:ext cx="48463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3300"/>
                </a:solidFill>
                <a:latin typeface="Arima Madurai"/>
                <a:ea typeface="Arima Madurai"/>
                <a:cs typeface="Arima Madurai"/>
                <a:sym typeface="Arima Madurai"/>
              </a:rPr>
              <a:t>Yêu cầu cần đạt</a:t>
            </a:r>
            <a:endParaRPr sz="3200">
              <a:solidFill>
                <a:srgbClr val="0033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grpSp>
        <p:nvGrpSpPr>
          <p:cNvPr id="946" name="Google Shape;946;p12"/>
          <p:cNvGrpSpPr/>
          <p:nvPr/>
        </p:nvGrpSpPr>
        <p:grpSpPr>
          <a:xfrm>
            <a:off x="1580609" y="1959428"/>
            <a:ext cx="8101224" cy="1074738"/>
            <a:chOff x="1580609" y="1959428"/>
            <a:chExt cx="8101224" cy="1074738"/>
          </a:xfrm>
        </p:grpSpPr>
        <p:sp>
          <p:nvSpPr>
            <p:cNvPr id="947" name="Google Shape;947;p12"/>
            <p:cNvSpPr/>
            <p:nvPr/>
          </p:nvSpPr>
          <p:spPr>
            <a:xfrm>
              <a:off x="2193812" y="1959428"/>
              <a:ext cx="7488021" cy="1074280"/>
            </a:xfrm>
            <a:custGeom>
              <a:avLst/>
              <a:gdLst/>
              <a:ahLst/>
              <a:cxnLst/>
              <a:rect l="l" t="t" r="r" b="b"/>
              <a:pathLst>
                <a:path w="7488021" h="1074278" extrusionOk="0">
                  <a:moveTo>
                    <a:pt x="7488021" y="1074277"/>
                  </a:moveTo>
                  <a:lnTo>
                    <a:pt x="537139" y="1074277"/>
                  </a:lnTo>
                  <a:lnTo>
                    <a:pt x="0" y="537139"/>
                  </a:lnTo>
                  <a:lnTo>
                    <a:pt x="537139" y="1"/>
                  </a:lnTo>
                  <a:lnTo>
                    <a:pt x="7488021" y="1"/>
                  </a:lnTo>
                  <a:lnTo>
                    <a:pt x="7488021" y="1074277"/>
                  </a:lnTo>
                  <a:close/>
                </a:path>
              </a:pathLst>
            </a:cu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742275" tIns="83800" rIns="15645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HS thực hiện được phép cộng, phép trừ (không nhớ) trong phạm vi 100.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12"/>
            <p:cNvSpPr/>
            <p:nvPr/>
          </p:nvSpPr>
          <p:spPr>
            <a:xfrm>
              <a:off x="1580609" y="1959888"/>
              <a:ext cx="1074278" cy="1074278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12"/>
          <p:cNvGrpSpPr/>
          <p:nvPr/>
        </p:nvGrpSpPr>
        <p:grpSpPr>
          <a:xfrm>
            <a:off x="1617511" y="3302735"/>
            <a:ext cx="8025160" cy="1074280"/>
            <a:chOff x="1617511" y="3302735"/>
            <a:chExt cx="8025160" cy="1074280"/>
          </a:xfrm>
        </p:grpSpPr>
        <p:sp>
          <p:nvSpPr>
            <p:cNvPr id="950" name="Google Shape;950;p12"/>
            <p:cNvSpPr/>
            <p:nvPr/>
          </p:nvSpPr>
          <p:spPr>
            <a:xfrm>
              <a:off x="2154650" y="3302735"/>
              <a:ext cx="7488021" cy="1074280"/>
            </a:xfrm>
            <a:custGeom>
              <a:avLst/>
              <a:gdLst/>
              <a:ahLst/>
              <a:cxnLst/>
              <a:rect l="l" t="t" r="r" b="b"/>
              <a:pathLst>
                <a:path w="7488021" h="1074278" extrusionOk="0">
                  <a:moveTo>
                    <a:pt x="7488021" y="1074277"/>
                  </a:moveTo>
                  <a:lnTo>
                    <a:pt x="537139" y="1074277"/>
                  </a:lnTo>
                  <a:lnTo>
                    <a:pt x="0" y="537139"/>
                  </a:lnTo>
                  <a:lnTo>
                    <a:pt x="537139" y="1"/>
                  </a:lnTo>
                  <a:lnTo>
                    <a:pt x="7488021" y="1"/>
                  </a:lnTo>
                  <a:lnTo>
                    <a:pt x="7488021" y="1074277"/>
                  </a:lnTo>
                  <a:close/>
                </a:path>
              </a:pathLst>
            </a:custGeom>
            <a:gradFill>
              <a:gsLst>
                <a:gs pos="0">
                  <a:srgbClr val="5DC098"/>
                </a:gs>
                <a:gs pos="50000">
                  <a:srgbClr val="3EBB8C"/>
                </a:gs>
                <a:gs pos="100000">
                  <a:srgbClr val="31AB7D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742275" tIns="83800" rIns="15645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HS thực hiện được phép cộng, phép trừ (không nhớ) trong phạm vi 100.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12"/>
            <p:cNvSpPr/>
            <p:nvPr/>
          </p:nvSpPr>
          <p:spPr>
            <a:xfrm>
              <a:off x="1617511" y="3302736"/>
              <a:ext cx="1074278" cy="1074278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l="-3999" r="-3999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" name="Google Shape;952;p12"/>
          <p:cNvGrpSpPr/>
          <p:nvPr/>
        </p:nvGrpSpPr>
        <p:grpSpPr>
          <a:xfrm>
            <a:off x="1617511" y="4645583"/>
            <a:ext cx="8025160" cy="1074280"/>
            <a:chOff x="1617511" y="4645583"/>
            <a:chExt cx="8025160" cy="1074280"/>
          </a:xfrm>
        </p:grpSpPr>
        <p:sp>
          <p:nvSpPr>
            <p:cNvPr id="953" name="Google Shape;953;p12"/>
            <p:cNvSpPr/>
            <p:nvPr/>
          </p:nvSpPr>
          <p:spPr>
            <a:xfrm>
              <a:off x="2154650" y="4645583"/>
              <a:ext cx="7488021" cy="1074280"/>
            </a:xfrm>
            <a:custGeom>
              <a:avLst/>
              <a:gdLst/>
              <a:ahLst/>
              <a:cxnLst/>
              <a:rect l="l" t="t" r="r" b="b"/>
              <a:pathLst>
                <a:path w="7488021" h="1074278" extrusionOk="0">
                  <a:moveTo>
                    <a:pt x="7488021" y="1074277"/>
                  </a:moveTo>
                  <a:lnTo>
                    <a:pt x="537139" y="1074277"/>
                  </a:lnTo>
                  <a:lnTo>
                    <a:pt x="0" y="537139"/>
                  </a:lnTo>
                  <a:lnTo>
                    <a:pt x="537139" y="1"/>
                  </a:lnTo>
                  <a:lnTo>
                    <a:pt x="7488021" y="1"/>
                  </a:lnTo>
                  <a:lnTo>
                    <a:pt x="7488021" y="1074277"/>
                  </a:lnTo>
                  <a:close/>
                </a:path>
              </a:pathLst>
            </a:custGeom>
            <a:gradFill>
              <a:gsLst>
                <a:gs pos="0">
                  <a:srgbClr val="7EB45F"/>
                </a:gs>
                <a:gs pos="50000">
                  <a:srgbClr val="6EAE41"/>
                </a:gs>
                <a:gs pos="100000">
                  <a:srgbClr val="5F9E3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742275" tIns="83800" rIns="15645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Giải và trình bày được bài giải của bài toán có lời văn liên quan đến  phép cộng, phép trừ đã học trong phạm vi 100.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12"/>
            <p:cNvSpPr/>
            <p:nvPr/>
          </p:nvSpPr>
          <p:spPr>
            <a:xfrm>
              <a:off x="1617511" y="4645584"/>
              <a:ext cx="1074278" cy="1074278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t="-9999" b="-9999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30" y="118745"/>
            <a:ext cx="2247900" cy="97536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84525" y="274955"/>
            <a:ext cx="5010150" cy="831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Tính nhẩm (theo mẫu)</a:t>
            </a:r>
          </a:p>
        </p:txBody>
      </p:sp>
      <p:pic>
        <p:nvPicPr>
          <p:cNvPr id="8" name="Picture 7" descr="C:\Users\user\Desktop\Capture.PNGCaptur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9382" y="1604010"/>
            <a:ext cx="5571663" cy="1824990"/>
          </a:xfrm>
          <a:prstGeom prst="rect">
            <a:avLst/>
          </a:prstGeom>
        </p:spPr>
      </p:pic>
      <p:sp>
        <p:nvSpPr>
          <p:cNvPr id="10" name="Line Callout 1 9"/>
          <p:cNvSpPr/>
          <p:nvPr/>
        </p:nvSpPr>
        <p:spPr>
          <a:xfrm>
            <a:off x="6358890" y="1518285"/>
            <a:ext cx="4838065" cy="4321175"/>
          </a:xfrm>
          <a:prstGeom prst="borderCallout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 + 50 = 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chục + 5 chục = 10 chục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 + 50 = 100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 + 30 = 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chục + 3 chục = 10 chục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 + 30 = 100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 + 80 = 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chục + 8 chục = 10 chục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 + 80 =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545" y="1275080"/>
            <a:ext cx="6485255" cy="1858645"/>
          </a:xfrm>
          <a:prstGeom prst="rect">
            <a:avLst/>
          </a:prstGeom>
        </p:spPr>
      </p:pic>
      <p:sp>
        <p:nvSpPr>
          <p:cNvPr id="10" name="Line Callout 1 9"/>
          <p:cNvSpPr/>
          <p:nvPr/>
        </p:nvSpPr>
        <p:spPr>
          <a:xfrm>
            <a:off x="7433945" y="1417955"/>
            <a:ext cx="4301490" cy="4321175"/>
          </a:xfrm>
          <a:prstGeom prst="borderCallout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100 - 20 = 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chục - 2 chục = 8 chục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100 - 20 = 80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100 - 50 = 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10 chục - 5 chục = 5 chục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100 - 50 = 50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100 - 90 = ?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10 chục - 9 chục = 1 chục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100 - 90 = 10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9" name="Google Shape;959;p13" descr="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5503" y="370537"/>
            <a:ext cx="12648834" cy="5938823"/>
          </a:xfrm>
          <a:prstGeom prst="rect">
            <a:avLst/>
          </a:prstGeom>
          <a:noFill/>
          <a:ln>
            <a:noFill/>
          </a:ln>
        </p:spPr>
      </p:pic>
      <p:sp>
        <p:nvSpPr>
          <p:cNvPr id="960" name="Google Shape;960;p13"/>
          <p:cNvSpPr txBox="1"/>
          <p:nvPr/>
        </p:nvSpPr>
        <p:spPr>
          <a:xfrm>
            <a:off x="1058091" y="1384664"/>
            <a:ext cx="43368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2: Đặt tính rồi tính: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961" name="Google Shape;961;p13"/>
          <p:cNvSpPr txBox="1"/>
          <p:nvPr/>
        </p:nvSpPr>
        <p:spPr>
          <a:xfrm>
            <a:off x="1397724" y="1907884"/>
            <a:ext cx="902643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35 + 4      52 + 37              68 – 6          79 - 55</a:t>
            </a:r>
            <a:endParaRPr sz="2800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2" name="Google Shape;96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000" y="2534705"/>
            <a:ext cx="9103919" cy="2314848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p13"/>
          <p:cNvSpPr/>
          <p:nvPr/>
        </p:nvSpPr>
        <p:spPr>
          <a:xfrm>
            <a:off x="2137179" y="2525921"/>
            <a:ext cx="4021455" cy="550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p13"/>
          <p:cNvSpPr/>
          <p:nvPr/>
        </p:nvSpPr>
        <p:spPr>
          <a:xfrm>
            <a:off x="1638917" y="2591294"/>
            <a:ext cx="573590" cy="10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13"/>
          <p:cNvSpPr/>
          <p:nvPr/>
        </p:nvSpPr>
        <p:spPr>
          <a:xfrm>
            <a:off x="1972335" y="2678327"/>
            <a:ext cx="573590" cy="896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13"/>
          <p:cNvSpPr/>
          <p:nvPr/>
        </p:nvSpPr>
        <p:spPr>
          <a:xfrm flipH="1">
            <a:off x="1485259" y="3267897"/>
            <a:ext cx="692599" cy="46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660066"/>
                </a:solidFill>
                <a:latin typeface="Arima Madurai"/>
                <a:ea typeface="Arima Madurai"/>
                <a:cs typeface="Arima Madurai"/>
                <a:sym typeface="Arima Madurai"/>
              </a:rPr>
              <a:t>+</a:t>
            </a:r>
            <a:endParaRPr sz="3300">
              <a:solidFill>
                <a:schemeClr val="lt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967" name="Google Shape;967;p13"/>
          <p:cNvSpPr/>
          <p:nvPr/>
        </p:nvSpPr>
        <p:spPr>
          <a:xfrm>
            <a:off x="1949171" y="3448165"/>
            <a:ext cx="592697" cy="71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13"/>
          <p:cNvSpPr/>
          <p:nvPr/>
        </p:nvSpPr>
        <p:spPr>
          <a:xfrm>
            <a:off x="3689060" y="2714862"/>
            <a:ext cx="573590" cy="8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13"/>
          <p:cNvSpPr/>
          <p:nvPr/>
        </p:nvSpPr>
        <p:spPr>
          <a:xfrm>
            <a:off x="3970613" y="2414211"/>
            <a:ext cx="573590" cy="146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p13"/>
          <p:cNvSpPr/>
          <p:nvPr/>
        </p:nvSpPr>
        <p:spPr>
          <a:xfrm>
            <a:off x="3683818" y="3053523"/>
            <a:ext cx="573590" cy="155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p13"/>
          <p:cNvSpPr/>
          <p:nvPr/>
        </p:nvSpPr>
        <p:spPr>
          <a:xfrm>
            <a:off x="3932623" y="3336421"/>
            <a:ext cx="573590" cy="96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p13"/>
          <p:cNvSpPr/>
          <p:nvPr/>
        </p:nvSpPr>
        <p:spPr>
          <a:xfrm>
            <a:off x="5659490" y="2534705"/>
            <a:ext cx="573590" cy="121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" name="Google Shape;973;p13"/>
          <p:cNvSpPr/>
          <p:nvPr/>
        </p:nvSpPr>
        <p:spPr>
          <a:xfrm>
            <a:off x="5977542" y="2717516"/>
            <a:ext cx="573590" cy="877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" name="Google Shape;974;p13"/>
          <p:cNvSpPr/>
          <p:nvPr/>
        </p:nvSpPr>
        <p:spPr>
          <a:xfrm>
            <a:off x="5977542" y="3388630"/>
            <a:ext cx="573590" cy="82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5" name="Google Shape;975;p13"/>
          <p:cNvCxnSpPr/>
          <p:nvPr/>
        </p:nvCxnSpPr>
        <p:spPr>
          <a:xfrm>
            <a:off x="5659490" y="3394377"/>
            <a:ext cx="139952" cy="0"/>
          </a:xfrm>
          <a:prstGeom prst="straightConnector1">
            <a:avLst/>
          </a:prstGeom>
          <a:noFill/>
          <a:ln w="28575" cap="flat" cmpd="sng">
            <a:solidFill>
              <a:srgbClr val="652B9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76" name="Google Shape;976;p13"/>
          <p:cNvCxnSpPr/>
          <p:nvPr/>
        </p:nvCxnSpPr>
        <p:spPr>
          <a:xfrm rot="10800000" flipH="1">
            <a:off x="3640458" y="4104606"/>
            <a:ext cx="642308" cy="13306"/>
          </a:xfrm>
          <a:prstGeom prst="straightConnector1">
            <a:avLst/>
          </a:prstGeom>
          <a:noFill/>
          <a:ln w="28575" cap="flat" cmpd="sng">
            <a:solidFill>
              <a:srgbClr val="323F4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77" name="Google Shape;977;p13"/>
          <p:cNvCxnSpPr/>
          <p:nvPr/>
        </p:nvCxnSpPr>
        <p:spPr>
          <a:xfrm rot="10800000" flipH="1">
            <a:off x="5625974" y="4096106"/>
            <a:ext cx="640622" cy="1458"/>
          </a:xfrm>
          <a:prstGeom prst="straightConnector1">
            <a:avLst/>
          </a:prstGeom>
          <a:noFill/>
          <a:ln w="28575" cap="flat" cmpd="sng">
            <a:solidFill>
              <a:srgbClr val="323F4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78" name="Google Shape;978;p13"/>
          <p:cNvCxnSpPr/>
          <p:nvPr/>
        </p:nvCxnSpPr>
        <p:spPr>
          <a:xfrm rot="10800000" flipH="1">
            <a:off x="1652082" y="4104729"/>
            <a:ext cx="640622" cy="1458"/>
          </a:xfrm>
          <a:prstGeom prst="straightConnector1">
            <a:avLst/>
          </a:prstGeom>
          <a:noFill/>
          <a:ln w="28575" cap="flat" cmpd="sng">
            <a:solidFill>
              <a:srgbClr val="323F4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9" name="Google Shape;979;p13"/>
          <p:cNvSpPr/>
          <p:nvPr/>
        </p:nvSpPr>
        <p:spPr>
          <a:xfrm>
            <a:off x="1961579" y="3846304"/>
            <a:ext cx="540986" cy="125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" name="Google Shape;980;p13"/>
          <p:cNvSpPr/>
          <p:nvPr/>
        </p:nvSpPr>
        <p:spPr>
          <a:xfrm>
            <a:off x="1650516" y="3929436"/>
            <a:ext cx="573590" cy="109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1" name="Google Shape;981;p13"/>
          <p:cNvSpPr/>
          <p:nvPr/>
        </p:nvSpPr>
        <p:spPr>
          <a:xfrm>
            <a:off x="3969916" y="3829333"/>
            <a:ext cx="607120" cy="1276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2" name="Google Shape;982;p13"/>
          <p:cNvSpPr/>
          <p:nvPr/>
        </p:nvSpPr>
        <p:spPr>
          <a:xfrm>
            <a:off x="3648819" y="3762032"/>
            <a:ext cx="573590" cy="139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" name="Google Shape;983;p13"/>
          <p:cNvSpPr/>
          <p:nvPr/>
        </p:nvSpPr>
        <p:spPr>
          <a:xfrm>
            <a:off x="5932838" y="4108331"/>
            <a:ext cx="573590" cy="69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4" name="Google Shape;984;p13"/>
          <p:cNvSpPr/>
          <p:nvPr/>
        </p:nvSpPr>
        <p:spPr>
          <a:xfrm>
            <a:off x="5621500" y="4089358"/>
            <a:ext cx="573590" cy="72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5" name="Google Shape;985;p13"/>
          <p:cNvSpPr/>
          <p:nvPr/>
        </p:nvSpPr>
        <p:spPr>
          <a:xfrm flipH="1">
            <a:off x="3505718" y="3263697"/>
            <a:ext cx="692599" cy="46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660066"/>
                </a:solidFill>
                <a:latin typeface="Arima Madurai"/>
                <a:ea typeface="Arima Madurai"/>
                <a:cs typeface="Arima Madurai"/>
                <a:sym typeface="Arima Madurai"/>
              </a:rPr>
              <a:t>+</a:t>
            </a:r>
            <a:endParaRPr sz="3300">
              <a:solidFill>
                <a:schemeClr val="lt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986" name="Google Shape;986;p13"/>
          <p:cNvSpPr/>
          <p:nvPr/>
        </p:nvSpPr>
        <p:spPr>
          <a:xfrm>
            <a:off x="7634782" y="2604359"/>
            <a:ext cx="573590" cy="10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7" name="Google Shape;987;p13"/>
          <p:cNvSpPr/>
          <p:nvPr/>
        </p:nvSpPr>
        <p:spPr>
          <a:xfrm>
            <a:off x="7968200" y="2691392"/>
            <a:ext cx="573590" cy="896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" name="Google Shape;988;p13"/>
          <p:cNvSpPr/>
          <p:nvPr/>
        </p:nvSpPr>
        <p:spPr>
          <a:xfrm>
            <a:off x="7652737" y="3854161"/>
            <a:ext cx="573590" cy="48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5 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Google Shape;989;p13"/>
          <p:cNvSpPr/>
          <p:nvPr/>
        </p:nvSpPr>
        <p:spPr>
          <a:xfrm>
            <a:off x="7945036" y="3461230"/>
            <a:ext cx="592697" cy="71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0" name="Google Shape;990;p13"/>
          <p:cNvCxnSpPr/>
          <p:nvPr/>
        </p:nvCxnSpPr>
        <p:spPr>
          <a:xfrm>
            <a:off x="7613951" y="3448663"/>
            <a:ext cx="197073" cy="0"/>
          </a:xfrm>
          <a:prstGeom prst="straightConnector1">
            <a:avLst/>
          </a:prstGeom>
          <a:noFill/>
          <a:ln w="28575" cap="flat" cmpd="sng">
            <a:solidFill>
              <a:srgbClr val="652B9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1" name="Google Shape;991;p13"/>
          <p:cNvCxnSpPr/>
          <p:nvPr/>
        </p:nvCxnSpPr>
        <p:spPr>
          <a:xfrm rot="10800000" flipH="1">
            <a:off x="7647947" y="4117794"/>
            <a:ext cx="640622" cy="1458"/>
          </a:xfrm>
          <a:prstGeom prst="straightConnector1">
            <a:avLst/>
          </a:prstGeom>
          <a:noFill/>
          <a:ln w="28575" cap="flat" cmpd="sng">
            <a:solidFill>
              <a:srgbClr val="323F4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2" name="Google Shape;992;p13"/>
          <p:cNvSpPr/>
          <p:nvPr/>
        </p:nvSpPr>
        <p:spPr>
          <a:xfrm>
            <a:off x="7646381" y="3942501"/>
            <a:ext cx="573590" cy="109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3" name="Google Shape;993;p13"/>
          <p:cNvSpPr/>
          <p:nvPr/>
        </p:nvSpPr>
        <p:spPr>
          <a:xfrm>
            <a:off x="7970653" y="3937789"/>
            <a:ext cx="573590" cy="109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8" name="Google Shape;9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4283" y="1692758"/>
            <a:ext cx="3849401" cy="3347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055721" y="1246585"/>
            <a:ext cx="2277123" cy="15607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0" name="Google Shape;1000;p14"/>
          <p:cNvGrpSpPr/>
          <p:nvPr/>
        </p:nvGrpSpPr>
        <p:grpSpPr>
          <a:xfrm>
            <a:off x="553886" y="1126856"/>
            <a:ext cx="2968275" cy="1577496"/>
            <a:chOff x="3018088" y="3566909"/>
            <a:chExt cx="1670870" cy="802294"/>
          </a:xfrm>
        </p:grpSpPr>
        <p:pic>
          <p:nvPicPr>
            <p:cNvPr id="1001" name="Google Shape;1001;p14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5">
              <a:alphaModFix/>
            </a:blip>
            <a:srcRect l="2959" t="28035" r="2346" b="25434"/>
            <a:stretch/>
          </p:blipFill>
          <p:spPr>
            <a:xfrm>
              <a:off x="3018088" y="3566909"/>
              <a:ext cx="1670870" cy="8022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2" name="Google Shape;1002;p14"/>
            <p:cNvSpPr txBox="1"/>
            <p:nvPr/>
          </p:nvSpPr>
          <p:spPr>
            <a:xfrm>
              <a:off x="3401014" y="3833333"/>
              <a:ext cx="912452" cy="328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60 - 30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3" name="Google Shape;1003;p14"/>
          <p:cNvGrpSpPr/>
          <p:nvPr/>
        </p:nvGrpSpPr>
        <p:grpSpPr>
          <a:xfrm>
            <a:off x="853807" y="3185238"/>
            <a:ext cx="3213624" cy="1476921"/>
            <a:chOff x="548959" y="3083251"/>
            <a:chExt cx="1808980" cy="751142"/>
          </a:xfrm>
        </p:grpSpPr>
        <p:pic>
          <p:nvPicPr>
            <p:cNvPr id="1004" name="Google Shape;1004;p14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6">
              <a:alphaModFix/>
            </a:blip>
            <a:srcRect l="2959" t="28035" r="2346" b="25434"/>
            <a:stretch/>
          </p:blipFill>
          <p:spPr>
            <a:xfrm>
              <a:off x="548959" y="3083251"/>
              <a:ext cx="1808980" cy="7511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5" name="Google Shape;1005;p14"/>
            <p:cNvSpPr txBox="1"/>
            <p:nvPr/>
          </p:nvSpPr>
          <p:spPr>
            <a:xfrm>
              <a:off x="946263" y="3318692"/>
              <a:ext cx="915159" cy="360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30 + 5</a:t>
              </a:r>
              <a:endPara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6" name="Google Shape;1006;p14"/>
          <p:cNvGrpSpPr/>
          <p:nvPr/>
        </p:nvGrpSpPr>
        <p:grpSpPr>
          <a:xfrm>
            <a:off x="3236700" y="5040034"/>
            <a:ext cx="2855555" cy="1622175"/>
            <a:chOff x="1296209" y="4151193"/>
            <a:chExt cx="1607419" cy="825017"/>
          </a:xfrm>
        </p:grpSpPr>
        <p:pic>
          <p:nvPicPr>
            <p:cNvPr id="1007" name="Google Shape;1007;p14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7">
              <a:alphaModFix/>
            </a:blip>
            <a:srcRect l="2959" t="28035" r="2346" b="25434"/>
            <a:stretch/>
          </p:blipFill>
          <p:spPr>
            <a:xfrm>
              <a:off x="1296209" y="4151193"/>
              <a:ext cx="1607419" cy="8250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8" name="Google Shape;1008;p14"/>
            <p:cNvSpPr txBox="1"/>
            <p:nvPr/>
          </p:nvSpPr>
          <p:spPr>
            <a:xfrm>
              <a:off x="1546463" y="4435690"/>
              <a:ext cx="1075777" cy="3600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 + 40</a:t>
              </a:r>
              <a:endPara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9" name="Google Shape;1009;p14"/>
          <p:cNvGrpSpPr/>
          <p:nvPr/>
        </p:nvGrpSpPr>
        <p:grpSpPr>
          <a:xfrm>
            <a:off x="7875084" y="1011380"/>
            <a:ext cx="2813679" cy="1536122"/>
            <a:chOff x="4780150" y="2978288"/>
            <a:chExt cx="1583847" cy="781252"/>
          </a:xfrm>
        </p:grpSpPr>
        <p:pic>
          <p:nvPicPr>
            <p:cNvPr id="1010" name="Google Shape;1010;p14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8">
              <a:alphaModFix/>
            </a:blip>
            <a:srcRect l="2959" t="28035" r="2346" b="25434"/>
            <a:stretch/>
          </p:blipFill>
          <p:spPr>
            <a:xfrm>
              <a:off x="4780150" y="2978288"/>
              <a:ext cx="1583847" cy="7812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1" name="Google Shape;1011;p14"/>
            <p:cNvSpPr txBox="1"/>
            <p:nvPr/>
          </p:nvSpPr>
          <p:spPr>
            <a:xfrm>
              <a:off x="5111000" y="3222935"/>
              <a:ext cx="833045" cy="328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34 + 1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2" name="Google Shape;1012;p14"/>
          <p:cNvGrpSpPr/>
          <p:nvPr/>
        </p:nvGrpSpPr>
        <p:grpSpPr>
          <a:xfrm>
            <a:off x="8125942" y="2820660"/>
            <a:ext cx="3028664" cy="1541726"/>
            <a:chOff x="1193891" y="4197349"/>
            <a:chExt cx="1704864" cy="784102"/>
          </a:xfrm>
        </p:grpSpPr>
        <p:pic>
          <p:nvPicPr>
            <p:cNvPr id="1013" name="Google Shape;1013;p14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9">
              <a:alphaModFix/>
            </a:blip>
            <a:srcRect l="2959" t="28035" r="2346" b="25434"/>
            <a:stretch/>
          </p:blipFill>
          <p:spPr>
            <a:xfrm>
              <a:off x="1193891" y="4197349"/>
              <a:ext cx="1704864" cy="7841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4" name="Google Shape;1014;p14"/>
            <p:cNvSpPr txBox="1"/>
            <p:nvPr/>
          </p:nvSpPr>
          <p:spPr>
            <a:xfrm>
              <a:off x="1544529" y="4432790"/>
              <a:ext cx="1075777" cy="3600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40 + 20</a:t>
              </a:r>
              <a:endPara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5" name="Google Shape;1015;p14"/>
          <p:cNvGrpSpPr/>
          <p:nvPr/>
        </p:nvGrpSpPr>
        <p:grpSpPr>
          <a:xfrm>
            <a:off x="7751816" y="4751829"/>
            <a:ext cx="2860861" cy="1627853"/>
            <a:chOff x="4739992" y="4151355"/>
            <a:chExt cx="1610406" cy="827905"/>
          </a:xfrm>
        </p:grpSpPr>
        <p:pic>
          <p:nvPicPr>
            <p:cNvPr id="1016" name="Google Shape;1016;p14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10">
              <a:alphaModFix/>
            </a:blip>
            <a:srcRect l="2959" t="28035" r="2346" b="25434"/>
            <a:stretch/>
          </p:blipFill>
          <p:spPr>
            <a:xfrm>
              <a:off x="4739992" y="4151355"/>
              <a:ext cx="1610406" cy="8279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7" name="Google Shape;1017;p14"/>
            <p:cNvSpPr txBox="1"/>
            <p:nvPr/>
          </p:nvSpPr>
          <p:spPr>
            <a:xfrm>
              <a:off x="5088831" y="4445201"/>
              <a:ext cx="912452" cy="328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80 - 50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8" name="Google Shape;1018;p14"/>
          <p:cNvSpPr txBox="1"/>
          <p:nvPr/>
        </p:nvSpPr>
        <p:spPr>
          <a:xfrm>
            <a:off x="506356" y="238086"/>
            <a:ext cx="89867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Bài 3: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Hai phép tính nào dưới đây có cùng kết quả?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3" name="Google Shape;102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3234" y="3695967"/>
            <a:ext cx="3849401" cy="33477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4" name="Google Shape;1024;p15"/>
          <p:cNvGrpSpPr/>
          <p:nvPr/>
        </p:nvGrpSpPr>
        <p:grpSpPr>
          <a:xfrm>
            <a:off x="1625291" y="1151717"/>
            <a:ext cx="2968275" cy="1577496"/>
            <a:chOff x="3018088" y="3566909"/>
            <a:chExt cx="1670870" cy="802294"/>
          </a:xfrm>
        </p:grpSpPr>
        <p:pic>
          <p:nvPicPr>
            <p:cNvPr id="1025" name="Google Shape;1025;p15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4">
              <a:alphaModFix/>
            </a:blip>
            <a:srcRect l="2959" t="28035" r="2346" b="25434"/>
            <a:stretch/>
          </p:blipFill>
          <p:spPr>
            <a:xfrm>
              <a:off x="3018088" y="3566909"/>
              <a:ext cx="1670870" cy="8022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6" name="Google Shape;1026;p15"/>
            <p:cNvSpPr txBox="1"/>
            <p:nvPr/>
          </p:nvSpPr>
          <p:spPr>
            <a:xfrm>
              <a:off x="3401014" y="3833333"/>
              <a:ext cx="912452" cy="328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60 - 30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7" name="Google Shape;1027;p15"/>
          <p:cNvGrpSpPr/>
          <p:nvPr/>
        </p:nvGrpSpPr>
        <p:grpSpPr>
          <a:xfrm>
            <a:off x="606527" y="3063008"/>
            <a:ext cx="3213624" cy="1476921"/>
            <a:chOff x="548959" y="3083251"/>
            <a:chExt cx="1808980" cy="751142"/>
          </a:xfrm>
        </p:grpSpPr>
        <p:pic>
          <p:nvPicPr>
            <p:cNvPr id="1028" name="Google Shape;1028;p15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5">
              <a:alphaModFix/>
            </a:blip>
            <a:srcRect l="2959" t="28035" r="2346" b="25434"/>
            <a:stretch/>
          </p:blipFill>
          <p:spPr>
            <a:xfrm>
              <a:off x="548959" y="3083251"/>
              <a:ext cx="1808980" cy="7511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9" name="Google Shape;1029;p15"/>
            <p:cNvSpPr txBox="1"/>
            <p:nvPr/>
          </p:nvSpPr>
          <p:spPr>
            <a:xfrm>
              <a:off x="946263" y="3318692"/>
              <a:ext cx="915159" cy="360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30 + 5</a:t>
              </a:r>
              <a:endPara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0" name="Google Shape;1030;p15"/>
          <p:cNvGrpSpPr/>
          <p:nvPr/>
        </p:nvGrpSpPr>
        <p:grpSpPr>
          <a:xfrm>
            <a:off x="1464478" y="4998696"/>
            <a:ext cx="2855555" cy="1622175"/>
            <a:chOff x="1296209" y="4151193"/>
            <a:chExt cx="1607419" cy="825017"/>
          </a:xfrm>
        </p:grpSpPr>
        <p:pic>
          <p:nvPicPr>
            <p:cNvPr id="1031" name="Google Shape;1031;p15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6">
              <a:alphaModFix/>
            </a:blip>
            <a:srcRect l="2959" t="28035" r="2346" b="25434"/>
            <a:stretch/>
          </p:blipFill>
          <p:spPr>
            <a:xfrm>
              <a:off x="1296209" y="4151193"/>
              <a:ext cx="1607419" cy="8250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2" name="Google Shape;1032;p15"/>
            <p:cNvSpPr txBox="1"/>
            <p:nvPr/>
          </p:nvSpPr>
          <p:spPr>
            <a:xfrm>
              <a:off x="1546463" y="4435690"/>
              <a:ext cx="1075777" cy="3600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 + 40</a:t>
              </a:r>
              <a:endPara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3" name="Google Shape;1033;p15"/>
          <p:cNvGrpSpPr/>
          <p:nvPr/>
        </p:nvGrpSpPr>
        <p:grpSpPr>
          <a:xfrm>
            <a:off x="7342005" y="1089817"/>
            <a:ext cx="2813679" cy="1536122"/>
            <a:chOff x="4780150" y="2978288"/>
            <a:chExt cx="1583847" cy="781252"/>
          </a:xfrm>
        </p:grpSpPr>
        <p:pic>
          <p:nvPicPr>
            <p:cNvPr id="1034" name="Google Shape;1034;p15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7">
              <a:alphaModFix/>
            </a:blip>
            <a:srcRect l="2959" t="28035" r="2346" b="25434"/>
            <a:stretch/>
          </p:blipFill>
          <p:spPr>
            <a:xfrm>
              <a:off x="4780150" y="2978288"/>
              <a:ext cx="1583847" cy="7812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5" name="Google Shape;1035;p15"/>
            <p:cNvSpPr txBox="1"/>
            <p:nvPr/>
          </p:nvSpPr>
          <p:spPr>
            <a:xfrm>
              <a:off x="5111000" y="3222935"/>
              <a:ext cx="833045" cy="328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34 + 1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6" name="Google Shape;1036;p15"/>
          <p:cNvGrpSpPr/>
          <p:nvPr/>
        </p:nvGrpSpPr>
        <p:grpSpPr>
          <a:xfrm>
            <a:off x="6686414" y="2865081"/>
            <a:ext cx="3028664" cy="1541726"/>
            <a:chOff x="1193891" y="4197349"/>
            <a:chExt cx="1704864" cy="784102"/>
          </a:xfrm>
        </p:grpSpPr>
        <p:pic>
          <p:nvPicPr>
            <p:cNvPr id="1037" name="Google Shape;1037;p15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8">
              <a:alphaModFix/>
            </a:blip>
            <a:srcRect l="2959" t="28035" r="2346" b="25434"/>
            <a:stretch/>
          </p:blipFill>
          <p:spPr>
            <a:xfrm>
              <a:off x="1193891" y="4197349"/>
              <a:ext cx="1704864" cy="7841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8" name="Google Shape;1038;p15"/>
            <p:cNvSpPr txBox="1"/>
            <p:nvPr/>
          </p:nvSpPr>
          <p:spPr>
            <a:xfrm>
              <a:off x="1544529" y="4432790"/>
              <a:ext cx="1075777" cy="3600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40 + 20</a:t>
              </a:r>
              <a:endPara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9" name="Google Shape;1039;p15"/>
          <p:cNvGrpSpPr/>
          <p:nvPr/>
        </p:nvGrpSpPr>
        <p:grpSpPr>
          <a:xfrm>
            <a:off x="6383050" y="5004077"/>
            <a:ext cx="2860861" cy="1627853"/>
            <a:chOff x="4739992" y="4151355"/>
            <a:chExt cx="1610406" cy="827905"/>
          </a:xfrm>
        </p:grpSpPr>
        <p:pic>
          <p:nvPicPr>
            <p:cNvPr id="1040" name="Google Shape;1040;p15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9">
              <a:alphaModFix/>
            </a:blip>
            <a:srcRect l="2959" t="28035" r="2346" b="25434"/>
            <a:stretch/>
          </p:blipFill>
          <p:spPr>
            <a:xfrm>
              <a:off x="4739992" y="4151355"/>
              <a:ext cx="1610406" cy="8279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1" name="Google Shape;1041;p15"/>
            <p:cNvSpPr txBox="1"/>
            <p:nvPr/>
          </p:nvSpPr>
          <p:spPr>
            <a:xfrm>
              <a:off x="5088831" y="4445201"/>
              <a:ext cx="912452" cy="328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80 - 50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2" name="Google Shape;1042;p15"/>
          <p:cNvSpPr txBox="1"/>
          <p:nvPr/>
        </p:nvSpPr>
        <p:spPr>
          <a:xfrm>
            <a:off x="506356" y="238086"/>
            <a:ext cx="89867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Bài 3: Hai phép tính nào dưới đây có cùng kết quả?</a:t>
            </a:r>
            <a:endParaRPr/>
          </a:p>
        </p:txBody>
      </p:sp>
      <p:cxnSp>
        <p:nvCxnSpPr>
          <p:cNvPr id="1043" name="Google Shape;1043;p15"/>
          <p:cNvCxnSpPr/>
          <p:nvPr/>
        </p:nvCxnSpPr>
        <p:spPr>
          <a:xfrm>
            <a:off x="3810622" y="2445698"/>
            <a:ext cx="3004035" cy="324970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4" name="Google Shape;1044;p15"/>
          <p:cNvCxnSpPr/>
          <p:nvPr/>
        </p:nvCxnSpPr>
        <p:spPr>
          <a:xfrm rot="10800000" flipH="1">
            <a:off x="3643900" y="2406314"/>
            <a:ext cx="4205492" cy="1663323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15"/>
          <p:cNvCxnSpPr/>
          <p:nvPr/>
        </p:nvCxnSpPr>
        <p:spPr>
          <a:xfrm rot="10800000" flipH="1">
            <a:off x="4160064" y="4324559"/>
            <a:ext cx="3901249" cy="170706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16"/>
          <p:cNvGrpSpPr/>
          <p:nvPr/>
        </p:nvGrpSpPr>
        <p:grpSpPr>
          <a:xfrm>
            <a:off x="1103812" y="1953001"/>
            <a:ext cx="10163418" cy="3485846"/>
            <a:chOff x="777240" y="1763742"/>
            <a:chExt cx="10163418" cy="3485846"/>
          </a:xfrm>
        </p:grpSpPr>
        <p:sp>
          <p:nvSpPr>
            <p:cNvPr id="1051" name="Google Shape;1051;p16"/>
            <p:cNvSpPr/>
            <p:nvPr/>
          </p:nvSpPr>
          <p:spPr>
            <a:xfrm>
              <a:off x="777240" y="3503815"/>
              <a:ext cx="1745773" cy="174577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50</a:t>
              </a:r>
              <a:endParaRPr/>
            </a:p>
          </p:txBody>
        </p:sp>
        <p:sp>
          <p:nvSpPr>
            <p:cNvPr id="1052" name="Google Shape;1052;p16"/>
            <p:cNvSpPr/>
            <p:nvPr/>
          </p:nvSpPr>
          <p:spPr>
            <a:xfrm>
              <a:off x="3367953" y="1763742"/>
              <a:ext cx="1594731" cy="1594731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53" name="Google Shape;1053;p16"/>
            <p:cNvSpPr/>
            <p:nvPr/>
          </p:nvSpPr>
          <p:spPr>
            <a:xfrm>
              <a:off x="6446522" y="3491504"/>
              <a:ext cx="1496291" cy="1496291"/>
            </a:xfrm>
            <a:prstGeom prst="roundRect">
              <a:avLst>
                <a:gd name="adj" fmla="val 16667"/>
              </a:avLst>
            </a:prstGeom>
            <a:solidFill>
              <a:srgbClr val="EA85B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54" name="Google Shape;1054;p16"/>
            <p:cNvSpPr/>
            <p:nvPr/>
          </p:nvSpPr>
          <p:spPr>
            <a:xfrm>
              <a:off x="9044248" y="1868979"/>
              <a:ext cx="1896410" cy="1634836"/>
            </a:xfrm>
            <a:prstGeom prst="triangle">
              <a:avLst>
                <a:gd name="adj" fmla="val 50000"/>
              </a:avLst>
            </a:prstGeom>
            <a:solidFill>
              <a:srgbClr val="8DA9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cxnSp>
          <p:nvCxnSpPr>
            <p:cNvPr id="1055" name="Google Shape;1055;p16"/>
            <p:cNvCxnSpPr>
              <a:stCxn id="1051" idx="7"/>
              <a:endCxn id="1052" idx="1"/>
            </p:cNvCxnSpPr>
            <p:nvPr/>
          </p:nvCxnSpPr>
          <p:spPr>
            <a:xfrm rot="10800000" flipH="1">
              <a:off x="2267350" y="2560977"/>
              <a:ext cx="1100700" cy="119850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056" name="Google Shape;1056;p16"/>
            <p:cNvCxnSpPr>
              <a:stCxn id="1052" idx="3"/>
              <a:endCxn id="1053" idx="1"/>
            </p:cNvCxnSpPr>
            <p:nvPr/>
          </p:nvCxnSpPr>
          <p:spPr>
            <a:xfrm>
              <a:off x="4962684" y="2561107"/>
              <a:ext cx="1483800" cy="167850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057" name="Google Shape;1057;p16"/>
            <p:cNvCxnSpPr>
              <a:stCxn id="1053" idx="3"/>
              <a:endCxn id="1054" idx="1"/>
            </p:cNvCxnSpPr>
            <p:nvPr/>
          </p:nvCxnSpPr>
          <p:spPr>
            <a:xfrm rot="10800000" flipH="1">
              <a:off x="7942813" y="2686249"/>
              <a:ext cx="1575600" cy="155340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058" name="Google Shape;1058;p16"/>
            <p:cNvSpPr txBox="1"/>
            <p:nvPr/>
          </p:nvSpPr>
          <p:spPr>
            <a:xfrm rot="-2833091">
              <a:off x="1895869" y="2652547"/>
              <a:ext cx="1197764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+ 30</a:t>
              </a:r>
              <a:endParaRPr/>
            </a:p>
          </p:txBody>
        </p:sp>
        <p:sp>
          <p:nvSpPr>
            <p:cNvPr id="1059" name="Google Shape;1059;p16"/>
            <p:cNvSpPr txBox="1"/>
            <p:nvPr/>
          </p:nvSpPr>
          <p:spPr>
            <a:xfrm rot="2853281">
              <a:off x="5264108" y="2709626"/>
              <a:ext cx="121219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- 40 </a:t>
              </a:r>
              <a:endParaRPr/>
            </a:p>
          </p:txBody>
        </p:sp>
        <p:sp>
          <p:nvSpPr>
            <p:cNvPr id="1060" name="Google Shape;1060;p16"/>
            <p:cNvSpPr txBox="1"/>
            <p:nvPr/>
          </p:nvSpPr>
          <p:spPr>
            <a:xfrm rot="-2706439">
              <a:off x="7920251" y="2786339"/>
              <a:ext cx="1197764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+ 15</a:t>
              </a:r>
              <a:endParaRPr/>
            </a:p>
          </p:txBody>
        </p:sp>
      </p:grpSp>
      <p:pic>
        <p:nvPicPr>
          <p:cNvPr id="1061" name="Google Shape;106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2352" y="28131"/>
            <a:ext cx="4029075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2" name="Google Shape;1062;p16"/>
          <p:cNvSpPr txBox="1"/>
          <p:nvPr/>
        </p:nvSpPr>
        <p:spPr>
          <a:xfrm>
            <a:off x="1103812" y="1082615"/>
            <a:ext cx="16914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Bài 4: Số</a:t>
            </a:r>
            <a:endParaRPr sz="32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16"/>
          <p:cNvSpPr txBox="1"/>
          <p:nvPr/>
        </p:nvSpPr>
        <p:spPr>
          <a:xfrm>
            <a:off x="3998449" y="2426308"/>
            <a:ext cx="929640" cy="7694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  <a:endParaRPr/>
          </a:p>
        </p:txBody>
      </p:sp>
      <p:sp>
        <p:nvSpPr>
          <p:cNvPr id="1064" name="Google Shape;1064;p16"/>
          <p:cNvSpPr txBox="1"/>
          <p:nvPr/>
        </p:nvSpPr>
        <p:spPr>
          <a:xfrm>
            <a:off x="7056419" y="4044187"/>
            <a:ext cx="929640" cy="769441"/>
          </a:xfrm>
          <a:prstGeom prst="rect">
            <a:avLst/>
          </a:prstGeom>
          <a:solidFill>
            <a:srgbClr val="EA85B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1065" name="Google Shape;1065;p16"/>
          <p:cNvSpPr txBox="1"/>
          <p:nvPr/>
        </p:nvSpPr>
        <p:spPr>
          <a:xfrm>
            <a:off x="9843591" y="2868107"/>
            <a:ext cx="929640" cy="769441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822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Google Shape;107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6188" y="1363847"/>
            <a:ext cx="6633627" cy="4127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47446" y="3281655"/>
            <a:ext cx="3411810" cy="2010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209972" flipH="1">
            <a:off x="9698766" y="1581971"/>
            <a:ext cx="2981984" cy="314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92352" y="28131"/>
            <a:ext cx="2867111" cy="1518281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Google Shape;1074;p17"/>
          <p:cNvSpPr txBox="1"/>
          <p:nvPr/>
        </p:nvSpPr>
        <p:spPr>
          <a:xfrm>
            <a:off x="2504686" y="86574"/>
            <a:ext cx="965663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Bài 5: Nghỉ hè năm trước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Lâm được </a:t>
            </a: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đi biển chơi. Lâm được đi rất nhiều nơi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và còn được ra Đảo nữa. Lúc lên thuyền ra Đảo, Lâm thấy trên thuyền đã có 12 hành khách. Thêm 3 người nhà Lâm nữa. Hỏi bây giờ trên thuyền có tất cả bao nhiêu hành khách?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5" name="Google Shape;1075;p17"/>
          <p:cNvPicPr preferRelativeResize="0"/>
          <p:nvPr/>
        </p:nvPicPr>
        <p:blipFill rotWithShape="1">
          <a:blip r:embed="rId8">
            <a:alphaModFix/>
          </a:blip>
          <a:srcRect r="7614"/>
          <a:stretch/>
        </p:blipFill>
        <p:spPr>
          <a:xfrm>
            <a:off x="0" y="3681631"/>
            <a:ext cx="8041341" cy="3176369"/>
          </a:xfrm>
          <a:prstGeom prst="rect">
            <a:avLst/>
          </a:prstGeom>
          <a:noFill/>
          <a:ln>
            <a:noFill/>
          </a:ln>
        </p:spPr>
      </p:pic>
      <p:sp>
        <p:nvSpPr>
          <p:cNvPr id="1076" name="Google Shape;1076;p17"/>
          <p:cNvSpPr txBox="1"/>
          <p:nvPr/>
        </p:nvSpPr>
        <p:spPr>
          <a:xfrm>
            <a:off x="2387799" y="3994468"/>
            <a:ext cx="16914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Bài</a:t>
            </a:r>
            <a:r>
              <a:rPr lang="en-US" sz="3200" b="1" dirty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giải</a:t>
            </a:r>
            <a:endParaRPr sz="3200" b="1" dirty="0">
              <a:solidFill>
                <a:schemeClr val="dk1"/>
              </a:solidFill>
              <a:latin typeface="HP001 4 hàng" panose="020B0603050302020204" pitchFamily="34" charset="-93"/>
              <a:sym typeface="Arial"/>
            </a:endParaRPr>
          </a:p>
        </p:txBody>
      </p:sp>
      <p:sp>
        <p:nvSpPr>
          <p:cNvPr id="1077" name="Google Shape;1077;p17"/>
          <p:cNvSpPr/>
          <p:nvPr/>
        </p:nvSpPr>
        <p:spPr>
          <a:xfrm>
            <a:off x="373025" y="4363196"/>
            <a:ext cx="753384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Trên</a:t>
            </a:r>
            <a:r>
              <a:rPr lang="en-US" sz="3200" b="1" dirty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thuyền</a:t>
            </a:r>
            <a:r>
              <a:rPr lang="en-US" sz="3200" b="1" dirty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có</a:t>
            </a:r>
            <a:r>
              <a:rPr lang="en-US" sz="3200" b="1" dirty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tất</a:t>
            </a:r>
            <a:r>
              <a:rPr lang="en-US" sz="3200" b="1" dirty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cả</a:t>
            </a:r>
            <a:r>
              <a:rPr lang="en-US" sz="3200" b="1" dirty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số</a:t>
            </a:r>
            <a:r>
              <a:rPr lang="en-US" sz="3200" b="1" dirty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hành</a:t>
            </a:r>
            <a:r>
              <a:rPr lang="en-US" sz="3200" b="1" dirty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khách</a:t>
            </a:r>
            <a:r>
              <a:rPr lang="en-US" sz="3200" b="1" dirty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là</a:t>
            </a:r>
            <a:r>
              <a:rPr lang="en-US" sz="3200" b="1" dirty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:</a:t>
            </a:r>
            <a:endParaRPr sz="3200" b="1" dirty="0">
              <a:solidFill>
                <a:schemeClr val="dk1"/>
              </a:solidFill>
              <a:latin typeface="HP001 4 hàng" panose="020B0603050302020204" pitchFamily="34" charset="-93"/>
              <a:sym typeface="Arial"/>
            </a:endParaRPr>
          </a:p>
        </p:txBody>
      </p:sp>
      <p:sp>
        <p:nvSpPr>
          <p:cNvPr id="1078" name="Google Shape;1078;p17"/>
          <p:cNvSpPr txBox="1"/>
          <p:nvPr/>
        </p:nvSpPr>
        <p:spPr>
          <a:xfrm>
            <a:off x="1083275" y="5221087"/>
            <a:ext cx="436092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12 + 3 = 15 (</a:t>
            </a:r>
            <a:r>
              <a:rPr lang="en-US" sz="3200" b="1" dirty="0" err="1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người</a:t>
            </a:r>
            <a:r>
              <a:rPr lang="en-US" sz="3200" b="1" dirty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)</a:t>
            </a:r>
            <a:endParaRPr sz="3200" b="1" dirty="0">
              <a:solidFill>
                <a:schemeClr val="dk1"/>
              </a:solidFill>
              <a:latin typeface="HP001 4 hàng" panose="020B0603050302020204" pitchFamily="34" charset="-93"/>
              <a:sym typeface="Arial"/>
            </a:endParaRPr>
          </a:p>
        </p:txBody>
      </p:sp>
      <p:sp>
        <p:nvSpPr>
          <p:cNvPr id="1079" name="Google Shape;1079;p17"/>
          <p:cNvSpPr txBox="1"/>
          <p:nvPr/>
        </p:nvSpPr>
        <p:spPr>
          <a:xfrm>
            <a:off x="1768820" y="5854869"/>
            <a:ext cx="419588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Đáp</a:t>
            </a:r>
            <a:r>
              <a:rPr lang="en-US" sz="3200" b="1" dirty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số</a:t>
            </a:r>
            <a:r>
              <a:rPr lang="en-US" sz="3200" b="1" dirty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: 15 (</a:t>
            </a:r>
            <a:r>
              <a:rPr lang="en-US" sz="3200" b="1" dirty="0" err="1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người</a:t>
            </a:r>
            <a:r>
              <a:rPr lang="en-US" sz="3200" b="1" dirty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)</a:t>
            </a:r>
            <a:endParaRPr sz="3200" b="1" dirty="0">
              <a:solidFill>
                <a:schemeClr val="dk1"/>
              </a:solidFill>
              <a:latin typeface="HP001 4 hàng" panose="020B0603050302020204" pitchFamily="34" charset="-93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4" name="Google Shape;108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52294"/>
            <a:ext cx="4325121" cy="4812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2237" y="102245"/>
            <a:ext cx="1720672" cy="17206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6" name="Google Shape;1086;p18"/>
          <p:cNvGrpSpPr/>
          <p:nvPr/>
        </p:nvGrpSpPr>
        <p:grpSpPr>
          <a:xfrm>
            <a:off x="3227803" y="1435814"/>
            <a:ext cx="7564234" cy="4600363"/>
            <a:chOff x="3227803" y="1435814"/>
            <a:chExt cx="7564234" cy="4600363"/>
          </a:xfrm>
        </p:grpSpPr>
        <p:pic>
          <p:nvPicPr>
            <p:cNvPr id="1087" name="Google Shape;1087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227803" y="1435814"/>
              <a:ext cx="7564234" cy="46003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8" name="Google Shape;1088;p18"/>
            <p:cNvSpPr txBox="1"/>
            <p:nvPr/>
          </p:nvSpPr>
          <p:spPr>
            <a:xfrm rot="232049">
              <a:off x="4447105" y="1888072"/>
              <a:ext cx="4920702" cy="3416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7030A0"/>
                  </a:solidFill>
                  <a:latin typeface="Judson"/>
                  <a:ea typeface="Judson"/>
                  <a:cs typeface="Judson"/>
                  <a:sym typeface="Judson"/>
                </a:rPr>
                <a:t>Hẹn gặp lại các con ở những tiết học sau.</a:t>
              </a:r>
              <a:endParaRPr sz="4800" b="1">
                <a:solidFill>
                  <a:srgbClr val="7030A0"/>
                </a:solidFill>
                <a:latin typeface="Judson"/>
                <a:ea typeface="Judson"/>
                <a:cs typeface="Judson"/>
                <a:sym typeface="Judso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" name="Google Shape;78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4786" y="4111338"/>
            <a:ext cx="2231385" cy="27466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7" name="Google Shape;787;p2"/>
          <p:cNvGrpSpPr/>
          <p:nvPr/>
        </p:nvGrpSpPr>
        <p:grpSpPr>
          <a:xfrm>
            <a:off x="4591347" y="3200400"/>
            <a:ext cx="2711036" cy="3810000"/>
            <a:chOff x="990599" y="2971800"/>
            <a:chExt cx="2711036" cy="3810000"/>
          </a:xfrm>
        </p:grpSpPr>
        <p:pic>
          <p:nvPicPr>
            <p:cNvPr id="788" name="Google Shape;78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10722" y="5528281"/>
              <a:ext cx="890913" cy="746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9" name="Google Shape;789;p2"/>
            <p:cNvPicPr preferRelativeResize="0"/>
            <p:nvPr/>
          </p:nvPicPr>
          <p:blipFill rotWithShape="1">
            <a:blip r:embed="rId5">
              <a:alphaModFix/>
            </a:blip>
            <a:srcRect l="16358" t="3812" r="14730"/>
            <a:stretch/>
          </p:blipFill>
          <p:spPr>
            <a:xfrm>
              <a:off x="990599" y="2971800"/>
              <a:ext cx="2709189" cy="381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0" name="Google Shape;790;p2"/>
          <p:cNvSpPr/>
          <p:nvPr/>
        </p:nvSpPr>
        <p:spPr>
          <a:xfrm>
            <a:off x="2979204" y="170452"/>
            <a:ext cx="6864532" cy="2662646"/>
          </a:xfrm>
          <a:prstGeom prst="cloudCallout">
            <a:avLst>
              <a:gd name="adj1" fmla="val -17635"/>
              <a:gd name="adj2" fmla="val 108654"/>
            </a:avLst>
          </a:prstGeom>
          <a:solidFill>
            <a:srgbClr val="C2D59B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Dâu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ngoài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vườn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hết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rồi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hoạch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dâu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Nhưng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chân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đau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quá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Cháu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giúp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ra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vườn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hái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dâu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400" b="1" dirty="0">
              <a:solidFill>
                <a:srgbClr val="00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1" name="Google Shape;791;p2"/>
          <p:cNvSpPr/>
          <p:nvPr/>
        </p:nvSpPr>
        <p:spPr>
          <a:xfrm>
            <a:off x="9379131" y="5334000"/>
            <a:ext cx="2590800" cy="1219200"/>
          </a:xfrm>
          <a:prstGeom prst="cloudCallout">
            <a:avLst>
              <a:gd name="adj1" fmla="val -77407"/>
              <a:gd name="adj2" fmla="val -38971"/>
            </a:avLst>
          </a:prstGeom>
          <a:solidFill>
            <a:srgbClr val="E5B8B7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F3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Dạ được ông ạ, cháu sẽ đi ngay!</a:t>
            </a:r>
            <a:endParaRPr sz="2000" b="1">
              <a:solidFill>
                <a:srgbClr val="3F31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92" name="Google Shape;792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60343" y="-389964"/>
            <a:ext cx="5048053" cy="6669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7" name="Google Shape;797;p3"/>
          <p:cNvGrpSpPr/>
          <p:nvPr/>
        </p:nvGrpSpPr>
        <p:grpSpPr>
          <a:xfrm>
            <a:off x="4403953" y="514794"/>
            <a:ext cx="3637130" cy="4495800"/>
            <a:chOff x="4359118" y="2362200"/>
            <a:chExt cx="3108482" cy="3820825"/>
          </a:xfrm>
        </p:grpSpPr>
        <p:pic>
          <p:nvPicPr>
            <p:cNvPr id="798" name="Google Shape;798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59118" y="2362200"/>
              <a:ext cx="3108482" cy="3820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9" name="Google Shape;799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95800" y="4728823"/>
              <a:ext cx="1205584" cy="100871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0" name="Google Shape;800;p3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43400" y="4532911"/>
            <a:ext cx="592248" cy="43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3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43400" y="5940887"/>
            <a:ext cx="738072" cy="536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3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2127625" y="6067067"/>
            <a:ext cx="691775" cy="502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3">
            <a:hlinkClick r:id="rId12" action="ppaction://hlinksldjump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3200399" y="4963102"/>
            <a:ext cx="720431" cy="52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3">
            <a:hlinkClick r:id="rId14" action="ppaction://hlinksldjump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367570" y="4309114"/>
            <a:ext cx="604230" cy="43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3">
            <a:hlinkClick r:id="rId6" action="ppaction://hlinksldjump"/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839508" y="5010594"/>
            <a:ext cx="655048" cy="475806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Google Shape;806;p3"/>
          <p:cNvSpPr/>
          <p:nvPr/>
        </p:nvSpPr>
        <p:spPr>
          <a:xfrm flipH="1">
            <a:off x="2434003" y="2313360"/>
            <a:ext cx="4797915" cy="2434646"/>
          </a:xfrm>
          <a:prstGeom prst="cloudCallout">
            <a:avLst>
              <a:gd name="adj1" fmla="val -60105"/>
              <a:gd name="adj2" fmla="val 35185"/>
            </a:avLst>
          </a:prstGeom>
          <a:solidFill>
            <a:srgbClr val="92D05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 quả dâu chứa một câu hỏi, muốn hái được dâu, mình phải  trả lời câu hỏi . Các bạn giúp mình nhé!</a:t>
            </a:r>
            <a:endParaRPr sz="2400">
              <a:solidFill>
                <a:srgbClr val="00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07" name="Google Shape;807;p3">
            <a:hlinkClick r:id="rId12" action="ppaction://hlinksldjump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951450" y="4865465"/>
            <a:ext cx="2240550" cy="2005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"/>
          <p:cNvSpPr/>
          <p:nvPr/>
        </p:nvSpPr>
        <p:spPr>
          <a:xfrm>
            <a:off x="3300481" y="3912230"/>
            <a:ext cx="5689115" cy="222015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40</a:t>
            </a:r>
            <a:endParaRPr sz="3600" dirty="0">
              <a:solidFill>
                <a:srgbClr val="00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13" name="Google Shape;813;p4"/>
          <p:cNvGrpSpPr/>
          <p:nvPr/>
        </p:nvGrpSpPr>
        <p:grpSpPr>
          <a:xfrm>
            <a:off x="1828801" y="499601"/>
            <a:ext cx="9143691" cy="3412630"/>
            <a:chOff x="330958" y="248315"/>
            <a:chExt cx="9143691" cy="3412630"/>
          </a:xfrm>
        </p:grpSpPr>
        <p:pic>
          <p:nvPicPr>
            <p:cNvPr id="814" name="Google Shape;814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93072" y="248315"/>
              <a:ext cx="5898682" cy="306348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15" name="Google Shape;815;p4"/>
            <p:cNvGrpSpPr/>
            <p:nvPr/>
          </p:nvGrpSpPr>
          <p:grpSpPr>
            <a:xfrm>
              <a:off x="6630274" y="381000"/>
              <a:ext cx="2844375" cy="3247712"/>
              <a:chOff x="8876763" y="-521788"/>
              <a:chExt cx="2844375" cy="3247712"/>
            </a:xfrm>
          </p:grpSpPr>
          <p:pic>
            <p:nvPicPr>
              <p:cNvPr id="816" name="Google Shape;816;p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8901738" y="-521788"/>
                <a:ext cx="2819400" cy="3247712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817" name="Google Shape;817;p4"/>
              <p:cNvGrpSpPr/>
              <p:nvPr/>
            </p:nvGrpSpPr>
            <p:grpSpPr>
              <a:xfrm>
                <a:off x="8876763" y="1589993"/>
                <a:ext cx="1191635" cy="857409"/>
                <a:chOff x="8015653" y="2725924"/>
                <a:chExt cx="1191635" cy="857409"/>
              </a:xfrm>
            </p:grpSpPr>
            <p:pic>
              <p:nvPicPr>
                <p:cNvPr id="818" name="Google Shape;818;p4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8015653" y="2725924"/>
                  <a:ext cx="1093467" cy="85740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19" name="Google Shape;819;p4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 flipH="1">
                  <a:off x="8217302" y="2799166"/>
                  <a:ext cx="690168" cy="50131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820" name="Google Shape;820;p4"/>
                <p:cNvGrpSpPr/>
                <p:nvPr/>
              </p:nvGrpSpPr>
              <p:grpSpPr>
                <a:xfrm>
                  <a:off x="8057662" y="2866529"/>
                  <a:ext cx="1149626" cy="494544"/>
                  <a:chOff x="9979481" y="2866529"/>
                  <a:chExt cx="1149626" cy="494544"/>
                </a:xfrm>
              </p:grpSpPr>
              <p:pic>
                <p:nvPicPr>
                  <p:cNvPr id="821" name="Google Shape;821;p4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/>
                  <a:stretch/>
                </p:blipFill>
                <p:spPr>
                  <a:xfrm flipH="1">
                    <a:off x="10516353" y="2866529"/>
                    <a:ext cx="612754" cy="4450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822" name="Google Shape;822;p4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/>
                  <a:stretch/>
                </p:blipFill>
                <p:spPr>
                  <a:xfrm flipH="1">
                    <a:off x="9979481" y="2866529"/>
                    <a:ext cx="612754" cy="4450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823" name="Google Shape;823;p4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/>
                  <a:stretch/>
                </p:blipFill>
                <p:spPr>
                  <a:xfrm flipH="1">
                    <a:off x="10311438" y="2915987"/>
                    <a:ext cx="612754" cy="4450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</p:grpSp>
        <p:pic>
          <p:nvPicPr>
            <p:cNvPr id="824" name="Google Shape;824;p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30958" y="1704742"/>
              <a:ext cx="1471681" cy="19562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5" name="Google Shape;825;p4"/>
          <p:cNvSpPr txBox="1"/>
          <p:nvPr/>
        </p:nvSpPr>
        <p:spPr>
          <a:xfrm>
            <a:off x="3562059" y="1073115"/>
            <a:ext cx="48006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Tổng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của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30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số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tròn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chục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nhỏ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nhất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có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hai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chữ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số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là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….</a:t>
            </a:r>
            <a:endParaRPr sz="3200" b="1" dirty="0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826" name="Google Shape;826;p4">
            <a:hlinkClick r:id="rId9" action="ppaction://hlinksldjump"/>
          </p:cNvPr>
          <p:cNvSpPr/>
          <p:nvPr/>
        </p:nvSpPr>
        <p:spPr>
          <a:xfrm>
            <a:off x="9410392" y="5791201"/>
            <a:ext cx="1043351" cy="8581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Trở về</a:t>
            </a:r>
            <a:endParaRPr sz="18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1" name="Google Shape;831;p5"/>
          <p:cNvGrpSpPr/>
          <p:nvPr/>
        </p:nvGrpSpPr>
        <p:grpSpPr>
          <a:xfrm>
            <a:off x="1676401" y="188846"/>
            <a:ext cx="9143691" cy="3412630"/>
            <a:chOff x="330958" y="248315"/>
            <a:chExt cx="9143691" cy="3412630"/>
          </a:xfrm>
        </p:grpSpPr>
        <p:pic>
          <p:nvPicPr>
            <p:cNvPr id="832" name="Google Shape;832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93072" y="248315"/>
              <a:ext cx="5898682" cy="306348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33" name="Google Shape;833;p5"/>
            <p:cNvGrpSpPr/>
            <p:nvPr/>
          </p:nvGrpSpPr>
          <p:grpSpPr>
            <a:xfrm>
              <a:off x="6630274" y="381000"/>
              <a:ext cx="2844375" cy="3247712"/>
              <a:chOff x="8876763" y="-521788"/>
              <a:chExt cx="2844375" cy="3247712"/>
            </a:xfrm>
          </p:grpSpPr>
          <p:pic>
            <p:nvPicPr>
              <p:cNvPr id="834" name="Google Shape;834;p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8901738" y="-521788"/>
                <a:ext cx="2819400" cy="3247712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835" name="Google Shape;835;p5"/>
              <p:cNvGrpSpPr/>
              <p:nvPr/>
            </p:nvGrpSpPr>
            <p:grpSpPr>
              <a:xfrm>
                <a:off x="8876763" y="1589993"/>
                <a:ext cx="1191635" cy="857409"/>
                <a:chOff x="8015653" y="2725924"/>
                <a:chExt cx="1191635" cy="857409"/>
              </a:xfrm>
            </p:grpSpPr>
            <p:pic>
              <p:nvPicPr>
                <p:cNvPr id="836" name="Google Shape;836;p5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8015653" y="2725924"/>
                  <a:ext cx="1093467" cy="85740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37" name="Google Shape;837;p5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 flipH="1">
                  <a:off x="8217302" y="2799166"/>
                  <a:ext cx="690168" cy="50131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838" name="Google Shape;838;p5"/>
                <p:cNvGrpSpPr/>
                <p:nvPr/>
              </p:nvGrpSpPr>
              <p:grpSpPr>
                <a:xfrm>
                  <a:off x="8057662" y="2866529"/>
                  <a:ext cx="1149626" cy="494544"/>
                  <a:chOff x="9979481" y="2866529"/>
                  <a:chExt cx="1149626" cy="494544"/>
                </a:xfrm>
              </p:grpSpPr>
              <p:pic>
                <p:nvPicPr>
                  <p:cNvPr id="839" name="Google Shape;839;p5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/>
                  <a:stretch/>
                </p:blipFill>
                <p:spPr>
                  <a:xfrm flipH="1">
                    <a:off x="10516353" y="2866529"/>
                    <a:ext cx="612754" cy="4450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840" name="Google Shape;840;p5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/>
                  <a:stretch/>
                </p:blipFill>
                <p:spPr>
                  <a:xfrm flipH="1">
                    <a:off x="9979481" y="2866529"/>
                    <a:ext cx="612754" cy="4450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841" name="Google Shape;841;p5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/>
                  <a:stretch/>
                </p:blipFill>
                <p:spPr>
                  <a:xfrm flipH="1">
                    <a:off x="10311438" y="2915987"/>
                    <a:ext cx="612754" cy="4450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</p:grpSp>
        <p:pic>
          <p:nvPicPr>
            <p:cNvPr id="842" name="Google Shape;842;p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30958" y="1704742"/>
              <a:ext cx="1471681" cy="19562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3" name="Google Shape;843;p5"/>
          <p:cNvSpPr txBox="1"/>
          <p:nvPr/>
        </p:nvSpPr>
        <p:spPr>
          <a:xfrm>
            <a:off x="3423843" y="488176"/>
            <a:ext cx="48006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10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bông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Lan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hơn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Mai 4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bông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Mai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bao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nhiêu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bông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1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5">
            <a:hlinkClick r:id="rId9" action="ppaction://hlinksldjump"/>
          </p:cNvPr>
          <p:cNvSpPr/>
          <p:nvPr/>
        </p:nvSpPr>
        <p:spPr>
          <a:xfrm>
            <a:off x="9410392" y="5791201"/>
            <a:ext cx="1043351" cy="8581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Trở về</a:t>
            </a:r>
            <a:endParaRPr sz="18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5" name="Google Shape;845;p5"/>
          <p:cNvSpPr/>
          <p:nvPr/>
        </p:nvSpPr>
        <p:spPr>
          <a:xfrm>
            <a:off x="3300481" y="3912230"/>
            <a:ext cx="5689115" cy="222015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r>
              <a:rPr lang="en-US" sz="3600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</a:t>
            </a:r>
            <a:r>
              <a:rPr lang="en-US" sz="3600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bông</a:t>
            </a:r>
            <a:r>
              <a:rPr lang="en-US" sz="3600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</a:t>
            </a:r>
            <a:r>
              <a:rPr lang="en-US" sz="3600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dirty="0">
              <a:solidFill>
                <a:srgbClr val="00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0" name="Google Shape;850;p6"/>
          <p:cNvGrpSpPr/>
          <p:nvPr/>
        </p:nvGrpSpPr>
        <p:grpSpPr>
          <a:xfrm>
            <a:off x="1676401" y="321531"/>
            <a:ext cx="9143691" cy="3412630"/>
            <a:chOff x="330958" y="248315"/>
            <a:chExt cx="9143691" cy="3412630"/>
          </a:xfrm>
        </p:grpSpPr>
        <p:pic>
          <p:nvPicPr>
            <p:cNvPr id="851" name="Google Shape;851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93072" y="248315"/>
              <a:ext cx="5898682" cy="306348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52" name="Google Shape;852;p6"/>
            <p:cNvGrpSpPr/>
            <p:nvPr/>
          </p:nvGrpSpPr>
          <p:grpSpPr>
            <a:xfrm>
              <a:off x="6630274" y="381000"/>
              <a:ext cx="2844375" cy="3247712"/>
              <a:chOff x="8876763" y="-521788"/>
              <a:chExt cx="2844375" cy="3247712"/>
            </a:xfrm>
          </p:grpSpPr>
          <p:pic>
            <p:nvPicPr>
              <p:cNvPr id="853" name="Google Shape;853;p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8901738" y="-521788"/>
                <a:ext cx="2819400" cy="3247712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854" name="Google Shape;854;p6"/>
              <p:cNvGrpSpPr/>
              <p:nvPr/>
            </p:nvGrpSpPr>
            <p:grpSpPr>
              <a:xfrm>
                <a:off x="8876763" y="1589993"/>
                <a:ext cx="1191635" cy="857409"/>
                <a:chOff x="8015653" y="2725924"/>
                <a:chExt cx="1191635" cy="857409"/>
              </a:xfrm>
            </p:grpSpPr>
            <p:pic>
              <p:nvPicPr>
                <p:cNvPr id="855" name="Google Shape;855;p6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8015653" y="2725924"/>
                  <a:ext cx="1093467" cy="85740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56" name="Google Shape;856;p6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 flipH="1">
                  <a:off x="8217302" y="2799166"/>
                  <a:ext cx="690168" cy="50131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857" name="Google Shape;857;p6"/>
                <p:cNvGrpSpPr/>
                <p:nvPr/>
              </p:nvGrpSpPr>
              <p:grpSpPr>
                <a:xfrm>
                  <a:off x="8057662" y="2866529"/>
                  <a:ext cx="1149626" cy="494544"/>
                  <a:chOff x="9979481" y="2866529"/>
                  <a:chExt cx="1149626" cy="494544"/>
                </a:xfrm>
              </p:grpSpPr>
              <p:pic>
                <p:nvPicPr>
                  <p:cNvPr id="858" name="Google Shape;858;p6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/>
                  <a:stretch/>
                </p:blipFill>
                <p:spPr>
                  <a:xfrm flipH="1">
                    <a:off x="10516353" y="2866529"/>
                    <a:ext cx="612754" cy="4450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859" name="Google Shape;859;p6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/>
                  <a:stretch/>
                </p:blipFill>
                <p:spPr>
                  <a:xfrm flipH="1">
                    <a:off x="9979481" y="2866529"/>
                    <a:ext cx="612754" cy="4450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860" name="Google Shape;860;p6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/>
                  <a:stretch/>
                </p:blipFill>
                <p:spPr>
                  <a:xfrm flipH="1">
                    <a:off x="10311438" y="2915987"/>
                    <a:ext cx="612754" cy="4450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</p:grpSp>
        <p:pic>
          <p:nvPicPr>
            <p:cNvPr id="861" name="Google Shape;861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30958" y="1704742"/>
              <a:ext cx="1471681" cy="19562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2" name="Google Shape;862;p6"/>
          <p:cNvSpPr txBox="1"/>
          <p:nvPr/>
        </p:nvSpPr>
        <p:spPr>
          <a:xfrm>
            <a:off x="3576400" y="990601"/>
            <a:ext cx="4800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Hiệu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35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30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sz="1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6">
            <a:hlinkClick r:id="rId9" action="ppaction://hlinksldjump"/>
          </p:cNvPr>
          <p:cNvSpPr/>
          <p:nvPr/>
        </p:nvSpPr>
        <p:spPr>
          <a:xfrm>
            <a:off x="9410392" y="5791201"/>
            <a:ext cx="1043351" cy="8581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Trở về</a:t>
            </a:r>
            <a:endParaRPr sz="18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4" name="Google Shape;864;p6"/>
          <p:cNvSpPr/>
          <p:nvPr/>
        </p:nvSpPr>
        <p:spPr>
          <a:xfrm>
            <a:off x="3300481" y="3912230"/>
            <a:ext cx="5689115" cy="222015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</a:t>
            </a:r>
            <a:r>
              <a:rPr lang="en-US" sz="3600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3600" dirty="0">
              <a:solidFill>
                <a:srgbClr val="00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7" name="Google Shape;907;p9"/>
          <p:cNvGrpSpPr/>
          <p:nvPr/>
        </p:nvGrpSpPr>
        <p:grpSpPr>
          <a:xfrm>
            <a:off x="1676401" y="188846"/>
            <a:ext cx="9143691" cy="3412630"/>
            <a:chOff x="330958" y="248315"/>
            <a:chExt cx="9143691" cy="3412630"/>
          </a:xfrm>
        </p:grpSpPr>
        <p:pic>
          <p:nvPicPr>
            <p:cNvPr id="908" name="Google Shape;908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93072" y="248315"/>
              <a:ext cx="5898682" cy="306348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09" name="Google Shape;909;p9"/>
            <p:cNvGrpSpPr/>
            <p:nvPr/>
          </p:nvGrpSpPr>
          <p:grpSpPr>
            <a:xfrm>
              <a:off x="6630274" y="381000"/>
              <a:ext cx="2844375" cy="3247712"/>
              <a:chOff x="8876763" y="-521788"/>
              <a:chExt cx="2844375" cy="3247712"/>
            </a:xfrm>
          </p:grpSpPr>
          <p:pic>
            <p:nvPicPr>
              <p:cNvPr id="910" name="Google Shape;910;p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8901738" y="-521788"/>
                <a:ext cx="2819400" cy="3247712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911" name="Google Shape;911;p9"/>
              <p:cNvGrpSpPr/>
              <p:nvPr/>
            </p:nvGrpSpPr>
            <p:grpSpPr>
              <a:xfrm>
                <a:off x="8876763" y="1589993"/>
                <a:ext cx="1191635" cy="857409"/>
                <a:chOff x="8015653" y="2725924"/>
                <a:chExt cx="1191635" cy="857409"/>
              </a:xfrm>
            </p:grpSpPr>
            <p:pic>
              <p:nvPicPr>
                <p:cNvPr id="912" name="Google Shape;912;p9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8015653" y="2725924"/>
                  <a:ext cx="1093467" cy="85740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13" name="Google Shape;913;p9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 flipH="1">
                  <a:off x="8217302" y="2799166"/>
                  <a:ext cx="690168" cy="50131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914" name="Google Shape;914;p9"/>
                <p:cNvGrpSpPr/>
                <p:nvPr/>
              </p:nvGrpSpPr>
              <p:grpSpPr>
                <a:xfrm>
                  <a:off x="8057662" y="2866529"/>
                  <a:ext cx="1149626" cy="494544"/>
                  <a:chOff x="9979481" y="2866529"/>
                  <a:chExt cx="1149626" cy="494544"/>
                </a:xfrm>
              </p:grpSpPr>
              <p:pic>
                <p:nvPicPr>
                  <p:cNvPr id="915" name="Google Shape;915;p9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/>
                  <a:stretch/>
                </p:blipFill>
                <p:spPr>
                  <a:xfrm flipH="1">
                    <a:off x="10516353" y="2866529"/>
                    <a:ext cx="612754" cy="4450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916" name="Google Shape;916;p9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/>
                  <a:stretch/>
                </p:blipFill>
                <p:spPr>
                  <a:xfrm flipH="1">
                    <a:off x="9979481" y="2866529"/>
                    <a:ext cx="612754" cy="4450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917" name="Google Shape;917;p9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/>
                  <a:stretch/>
                </p:blipFill>
                <p:spPr>
                  <a:xfrm flipH="1">
                    <a:off x="10311438" y="2915987"/>
                    <a:ext cx="612754" cy="4450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</p:grpSp>
        <p:pic>
          <p:nvPicPr>
            <p:cNvPr id="918" name="Google Shape;918;p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30958" y="1704742"/>
              <a:ext cx="1471681" cy="19562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9" name="Google Shape;919;p9">
            <a:hlinkClick r:id="rId9" action="ppaction://hlinksldjump"/>
          </p:cNvPr>
          <p:cNvSpPr/>
          <p:nvPr/>
        </p:nvSpPr>
        <p:spPr>
          <a:xfrm>
            <a:off x="9405785" y="5984898"/>
            <a:ext cx="1043351" cy="8581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Trở về</a:t>
            </a:r>
            <a:endParaRPr sz="18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0" name="Google Shape;920;p9"/>
          <p:cNvSpPr txBox="1"/>
          <p:nvPr/>
        </p:nvSpPr>
        <p:spPr>
          <a:xfrm>
            <a:off x="3523503" y="737560"/>
            <a:ext cx="48006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65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dưới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dạng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tổng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chục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đơn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vị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1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9"/>
          <p:cNvSpPr/>
          <p:nvPr/>
        </p:nvSpPr>
        <p:spPr>
          <a:xfrm>
            <a:off x="3300481" y="3912230"/>
            <a:ext cx="5689115" cy="222015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r>
              <a:rPr lang="en-US" sz="3600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65 = 60 + 5</a:t>
            </a:r>
            <a:endParaRPr sz="3600" dirty="0">
              <a:solidFill>
                <a:srgbClr val="00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6" name="Google Shape;93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"/>
            <a:ext cx="12189546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7297" y="649885"/>
            <a:ext cx="6816854" cy="5558228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11"/>
          <p:cNvSpPr txBox="1"/>
          <p:nvPr/>
        </p:nvSpPr>
        <p:spPr>
          <a:xfrm>
            <a:off x="2950861" y="1828801"/>
            <a:ext cx="596972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ÔN TẬP PHÉP CỘNG, PHÉP TRỪ (KHÔNG NHỚ) TRONG PHẠM VI 100</a:t>
            </a:r>
            <a:endParaRPr sz="4000">
              <a:solidFill>
                <a:schemeClr val="lt1"/>
              </a:solidFill>
              <a:latin typeface="Arima Madurai Black"/>
              <a:ea typeface="Arima Madurai Black"/>
              <a:cs typeface="Arima Madurai Black"/>
              <a:sym typeface="Arima Madurai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Ảnh giấy o ly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949" y="238125"/>
            <a:ext cx="8792307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92749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3125" y="1526923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03" y="18551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68969" y="524336"/>
            <a:ext cx="6858224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hai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6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9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4921" y="1035031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553" y="1578842"/>
            <a:ext cx="8792307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lang="en-US" sz="2600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Ôn</a:t>
            </a:r>
            <a:r>
              <a:rPr lang="en-US" sz="26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tập</a:t>
            </a:r>
            <a:r>
              <a:rPr lang="en-US" sz="26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phép</a:t>
            </a:r>
            <a:r>
              <a:rPr lang="en-US" sz="26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cộng</a:t>
            </a:r>
            <a:r>
              <a:rPr lang="en-US" sz="26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, </a:t>
            </a:r>
            <a:r>
              <a:rPr lang="en-US" sz="2600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phép</a:t>
            </a:r>
            <a:r>
              <a:rPr lang="en-US" sz="26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trừ</a:t>
            </a:r>
            <a:r>
              <a:rPr lang="en-US" sz="26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( </a:t>
            </a:r>
            <a:r>
              <a:rPr lang="en-US" sz="2600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không</a:t>
            </a:r>
            <a:r>
              <a:rPr lang="en-US" sz="26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nhớ</a:t>
            </a:r>
            <a:r>
              <a:rPr lang="en-US" sz="26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) </a:t>
            </a:r>
            <a:r>
              <a:rPr lang="en-US" sz="2600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trong</a:t>
            </a:r>
            <a:endParaRPr lang="en-US" sz="2600" b="1" kern="1200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             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4713668" y="2188422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phạm</a:t>
            </a:r>
            <a:r>
              <a:rPr lang="en-US" sz="26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vi 100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68637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618</Words>
  <Application>Microsoft Office PowerPoint</Application>
  <PresentationFormat>Widescreen</PresentationFormat>
  <Paragraphs>108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18</vt:i4>
      </vt:variant>
    </vt:vector>
  </HeadingPairs>
  <TitlesOfParts>
    <vt:vector size="39" baseType="lpstr">
      <vt:lpstr>Arima Madurai</vt:lpstr>
      <vt:lpstr>Times New Roman</vt:lpstr>
      <vt:lpstr>等线</vt:lpstr>
      <vt:lpstr>Arial</vt:lpstr>
      <vt:lpstr>UTM Cookies</vt:lpstr>
      <vt:lpstr>HP001 4H</vt:lpstr>
      <vt:lpstr>Calibri</vt:lpstr>
      <vt:lpstr>Judson</vt:lpstr>
      <vt:lpstr>Arima Madurai Black</vt:lpstr>
      <vt:lpstr>ITC Avant Garde Std Bk</vt:lpstr>
      <vt:lpstr>HP001 4 hàng</vt:lpstr>
      <vt:lpstr>2_Office Theme</vt:lpstr>
      <vt:lpstr>1_Office Theme</vt:lpstr>
      <vt:lpstr>3_Office Theme</vt:lpstr>
      <vt:lpstr>4_Office Theme</vt:lpstr>
      <vt:lpstr>5_Office Theme</vt:lpstr>
      <vt:lpstr>6_Office Theme</vt:lpstr>
      <vt:lpstr>9_Office Theme</vt:lpstr>
      <vt:lpstr>Office Theme</vt:lpstr>
      <vt:lpstr>10_Office Theme</vt:lpstr>
      <vt:lpstr>11_Office Theme</vt:lpstr>
      <vt:lpstr>TRÒ CHƠI: HÁI DÂU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CHƠI: HÁI DÂU</dc:title>
  <dc:creator>Admin</dc:creator>
  <cp:lastModifiedBy>MyPC</cp:lastModifiedBy>
  <cp:revision>3</cp:revision>
  <dcterms:created xsi:type="dcterms:W3CDTF">2021-09-14T16:54:53Z</dcterms:created>
  <dcterms:modified xsi:type="dcterms:W3CDTF">2021-09-19T08:29:51Z</dcterms:modified>
</cp:coreProperties>
</file>