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dp" ContentType="image/vnd.ms-photo"/>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2.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theme/theme3.xml" ContentType="application/vnd.openxmlformats-officedocument.them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92" r:id="rId2"/>
    <p:sldMasterId id="2147483720" r:id="rId3"/>
  </p:sldMasterIdLst>
  <p:sldIdLst>
    <p:sldId id="256" r:id="rId4"/>
    <p:sldId id="285" r:id="rId5"/>
    <p:sldId id="280" r:id="rId6"/>
    <p:sldId id="287" r:id="rId7"/>
    <p:sldId id="286" r:id="rId8"/>
    <p:sldId id="274" r:id="rId9"/>
    <p:sldId id="289" r:id="rId10"/>
    <p:sldId id="288" r:id="rId11"/>
    <p:sldId id="283" r:id="rId12"/>
    <p:sldId id="284" r:id="rId13"/>
    <p:sldId id="290" r:id="rId14"/>
  </p:sldIdLst>
  <p:sldSz cx="12192000" cy="6858000"/>
  <p:notesSz cx="6858000" cy="9144000"/>
  <p:custDataLst>
    <p:tags r:id="rId15"/>
  </p:custDataLst>
  <p:defaultTextStyle>
    <a:defPPr>
      <a:defRPr lang="vi-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4C0A0A"/>
    <a:srgbClr val="902C09"/>
    <a:srgbClr val="803D06"/>
    <a:srgbClr val="FA1E72"/>
    <a:srgbClr val="FF4F53"/>
    <a:srgbClr val="FF7C80"/>
    <a:srgbClr val="7BCEFF"/>
    <a:srgbClr val="F9712E"/>
    <a:srgbClr val="FDD35E"/>
    <a:srgbClr val="FFD863"/>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20882" autoAdjust="0"/>
    <p:restoredTop sz="94660"/>
  </p:normalViewPr>
  <p:slideViewPr>
    <p:cSldViewPr snapToGrid="0">
      <p:cViewPr varScale="1">
        <p:scale>
          <a:sx n="63" d="100"/>
          <a:sy n="63" d="100"/>
        </p:scale>
        <p:origin x="56" y="50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5.xml"/><Relationship Id="rId13" Type="http://schemas.openxmlformats.org/officeDocument/2006/relationships/slide" Target="slides/slide10.xml"/><Relationship Id="rId18" Type="http://schemas.openxmlformats.org/officeDocument/2006/relationships/theme" Target="theme/theme1.xml"/><Relationship Id="rId3" Type="http://schemas.openxmlformats.org/officeDocument/2006/relationships/slideMaster" Target="slideMasters/slideMaster3.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viewProps" Target="viewProps.xml"/><Relationship Id="rId2" Type="http://schemas.openxmlformats.org/officeDocument/2006/relationships/slideMaster" Target="slideMasters/slideMaster2.xml"/><Relationship Id="rId16"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5" Type="http://schemas.openxmlformats.org/officeDocument/2006/relationships/slide" Target="slides/slide2.xml"/><Relationship Id="rId15" Type="http://schemas.openxmlformats.org/officeDocument/2006/relationships/tags" Target="tags/tag1.xml"/><Relationship Id="rId10" Type="http://schemas.openxmlformats.org/officeDocument/2006/relationships/slide" Target="slides/slide7.xml"/><Relationship Id="rId19" Type="http://schemas.openxmlformats.org/officeDocument/2006/relationships/tableStyles" Target="tableStyles.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2.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3.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1"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3"/>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1"/>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chemeClr val="accent6">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 name="Group 1">
            <a:extLst>
              <a:ext uri="{FF2B5EF4-FFF2-40B4-BE49-F238E27FC236}">
                <a16:creationId xmlns:a16="http://schemas.microsoft.com/office/drawing/2014/main" id="{D2819940-F204-450A-ACE4-C1FAA7496E24}"/>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932"/>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spTree>
    <p:extLst>
      <p:ext uri="{BB962C8B-B14F-4D97-AF65-F5344CB8AC3E}">
        <p14:creationId xmlns:p14="http://schemas.microsoft.com/office/powerpoint/2010/main" val="4727243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1"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1"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4"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ppt_x"/>
                                          </p:val>
                                        </p:tav>
                                        <p:tav tm="100000">
                                          <p:val>
                                            <p:strVal val="#ppt_x"/>
                                          </p:val>
                                        </p:tav>
                                      </p:tavLst>
                                    </p:anim>
                                    <p:anim calcmode="lin" valueType="num">
                                      <p:cBhvr additive="base">
                                        <p:cTn id="30" dur="500" fill="hold"/>
                                        <p:tgtEl>
                                          <p:spTgt spid="153"/>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1" animBg="1"/>
      <p:bldP spid="48" grpId="1" animBg="1"/>
    </p:bld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_Title Slide">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1"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3"/>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1"/>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chemeClr val="accent5">
              <a:lumMod val="75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spTree>
    <p:extLst>
      <p:ext uri="{BB962C8B-B14F-4D97-AF65-F5344CB8AC3E}">
        <p14:creationId xmlns:p14="http://schemas.microsoft.com/office/powerpoint/2010/main" val="35124801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3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5"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07" y="5038641"/>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0"/>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4" y="5541495"/>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89" y="3588080"/>
            <a:ext cx="2599446"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4334110" y="1572168"/>
            <a:ext cx="3725448" cy="3631763"/>
          </a:xfrm>
          <a:prstGeom prst="rect">
            <a:avLst/>
          </a:prstGeom>
          <a:noFill/>
        </p:spPr>
        <p:txBody>
          <a:bodyPr wrap="square" rtlCol="0">
            <a:spAutoFit/>
          </a:bodyPr>
          <a:lstStyle/>
          <a:p>
            <a:pPr algn="ctr"/>
            <a:r>
              <a:rPr lang="vi-VN" sz="11500" dirty="0">
                <a:solidFill>
                  <a:schemeClr val="accent6">
                    <a:lumMod val="50000"/>
                  </a:schemeClr>
                </a:solidFill>
                <a:latin typeface="+mj-lt"/>
              </a:rPr>
              <a:t>KHÁM PHÁ</a:t>
            </a:r>
          </a:p>
        </p:txBody>
      </p:sp>
    </p:spTree>
    <p:extLst>
      <p:ext uri="{BB962C8B-B14F-4D97-AF65-F5344CB8AC3E}">
        <p14:creationId xmlns:p14="http://schemas.microsoft.com/office/powerpoint/2010/main" val="28623112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4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6"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558840" y="1522374"/>
            <a:ext cx="4518031" cy="3631763"/>
          </a:xfrm>
          <a:prstGeom prst="rect">
            <a:avLst/>
          </a:prstGeom>
          <a:noFill/>
        </p:spPr>
        <p:txBody>
          <a:bodyPr wrap="square" rtlCol="0">
            <a:spAutoFit/>
          </a:bodyPr>
          <a:lstStyle/>
          <a:p>
            <a:pPr algn="ctr"/>
            <a:r>
              <a:rPr lang="vi-VN" sz="11500" dirty="0">
                <a:solidFill>
                  <a:srgbClr val="C00000"/>
                </a:solidFill>
                <a:latin typeface="+mj-lt"/>
              </a:rPr>
              <a:t>HOẠT ĐỘNG</a:t>
            </a:r>
          </a:p>
        </p:txBody>
      </p:sp>
    </p:spTree>
    <p:extLst>
      <p:ext uri="{BB962C8B-B14F-4D97-AF65-F5344CB8AC3E}">
        <p14:creationId xmlns:p14="http://schemas.microsoft.com/office/powerpoint/2010/main" val="11876765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5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4"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5"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07" y="5038641"/>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0"/>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4" y="5541495"/>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642720" y="1503378"/>
            <a:ext cx="4728208" cy="3631763"/>
          </a:xfrm>
          <a:prstGeom prst="rect">
            <a:avLst/>
          </a:prstGeom>
          <a:noFill/>
        </p:spPr>
        <p:txBody>
          <a:bodyPr wrap="square" rtlCol="0">
            <a:spAutoFit/>
          </a:bodyPr>
          <a:lstStyle/>
          <a:p>
            <a:pPr algn="ctr"/>
            <a:r>
              <a:rPr lang="vi-VN" sz="11500" dirty="0">
                <a:solidFill>
                  <a:srgbClr val="002060"/>
                </a:solidFill>
                <a:latin typeface="+mj-lt"/>
              </a:rPr>
              <a:t>LUYỆN TẬP</a:t>
            </a:r>
          </a:p>
        </p:txBody>
      </p:sp>
    </p:spTree>
    <p:extLst>
      <p:ext uri="{BB962C8B-B14F-4D97-AF65-F5344CB8AC3E}">
        <p14:creationId xmlns:p14="http://schemas.microsoft.com/office/powerpoint/2010/main" val="37182994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3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23238291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2_Title Slide">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1"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3"/>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1"/>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chemeClr val="accent3">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spTree>
    <p:extLst>
      <p:ext uri="{BB962C8B-B14F-4D97-AF65-F5344CB8AC3E}">
        <p14:creationId xmlns:p14="http://schemas.microsoft.com/office/powerpoint/2010/main" val="10761993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6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5"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07" y="5038641"/>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0"/>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4" y="5541495"/>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89" y="3588080"/>
            <a:ext cx="2599446"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4334110" y="1572168"/>
            <a:ext cx="3725448" cy="3631763"/>
          </a:xfrm>
          <a:prstGeom prst="rect">
            <a:avLst/>
          </a:prstGeom>
          <a:noFill/>
        </p:spPr>
        <p:txBody>
          <a:bodyPr wrap="square" rtlCol="0">
            <a:spAutoFit/>
          </a:bodyPr>
          <a:lstStyle/>
          <a:p>
            <a:pPr algn="ctr"/>
            <a:r>
              <a:rPr lang="vi-VN" sz="11500" dirty="0">
                <a:solidFill>
                  <a:schemeClr val="accent6">
                    <a:lumMod val="50000"/>
                  </a:schemeClr>
                </a:solidFill>
                <a:latin typeface="+mj-lt"/>
              </a:rPr>
              <a:t>KHÁM PHÁ</a:t>
            </a:r>
          </a:p>
        </p:txBody>
      </p:sp>
    </p:spTree>
    <p:extLst>
      <p:ext uri="{BB962C8B-B14F-4D97-AF65-F5344CB8AC3E}">
        <p14:creationId xmlns:p14="http://schemas.microsoft.com/office/powerpoint/2010/main" val="3813587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7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6"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558840" y="1522374"/>
            <a:ext cx="4518031" cy="3631763"/>
          </a:xfrm>
          <a:prstGeom prst="rect">
            <a:avLst/>
          </a:prstGeom>
          <a:noFill/>
        </p:spPr>
        <p:txBody>
          <a:bodyPr wrap="square" rtlCol="0">
            <a:spAutoFit/>
          </a:bodyPr>
          <a:lstStyle/>
          <a:p>
            <a:pPr algn="ctr"/>
            <a:r>
              <a:rPr lang="vi-VN" sz="11500" dirty="0">
                <a:solidFill>
                  <a:srgbClr val="C00000"/>
                </a:solidFill>
                <a:latin typeface="+mj-lt"/>
              </a:rPr>
              <a:t>HOẠT ĐỘNG</a:t>
            </a:r>
          </a:p>
        </p:txBody>
      </p:sp>
    </p:spTree>
    <p:extLst>
      <p:ext uri="{BB962C8B-B14F-4D97-AF65-F5344CB8AC3E}">
        <p14:creationId xmlns:p14="http://schemas.microsoft.com/office/powerpoint/2010/main" val="3757633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8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4"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5"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07" y="5038641"/>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0"/>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4" y="5541495"/>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604226" y="1596479"/>
            <a:ext cx="4752083" cy="3631763"/>
          </a:xfrm>
          <a:prstGeom prst="rect">
            <a:avLst/>
          </a:prstGeom>
          <a:noFill/>
        </p:spPr>
        <p:txBody>
          <a:bodyPr wrap="square" rtlCol="0">
            <a:spAutoFit/>
          </a:bodyPr>
          <a:lstStyle/>
          <a:p>
            <a:pPr algn="ctr"/>
            <a:r>
              <a:rPr lang="vi-VN" sz="11500">
                <a:solidFill>
                  <a:srgbClr val="002060"/>
                </a:solidFill>
                <a:latin typeface="+mj-lt"/>
              </a:rPr>
              <a:t>LUYỆN TẬP</a:t>
            </a:r>
            <a:endParaRPr lang="vi-VN" sz="11500" dirty="0">
              <a:solidFill>
                <a:srgbClr val="002060"/>
              </a:solidFill>
              <a:latin typeface="+mj-lt"/>
            </a:endParaRPr>
          </a:p>
        </p:txBody>
      </p:sp>
    </p:spTree>
    <p:extLst>
      <p:ext uri="{BB962C8B-B14F-4D97-AF65-F5344CB8AC3E}">
        <p14:creationId xmlns:p14="http://schemas.microsoft.com/office/powerpoint/2010/main" val="29837853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4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93050657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5"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07" y="5038641"/>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0"/>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4" y="5541495"/>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89" y="3588080"/>
            <a:ext cx="2599446"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35" name="TextBox 234">
            <a:extLst>
              <a:ext uri="{FF2B5EF4-FFF2-40B4-BE49-F238E27FC236}">
                <a16:creationId xmlns:a16="http://schemas.microsoft.com/office/drawing/2014/main" id="{1E4DED0B-3FCF-4DB8-8C88-6AED41C3D872}"/>
              </a:ext>
            </a:extLst>
          </p:cNvPr>
          <p:cNvSpPr txBox="1"/>
          <p:nvPr userDrawn="1"/>
        </p:nvSpPr>
        <p:spPr>
          <a:xfrm>
            <a:off x="4334110" y="1572168"/>
            <a:ext cx="3725448" cy="3631763"/>
          </a:xfrm>
          <a:prstGeom prst="rect">
            <a:avLst/>
          </a:prstGeom>
          <a:noFill/>
        </p:spPr>
        <p:txBody>
          <a:bodyPr wrap="square" rtlCol="0">
            <a:spAutoFit/>
          </a:bodyPr>
          <a:lstStyle/>
          <a:p>
            <a:pPr algn="ctr"/>
            <a:r>
              <a:rPr lang="vi-VN" sz="11500" dirty="0">
                <a:solidFill>
                  <a:schemeClr val="accent6">
                    <a:lumMod val="50000"/>
                  </a:schemeClr>
                </a:solidFill>
                <a:latin typeface="+mj-lt"/>
              </a:rPr>
              <a:t>KHÁM PHÁ</a:t>
            </a:r>
          </a:p>
        </p:txBody>
      </p:sp>
    </p:spTree>
    <p:extLst>
      <p:ext uri="{BB962C8B-B14F-4D97-AF65-F5344CB8AC3E}">
        <p14:creationId xmlns:p14="http://schemas.microsoft.com/office/powerpoint/2010/main" val="23421715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53" presetClass="entr" presetSubtype="16"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 calcmode="lin" valueType="num">
                                      <p:cBhvr>
                                        <p:cTn id="19" dur="500" fill="hold"/>
                                        <p:tgtEl>
                                          <p:spTgt spid="98"/>
                                        </p:tgtEl>
                                        <p:attrNameLst>
                                          <p:attrName>ppt_w</p:attrName>
                                        </p:attrNameLst>
                                      </p:cBhvr>
                                      <p:tavLst>
                                        <p:tav tm="0">
                                          <p:val>
                                            <p:fltVal val="0"/>
                                          </p:val>
                                        </p:tav>
                                        <p:tav tm="100000">
                                          <p:val>
                                            <p:strVal val="#ppt_w"/>
                                          </p:val>
                                        </p:tav>
                                      </p:tavLst>
                                    </p:anim>
                                    <p:anim calcmode="lin" valueType="num">
                                      <p:cBhvr>
                                        <p:cTn id="20" dur="500" fill="hold"/>
                                        <p:tgtEl>
                                          <p:spTgt spid="98"/>
                                        </p:tgtEl>
                                        <p:attrNameLst>
                                          <p:attrName>ppt_h</p:attrName>
                                        </p:attrNameLst>
                                      </p:cBhvr>
                                      <p:tavLst>
                                        <p:tav tm="0">
                                          <p:val>
                                            <p:fltVal val="0"/>
                                          </p:val>
                                        </p:tav>
                                        <p:tav tm="100000">
                                          <p:val>
                                            <p:strVal val="#ppt_h"/>
                                          </p:val>
                                        </p:tav>
                                      </p:tavLst>
                                    </p:anim>
                                    <p:animEffect transition="in" filter="fade">
                                      <p:cBhvr>
                                        <p:cTn id="21" dur="500"/>
                                        <p:tgtEl>
                                          <p:spTgt spid="98"/>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99"/>
                                        </p:tgtEl>
                                        <p:attrNameLst>
                                          <p:attrName>style.visibility</p:attrName>
                                        </p:attrNameLst>
                                      </p:cBhvr>
                                      <p:to>
                                        <p:strVal val="visible"/>
                                      </p:to>
                                    </p:set>
                                    <p:anim calcmode="lin" valueType="num">
                                      <p:cBhvr>
                                        <p:cTn id="24" dur="500" fill="hold"/>
                                        <p:tgtEl>
                                          <p:spTgt spid="99"/>
                                        </p:tgtEl>
                                        <p:attrNameLst>
                                          <p:attrName>ppt_w</p:attrName>
                                        </p:attrNameLst>
                                      </p:cBhvr>
                                      <p:tavLst>
                                        <p:tav tm="0">
                                          <p:val>
                                            <p:fltVal val="0"/>
                                          </p:val>
                                        </p:tav>
                                        <p:tav tm="100000">
                                          <p:val>
                                            <p:strVal val="#ppt_w"/>
                                          </p:val>
                                        </p:tav>
                                      </p:tavLst>
                                    </p:anim>
                                    <p:anim calcmode="lin" valueType="num">
                                      <p:cBhvr>
                                        <p:cTn id="25" dur="500" fill="hold"/>
                                        <p:tgtEl>
                                          <p:spTgt spid="99"/>
                                        </p:tgtEl>
                                        <p:attrNameLst>
                                          <p:attrName>ppt_h</p:attrName>
                                        </p:attrNameLst>
                                      </p:cBhvr>
                                      <p:tavLst>
                                        <p:tav tm="0">
                                          <p:val>
                                            <p:fltVal val="0"/>
                                          </p:val>
                                        </p:tav>
                                        <p:tav tm="100000">
                                          <p:val>
                                            <p:strVal val="#ppt_h"/>
                                          </p:val>
                                        </p:tav>
                                      </p:tavLst>
                                    </p:anim>
                                    <p:animEffect transition="in" filter="fade">
                                      <p:cBhvr>
                                        <p:cTn id="26" dur="500"/>
                                        <p:tgtEl>
                                          <p:spTgt spid="99"/>
                                        </p:tgtEl>
                                      </p:cBhvr>
                                    </p:animEffect>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97"/>
                                        </p:tgtEl>
                                        <p:attrNameLst>
                                          <p:attrName>style.visibility</p:attrName>
                                        </p:attrNameLst>
                                      </p:cBhvr>
                                      <p:to>
                                        <p:strVal val="visible"/>
                                      </p:to>
                                    </p:set>
                                    <p:animEffect transition="in" filter="fade">
                                      <p:cBhvr>
                                        <p:cTn id="30" dur="500"/>
                                        <p:tgtEl>
                                          <p:spTgt spid="97"/>
                                        </p:tgtEl>
                                      </p:cBhvr>
                                    </p:animEffect>
                                  </p:childTnLst>
                                </p:cTn>
                              </p:par>
                            </p:childTnLst>
                          </p:cTn>
                        </p:par>
                        <p:par>
                          <p:cTn id="31" fill="hold">
                            <p:stCondLst>
                              <p:cond delay="1500"/>
                            </p:stCondLst>
                            <p:childTnLst>
                              <p:par>
                                <p:cTn id="32" presetID="31" presetClass="entr" presetSubtype="0" fill="hold" nodeType="afterEffect">
                                  <p:stCondLst>
                                    <p:cond delay="0"/>
                                  </p:stCondLst>
                                  <p:childTnLst>
                                    <p:set>
                                      <p:cBhvr>
                                        <p:cTn id="33" dur="1" fill="hold">
                                          <p:stCondLst>
                                            <p:cond delay="0"/>
                                          </p:stCondLst>
                                        </p:cTn>
                                        <p:tgtEl>
                                          <p:spTgt spid="122"/>
                                        </p:tgtEl>
                                        <p:attrNameLst>
                                          <p:attrName>style.visibility</p:attrName>
                                        </p:attrNameLst>
                                      </p:cBhvr>
                                      <p:to>
                                        <p:strVal val="visible"/>
                                      </p:to>
                                    </p:set>
                                    <p:anim calcmode="lin" valueType="num">
                                      <p:cBhvr>
                                        <p:cTn id="34" dur="1000" fill="hold"/>
                                        <p:tgtEl>
                                          <p:spTgt spid="122"/>
                                        </p:tgtEl>
                                        <p:attrNameLst>
                                          <p:attrName>ppt_w</p:attrName>
                                        </p:attrNameLst>
                                      </p:cBhvr>
                                      <p:tavLst>
                                        <p:tav tm="0">
                                          <p:val>
                                            <p:fltVal val="0"/>
                                          </p:val>
                                        </p:tav>
                                        <p:tav tm="100000">
                                          <p:val>
                                            <p:strVal val="#ppt_w"/>
                                          </p:val>
                                        </p:tav>
                                      </p:tavLst>
                                    </p:anim>
                                    <p:anim calcmode="lin" valueType="num">
                                      <p:cBhvr>
                                        <p:cTn id="35" dur="1000" fill="hold"/>
                                        <p:tgtEl>
                                          <p:spTgt spid="122"/>
                                        </p:tgtEl>
                                        <p:attrNameLst>
                                          <p:attrName>ppt_h</p:attrName>
                                        </p:attrNameLst>
                                      </p:cBhvr>
                                      <p:tavLst>
                                        <p:tav tm="0">
                                          <p:val>
                                            <p:fltVal val="0"/>
                                          </p:val>
                                        </p:tav>
                                        <p:tav tm="100000">
                                          <p:val>
                                            <p:strVal val="#ppt_h"/>
                                          </p:val>
                                        </p:tav>
                                      </p:tavLst>
                                    </p:anim>
                                    <p:anim calcmode="lin" valueType="num">
                                      <p:cBhvr>
                                        <p:cTn id="36" dur="1000" fill="hold"/>
                                        <p:tgtEl>
                                          <p:spTgt spid="122"/>
                                        </p:tgtEl>
                                        <p:attrNameLst>
                                          <p:attrName>style.rotation</p:attrName>
                                        </p:attrNameLst>
                                      </p:cBhvr>
                                      <p:tavLst>
                                        <p:tav tm="0">
                                          <p:val>
                                            <p:fltVal val="90"/>
                                          </p:val>
                                        </p:tav>
                                        <p:tav tm="100000">
                                          <p:val>
                                            <p:fltVal val="0"/>
                                          </p:val>
                                        </p:tav>
                                      </p:tavLst>
                                    </p:anim>
                                    <p:animEffect transition="in" filter="fade">
                                      <p:cBhvr>
                                        <p:cTn id="37" dur="1000"/>
                                        <p:tgtEl>
                                          <p:spTgt spid="122"/>
                                        </p:tgtEl>
                                      </p:cBhvr>
                                    </p:animEffect>
                                  </p:childTnLst>
                                </p:cTn>
                              </p:par>
                            </p:childTnLst>
                          </p:cTn>
                        </p:par>
                        <p:par>
                          <p:cTn id="38" fill="hold">
                            <p:stCondLst>
                              <p:cond delay="2500"/>
                            </p:stCondLst>
                            <p:childTnLst>
                              <p:par>
                                <p:cTn id="39" presetID="14" presetClass="entr" presetSubtype="10" fill="hold" grpId="0" nodeType="afterEffect">
                                  <p:stCondLst>
                                    <p:cond delay="0"/>
                                  </p:stCondLst>
                                  <p:childTnLst>
                                    <p:set>
                                      <p:cBhvr>
                                        <p:cTn id="40" dur="1" fill="hold">
                                          <p:stCondLst>
                                            <p:cond delay="0"/>
                                          </p:stCondLst>
                                        </p:cTn>
                                        <p:tgtEl>
                                          <p:spTgt spid="235"/>
                                        </p:tgtEl>
                                        <p:attrNameLst>
                                          <p:attrName>style.visibility</p:attrName>
                                        </p:attrNameLst>
                                      </p:cBhvr>
                                      <p:to>
                                        <p:strVal val="visible"/>
                                      </p:to>
                                    </p:set>
                                    <p:animEffect transition="in" filter="randombar(horizontal)">
                                      <p:cBhvr>
                                        <p:cTn id="41"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5" grpId="0"/>
    </p:bld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3_Title Slide">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1"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3"/>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1"/>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chemeClr val="accent4">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spTree>
    <p:extLst>
      <p:ext uri="{BB962C8B-B14F-4D97-AF65-F5344CB8AC3E}">
        <p14:creationId xmlns:p14="http://schemas.microsoft.com/office/powerpoint/2010/main" val="38452322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9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5"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07" y="5038641"/>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0"/>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4" y="5541495"/>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89" y="3588080"/>
            <a:ext cx="2599446"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4334110" y="1572168"/>
            <a:ext cx="3725448" cy="3631763"/>
          </a:xfrm>
          <a:prstGeom prst="rect">
            <a:avLst/>
          </a:prstGeom>
          <a:noFill/>
        </p:spPr>
        <p:txBody>
          <a:bodyPr wrap="square" rtlCol="0">
            <a:spAutoFit/>
          </a:bodyPr>
          <a:lstStyle/>
          <a:p>
            <a:pPr algn="ctr"/>
            <a:r>
              <a:rPr lang="vi-VN" sz="11500" dirty="0">
                <a:solidFill>
                  <a:schemeClr val="accent6">
                    <a:lumMod val="50000"/>
                  </a:schemeClr>
                </a:solidFill>
                <a:latin typeface="+mj-lt"/>
              </a:rPr>
              <a:t>KHÁM PHÁ</a:t>
            </a:r>
          </a:p>
        </p:txBody>
      </p:sp>
    </p:spTree>
    <p:extLst>
      <p:ext uri="{BB962C8B-B14F-4D97-AF65-F5344CB8AC3E}">
        <p14:creationId xmlns:p14="http://schemas.microsoft.com/office/powerpoint/2010/main" val="8215644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0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6"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558840" y="1522374"/>
            <a:ext cx="4518031" cy="3631763"/>
          </a:xfrm>
          <a:prstGeom prst="rect">
            <a:avLst/>
          </a:prstGeom>
          <a:noFill/>
        </p:spPr>
        <p:txBody>
          <a:bodyPr wrap="square" rtlCol="0">
            <a:spAutoFit/>
          </a:bodyPr>
          <a:lstStyle/>
          <a:p>
            <a:pPr algn="ctr"/>
            <a:r>
              <a:rPr lang="vi-VN" sz="11500" dirty="0">
                <a:solidFill>
                  <a:srgbClr val="C00000"/>
                </a:solidFill>
                <a:latin typeface="+mj-lt"/>
              </a:rPr>
              <a:t>HOẠT ĐỘNG</a:t>
            </a:r>
          </a:p>
        </p:txBody>
      </p:sp>
    </p:spTree>
    <p:extLst>
      <p:ext uri="{BB962C8B-B14F-4D97-AF65-F5344CB8AC3E}">
        <p14:creationId xmlns:p14="http://schemas.microsoft.com/office/powerpoint/2010/main" val="4948522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1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4"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5"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07" y="5038641"/>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0"/>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4" y="5541495"/>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705562" y="1647225"/>
            <a:ext cx="4484883" cy="3631763"/>
          </a:xfrm>
          <a:prstGeom prst="rect">
            <a:avLst/>
          </a:prstGeom>
          <a:noFill/>
        </p:spPr>
        <p:txBody>
          <a:bodyPr wrap="square" rtlCol="0">
            <a:spAutoFit/>
          </a:bodyPr>
          <a:lstStyle/>
          <a:p>
            <a:pPr algn="ctr"/>
            <a:r>
              <a:rPr lang="vi-VN" sz="11500">
                <a:solidFill>
                  <a:srgbClr val="002060"/>
                </a:solidFill>
                <a:latin typeface="+mj-lt"/>
              </a:rPr>
              <a:t>LUYỆN TẬP</a:t>
            </a:r>
            <a:endParaRPr lang="vi-VN" sz="11500" dirty="0">
              <a:solidFill>
                <a:srgbClr val="002060"/>
              </a:solidFill>
              <a:latin typeface="+mj-lt"/>
            </a:endParaRPr>
          </a:p>
        </p:txBody>
      </p:sp>
    </p:spTree>
    <p:extLst>
      <p:ext uri="{BB962C8B-B14F-4D97-AF65-F5344CB8AC3E}">
        <p14:creationId xmlns:p14="http://schemas.microsoft.com/office/powerpoint/2010/main" val="32808660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5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27668217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4_Title Slide">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1"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3"/>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1"/>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rgbClr val="F35757"/>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spTree>
    <p:extLst>
      <p:ext uri="{BB962C8B-B14F-4D97-AF65-F5344CB8AC3E}">
        <p14:creationId xmlns:p14="http://schemas.microsoft.com/office/powerpoint/2010/main" val="34403868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6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5"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07" y="5038641"/>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0"/>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4" y="5541495"/>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89" y="3588080"/>
            <a:ext cx="2599446"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4334110" y="1572168"/>
            <a:ext cx="3725448" cy="3631763"/>
          </a:xfrm>
          <a:prstGeom prst="rect">
            <a:avLst/>
          </a:prstGeom>
          <a:noFill/>
        </p:spPr>
        <p:txBody>
          <a:bodyPr wrap="square" rtlCol="0">
            <a:spAutoFit/>
          </a:bodyPr>
          <a:lstStyle/>
          <a:p>
            <a:pPr algn="ctr"/>
            <a:r>
              <a:rPr lang="vi-VN" sz="11500" dirty="0">
                <a:solidFill>
                  <a:schemeClr val="accent6">
                    <a:lumMod val="50000"/>
                  </a:schemeClr>
                </a:solidFill>
                <a:latin typeface="+mj-lt"/>
              </a:rPr>
              <a:t>KHÁM PHÁ</a:t>
            </a:r>
          </a:p>
        </p:txBody>
      </p:sp>
    </p:spTree>
    <p:extLst>
      <p:ext uri="{BB962C8B-B14F-4D97-AF65-F5344CB8AC3E}">
        <p14:creationId xmlns:p14="http://schemas.microsoft.com/office/powerpoint/2010/main" val="6793537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7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6"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558840" y="1522374"/>
            <a:ext cx="4518031" cy="3631763"/>
          </a:xfrm>
          <a:prstGeom prst="rect">
            <a:avLst/>
          </a:prstGeom>
          <a:noFill/>
        </p:spPr>
        <p:txBody>
          <a:bodyPr wrap="square" rtlCol="0">
            <a:spAutoFit/>
          </a:bodyPr>
          <a:lstStyle/>
          <a:p>
            <a:pPr algn="ctr"/>
            <a:r>
              <a:rPr lang="vi-VN" sz="11500" dirty="0">
                <a:solidFill>
                  <a:srgbClr val="C00000"/>
                </a:solidFill>
                <a:latin typeface="+mj-lt"/>
              </a:rPr>
              <a:t>HOẠT ĐỘNG</a:t>
            </a:r>
          </a:p>
        </p:txBody>
      </p:sp>
    </p:spTree>
    <p:extLst>
      <p:ext uri="{BB962C8B-B14F-4D97-AF65-F5344CB8AC3E}">
        <p14:creationId xmlns:p14="http://schemas.microsoft.com/office/powerpoint/2010/main" val="10895377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18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4"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5"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07" y="5038641"/>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0"/>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4" y="5541495"/>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781444" y="1468551"/>
            <a:ext cx="4514832" cy="3631763"/>
          </a:xfrm>
          <a:prstGeom prst="rect">
            <a:avLst/>
          </a:prstGeom>
          <a:noFill/>
        </p:spPr>
        <p:txBody>
          <a:bodyPr wrap="square" rtlCol="0">
            <a:spAutoFit/>
          </a:bodyPr>
          <a:lstStyle/>
          <a:p>
            <a:pPr algn="ctr"/>
            <a:r>
              <a:rPr lang="vi-VN" sz="11500">
                <a:solidFill>
                  <a:srgbClr val="002060"/>
                </a:solidFill>
                <a:latin typeface="+mj-lt"/>
              </a:rPr>
              <a:t>LUYỆN TẬP</a:t>
            </a:r>
            <a:endParaRPr lang="vi-VN" sz="11500" dirty="0">
              <a:solidFill>
                <a:srgbClr val="002060"/>
              </a:solidFill>
              <a:latin typeface="+mj-lt"/>
            </a:endParaRPr>
          </a:p>
        </p:txBody>
      </p:sp>
    </p:spTree>
    <p:extLst>
      <p:ext uri="{BB962C8B-B14F-4D97-AF65-F5344CB8AC3E}">
        <p14:creationId xmlns:p14="http://schemas.microsoft.com/office/powerpoint/2010/main" val="32366715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19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407444008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3558840" y="1522374"/>
            <a:ext cx="4518031" cy="3631763"/>
          </a:xfrm>
          <a:prstGeom prst="rect">
            <a:avLst/>
          </a:prstGeom>
          <a:noFill/>
        </p:spPr>
        <p:txBody>
          <a:bodyPr wrap="square" rtlCol="0">
            <a:spAutoFit/>
          </a:bodyPr>
          <a:lstStyle/>
          <a:p>
            <a:pPr algn="ctr"/>
            <a:r>
              <a:rPr lang="vi-VN" sz="11500" dirty="0">
                <a:solidFill>
                  <a:srgbClr val="C00000"/>
                </a:solidFill>
                <a:latin typeface="+mj-lt"/>
              </a:rPr>
              <a:t>HOẠT ĐỘNG</a:t>
            </a: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6"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extLst>
      <p:ext uri="{BB962C8B-B14F-4D97-AF65-F5344CB8AC3E}">
        <p14:creationId xmlns:p14="http://schemas.microsoft.com/office/powerpoint/2010/main" val="2859917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95" grpId="0" animBg="1"/>
      <p:bldP spid="296" grpId="0" animBg="1"/>
    </p:bld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1"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3"/>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1"/>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chemeClr val="accent6">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D2819940-F204-450A-ACE4-C1FAA7496E24}"/>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932"/>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12690067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4"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ppt_x"/>
                                          </p:val>
                                        </p:tav>
                                        <p:tav tm="100000">
                                          <p:val>
                                            <p:strVal val="#ppt_x"/>
                                          </p:val>
                                        </p:tav>
                                      </p:tavLst>
                                    </p:anim>
                                    <p:anim calcmode="lin" valueType="num">
                                      <p:cBhvr additive="base">
                                        <p:cTn id="30" dur="500" fill="hold"/>
                                        <p:tgtEl>
                                          <p:spTgt spid="153"/>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5"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07" y="5038641"/>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0"/>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4" y="5541495"/>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89" y="3588080"/>
            <a:ext cx="2599446"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35" name="TextBox 234">
            <a:extLst>
              <a:ext uri="{FF2B5EF4-FFF2-40B4-BE49-F238E27FC236}">
                <a16:creationId xmlns:a16="http://schemas.microsoft.com/office/drawing/2014/main" id="{1E4DED0B-3FCF-4DB8-8C88-6AED41C3D872}"/>
              </a:ext>
            </a:extLst>
          </p:cNvPr>
          <p:cNvSpPr txBox="1"/>
          <p:nvPr userDrawn="1"/>
        </p:nvSpPr>
        <p:spPr>
          <a:xfrm>
            <a:off x="4334110" y="1572168"/>
            <a:ext cx="3725448"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F79646">
                    <a:lumMod val="50000"/>
                  </a:srgbClr>
                </a:solidFill>
                <a:effectLst/>
                <a:uLnTx/>
                <a:uFillTx/>
                <a:latin typeface="UTM Cookies"/>
                <a:ea typeface="+mn-ea"/>
                <a:cs typeface="+mn-cs"/>
              </a:rPr>
              <a:t>KHÁM PHÁ</a:t>
            </a:r>
          </a:p>
        </p:txBody>
      </p:sp>
    </p:spTree>
    <p:extLst>
      <p:ext uri="{BB962C8B-B14F-4D97-AF65-F5344CB8AC3E}">
        <p14:creationId xmlns:p14="http://schemas.microsoft.com/office/powerpoint/2010/main" val="3874538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53" presetClass="entr" presetSubtype="16"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 calcmode="lin" valueType="num">
                                      <p:cBhvr>
                                        <p:cTn id="19" dur="500" fill="hold"/>
                                        <p:tgtEl>
                                          <p:spTgt spid="98"/>
                                        </p:tgtEl>
                                        <p:attrNameLst>
                                          <p:attrName>ppt_w</p:attrName>
                                        </p:attrNameLst>
                                      </p:cBhvr>
                                      <p:tavLst>
                                        <p:tav tm="0">
                                          <p:val>
                                            <p:fltVal val="0"/>
                                          </p:val>
                                        </p:tav>
                                        <p:tav tm="100000">
                                          <p:val>
                                            <p:strVal val="#ppt_w"/>
                                          </p:val>
                                        </p:tav>
                                      </p:tavLst>
                                    </p:anim>
                                    <p:anim calcmode="lin" valueType="num">
                                      <p:cBhvr>
                                        <p:cTn id="20" dur="500" fill="hold"/>
                                        <p:tgtEl>
                                          <p:spTgt spid="98"/>
                                        </p:tgtEl>
                                        <p:attrNameLst>
                                          <p:attrName>ppt_h</p:attrName>
                                        </p:attrNameLst>
                                      </p:cBhvr>
                                      <p:tavLst>
                                        <p:tav tm="0">
                                          <p:val>
                                            <p:fltVal val="0"/>
                                          </p:val>
                                        </p:tav>
                                        <p:tav tm="100000">
                                          <p:val>
                                            <p:strVal val="#ppt_h"/>
                                          </p:val>
                                        </p:tav>
                                      </p:tavLst>
                                    </p:anim>
                                    <p:animEffect transition="in" filter="fade">
                                      <p:cBhvr>
                                        <p:cTn id="21" dur="500"/>
                                        <p:tgtEl>
                                          <p:spTgt spid="98"/>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99"/>
                                        </p:tgtEl>
                                        <p:attrNameLst>
                                          <p:attrName>style.visibility</p:attrName>
                                        </p:attrNameLst>
                                      </p:cBhvr>
                                      <p:to>
                                        <p:strVal val="visible"/>
                                      </p:to>
                                    </p:set>
                                    <p:anim calcmode="lin" valueType="num">
                                      <p:cBhvr>
                                        <p:cTn id="24" dur="500" fill="hold"/>
                                        <p:tgtEl>
                                          <p:spTgt spid="99"/>
                                        </p:tgtEl>
                                        <p:attrNameLst>
                                          <p:attrName>ppt_w</p:attrName>
                                        </p:attrNameLst>
                                      </p:cBhvr>
                                      <p:tavLst>
                                        <p:tav tm="0">
                                          <p:val>
                                            <p:fltVal val="0"/>
                                          </p:val>
                                        </p:tav>
                                        <p:tav tm="100000">
                                          <p:val>
                                            <p:strVal val="#ppt_w"/>
                                          </p:val>
                                        </p:tav>
                                      </p:tavLst>
                                    </p:anim>
                                    <p:anim calcmode="lin" valueType="num">
                                      <p:cBhvr>
                                        <p:cTn id="25" dur="500" fill="hold"/>
                                        <p:tgtEl>
                                          <p:spTgt spid="99"/>
                                        </p:tgtEl>
                                        <p:attrNameLst>
                                          <p:attrName>ppt_h</p:attrName>
                                        </p:attrNameLst>
                                      </p:cBhvr>
                                      <p:tavLst>
                                        <p:tav tm="0">
                                          <p:val>
                                            <p:fltVal val="0"/>
                                          </p:val>
                                        </p:tav>
                                        <p:tav tm="100000">
                                          <p:val>
                                            <p:strVal val="#ppt_h"/>
                                          </p:val>
                                        </p:tav>
                                      </p:tavLst>
                                    </p:anim>
                                    <p:animEffect transition="in" filter="fade">
                                      <p:cBhvr>
                                        <p:cTn id="26" dur="500"/>
                                        <p:tgtEl>
                                          <p:spTgt spid="99"/>
                                        </p:tgtEl>
                                      </p:cBhvr>
                                    </p:animEffect>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97"/>
                                        </p:tgtEl>
                                        <p:attrNameLst>
                                          <p:attrName>style.visibility</p:attrName>
                                        </p:attrNameLst>
                                      </p:cBhvr>
                                      <p:to>
                                        <p:strVal val="visible"/>
                                      </p:to>
                                    </p:set>
                                    <p:animEffect transition="in" filter="fade">
                                      <p:cBhvr>
                                        <p:cTn id="30" dur="500"/>
                                        <p:tgtEl>
                                          <p:spTgt spid="97"/>
                                        </p:tgtEl>
                                      </p:cBhvr>
                                    </p:animEffect>
                                  </p:childTnLst>
                                </p:cTn>
                              </p:par>
                            </p:childTnLst>
                          </p:cTn>
                        </p:par>
                        <p:par>
                          <p:cTn id="31" fill="hold">
                            <p:stCondLst>
                              <p:cond delay="1500"/>
                            </p:stCondLst>
                            <p:childTnLst>
                              <p:par>
                                <p:cTn id="32" presetID="31" presetClass="entr" presetSubtype="0" fill="hold" nodeType="afterEffect">
                                  <p:stCondLst>
                                    <p:cond delay="0"/>
                                  </p:stCondLst>
                                  <p:childTnLst>
                                    <p:set>
                                      <p:cBhvr>
                                        <p:cTn id="33" dur="1" fill="hold">
                                          <p:stCondLst>
                                            <p:cond delay="0"/>
                                          </p:stCondLst>
                                        </p:cTn>
                                        <p:tgtEl>
                                          <p:spTgt spid="122"/>
                                        </p:tgtEl>
                                        <p:attrNameLst>
                                          <p:attrName>style.visibility</p:attrName>
                                        </p:attrNameLst>
                                      </p:cBhvr>
                                      <p:to>
                                        <p:strVal val="visible"/>
                                      </p:to>
                                    </p:set>
                                    <p:anim calcmode="lin" valueType="num">
                                      <p:cBhvr>
                                        <p:cTn id="34" dur="1000" fill="hold"/>
                                        <p:tgtEl>
                                          <p:spTgt spid="122"/>
                                        </p:tgtEl>
                                        <p:attrNameLst>
                                          <p:attrName>ppt_w</p:attrName>
                                        </p:attrNameLst>
                                      </p:cBhvr>
                                      <p:tavLst>
                                        <p:tav tm="0">
                                          <p:val>
                                            <p:fltVal val="0"/>
                                          </p:val>
                                        </p:tav>
                                        <p:tav tm="100000">
                                          <p:val>
                                            <p:strVal val="#ppt_w"/>
                                          </p:val>
                                        </p:tav>
                                      </p:tavLst>
                                    </p:anim>
                                    <p:anim calcmode="lin" valueType="num">
                                      <p:cBhvr>
                                        <p:cTn id="35" dur="1000" fill="hold"/>
                                        <p:tgtEl>
                                          <p:spTgt spid="122"/>
                                        </p:tgtEl>
                                        <p:attrNameLst>
                                          <p:attrName>ppt_h</p:attrName>
                                        </p:attrNameLst>
                                      </p:cBhvr>
                                      <p:tavLst>
                                        <p:tav tm="0">
                                          <p:val>
                                            <p:fltVal val="0"/>
                                          </p:val>
                                        </p:tav>
                                        <p:tav tm="100000">
                                          <p:val>
                                            <p:strVal val="#ppt_h"/>
                                          </p:val>
                                        </p:tav>
                                      </p:tavLst>
                                    </p:anim>
                                    <p:anim calcmode="lin" valueType="num">
                                      <p:cBhvr>
                                        <p:cTn id="36" dur="1000" fill="hold"/>
                                        <p:tgtEl>
                                          <p:spTgt spid="122"/>
                                        </p:tgtEl>
                                        <p:attrNameLst>
                                          <p:attrName>style.rotation</p:attrName>
                                        </p:attrNameLst>
                                      </p:cBhvr>
                                      <p:tavLst>
                                        <p:tav tm="0">
                                          <p:val>
                                            <p:fltVal val="90"/>
                                          </p:val>
                                        </p:tav>
                                        <p:tav tm="100000">
                                          <p:val>
                                            <p:fltVal val="0"/>
                                          </p:val>
                                        </p:tav>
                                      </p:tavLst>
                                    </p:anim>
                                    <p:animEffect transition="in" filter="fade">
                                      <p:cBhvr>
                                        <p:cTn id="37" dur="1000"/>
                                        <p:tgtEl>
                                          <p:spTgt spid="122"/>
                                        </p:tgtEl>
                                      </p:cBhvr>
                                    </p:animEffect>
                                  </p:childTnLst>
                                </p:cTn>
                              </p:par>
                            </p:childTnLst>
                          </p:cTn>
                        </p:par>
                        <p:par>
                          <p:cTn id="38" fill="hold">
                            <p:stCondLst>
                              <p:cond delay="2500"/>
                            </p:stCondLst>
                            <p:childTnLst>
                              <p:par>
                                <p:cTn id="39" presetID="14" presetClass="entr" presetSubtype="10" fill="hold" grpId="0" nodeType="afterEffect">
                                  <p:stCondLst>
                                    <p:cond delay="0"/>
                                  </p:stCondLst>
                                  <p:childTnLst>
                                    <p:set>
                                      <p:cBhvr>
                                        <p:cTn id="40" dur="1" fill="hold">
                                          <p:stCondLst>
                                            <p:cond delay="0"/>
                                          </p:stCondLst>
                                        </p:cTn>
                                        <p:tgtEl>
                                          <p:spTgt spid="235"/>
                                        </p:tgtEl>
                                        <p:attrNameLst>
                                          <p:attrName>style.visibility</p:attrName>
                                        </p:attrNameLst>
                                      </p:cBhvr>
                                      <p:to>
                                        <p:strVal val="visible"/>
                                      </p:to>
                                    </p:set>
                                    <p:animEffect transition="in" filter="randombar(horizontal)">
                                      <p:cBhvr>
                                        <p:cTn id="41"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5" grpId="0"/>
    </p:bld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1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3558840" y="1522374"/>
            <a:ext cx="4518031"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UTM Cookies"/>
                <a:ea typeface="+mn-ea"/>
                <a:cs typeface="+mn-cs"/>
              </a:rPr>
              <a:t>HOẠT ĐỘNG</a:t>
            </a: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6"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Tree>
    <p:extLst>
      <p:ext uri="{BB962C8B-B14F-4D97-AF65-F5344CB8AC3E}">
        <p14:creationId xmlns:p14="http://schemas.microsoft.com/office/powerpoint/2010/main" val="2344705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95" grpId="0" animBg="1"/>
      <p:bldP spid="296" grpId="0" animBg="1"/>
    </p:bld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20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3558840" y="1522374"/>
            <a:ext cx="4518031"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UTM Cookies"/>
                <a:ea typeface="+mn-ea"/>
                <a:cs typeface="+mn-cs"/>
              </a:rPr>
              <a:t>TRÒ CHƠI</a:t>
            </a:r>
          </a:p>
        </p:txBody>
      </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8" name="Google Shape;939;p32">
            <a:extLst>
              <a:ext uri="{FF2B5EF4-FFF2-40B4-BE49-F238E27FC236}">
                <a16:creationId xmlns:a16="http://schemas.microsoft.com/office/drawing/2014/main" id="{4DD75D50-C8A9-46A9-A6B8-FF16B2FC7E80}"/>
              </a:ext>
            </a:extLst>
          </p:cNvPr>
          <p:cNvGrpSpPr/>
          <p:nvPr userDrawn="1"/>
        </p:nvGrpSpPr>
        <p:grpSpPr>
          <a:xfrm>
            <a:off x="2204474" y="3886315"/>
            <a:ext cx="1973864" cy="2020086"/>
            <a:chOff x="2718975" y="493050"/>
            <a:chExt cx="2013175" cy="2066600"/>
          </a:xfrm>
        </p:grpSpPr>
        <p:sp>
          <p:nvSpPr>
            <p:cNvPr id="139" name="Google Shape;940;p32">
              <a:extLst>
                <a:ext uri="{FF2B5EF4-FFF2-40B4-BE49-F238E27FC236}">
                  <a16:creationId xmlns:a16="http://schemas.microsoft.com/office/drawing/2014/main" id="{296E8662-8EA3-4C8B-820E-4BF6DFD80CD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6C1A066B-AB0B-4489-8545-9A6C22C6D5CE}"/>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04FCC8BC-CDB6-4AD2-B06D-F0687FB90ABD}"/>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5383075D-EADF-4C11-840F-91164E34321C}"/>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A53E41FA-10BF-4870-BF2C-1C3E32928AA0}"/>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58800010-9A82-4E81-8E5B-0DFD2052E66C}"/>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B158E422-1902-4E29-A4CE-7AE300619172}"/>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6F9DE660-430D-4DC0-BDE0-D53AAF560A94}"/>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28443C46-AE51-4F8F-8DD4-1A2441132300}"/>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BDEE59E5-3E6B-47A6-A192-9E1CA173F702}"/>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1FCBE1A0-9104-49DF-86CE-4788FB463DF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50BEE43F-134E-41CE-9B7E-A5A812180F42}"/>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D21F54E6-8881-45B0-97D8-002CB72A1A90}"/>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AF7CA650-6488-4917-A81F-8B0E6245BDD8}"/>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3B4FFC92-6173-4A77-89EA-8DC117444B3A}"/>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77194712-7B2E-4F2D-AEF8-32FE8CB2AE33}"/>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EDB48CD4-455C-4B48-8CE7-66878C257A28}"/>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120BF107-E018-4DF4-B743-36924AEDAF6F}"/>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E47F8288-E77F-4C1B-A081-C85AF58E6D17}"/>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A7522094-7202-437A-928E-3DBD12EA380E}"/>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E646C7AF-5DFF-4D0A-BFCF-2B1953187AEF}"/>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1E341F08-FEC4-4E8C-93EA-134416B65ABD}"/>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37049977-2AF7-45DB-BE8D-26185630A595}"/>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5968E01A-D720-42F5-BACC-1CE94E670FAC}"/>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EFFB5181-4B7C-4DBC-9557-5604624D9814}"/>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BCDC0EFE-0ED6-48B1-9443-EF43A18AE1CD}"/>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0E0E28D6-59A1-4969-9133-5864882D79E2}"/>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17954B1A-55A0-4A56-8890-C6AE57C0687D}"/>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6C9624CB-AD7F-4119-BE35-31158A1249F3}"/>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C8C675A8-440C-4C62-9652-0D5635B1FE27}"/>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C9753C64-8E01-49C3-8CD9-17060FBE5618}"/>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F6CFEFFE-DF0E-47EE-9824-FAFD0FE7F6CD}"/>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C9A24EF2-0346-433C-A241-CA68F005651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FE9E4DA9-41B4-4901-8393-0F903CDE5936}"/>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20F273AC-86B8-4F5B-B6EB-14BCD9CBF2E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864D3505-7993-4AB0-947A-79419454B1D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230F51EA-E5B6-446E-AD13-D4101D564099}"/>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05F86326-3805-4FE4-95B0-258EC64E9E02}"/>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4A0FF057-5F69-498A-A2D3-04106984B60F}"/>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48556D-DDA5-40A1-A560-4ECD6C995026}"/>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0BA7DF30-D72A-4FC8-A0ED-E1F3FE8BA66C}"/>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04899CAB-A0A6-4D8E-BC98-224D47303F87}"/>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2494363C-74F9-459A-9222-63CD703C82A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7A17EA9B-D19F-4B6F-A468-C6A1A3F301B7}"/>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F48BA30-5499-4B2F-AFF4-79B992FF4822}"/>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5BB2DB8F-F279-43E3-98F8-309FC92782AE}"/>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046558E1-5AFE-4C58-98E0-7A8C467E3738}"/>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F24D903E-495C-4D31-942F-2F426BEB355E}"/>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9567D77-1C1D-4D16-A64F-119FE4762BE4}"/>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B5B4C8A3-4C37-457B-9DC3-881006E8E4CD}"/>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AE95CD98-7F86-40E0-BE34-64B6BB9D144E}"/>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04C370B4-7E44-4790-B2A9-7FF96DD0180C}"/>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0F8BA807-E34B-400B-8B0F-B5A0A6BEB92C}"/>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6D74C190-2720-4FB3-989A-DE5914D97966}"/>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AC826749-7293-498A-9378-07BD103E8C84}"/>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57F940B0-74CF-4BEF-A8E7-C17BA1101B9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84DFCA67-3788-430C-B58B-FFC0F634FC4D}"/>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397D4BF7-76F0-4E99-BFCD-43C81B8B138A}"/>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C9C3A80C-9B2E-460F-9C36-A0CFA83E050D}"/>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19A60A5-7DFE-4AE5-BE9A-BBE66161FFE8}"/>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C622E568-4F65-414A-98A7-5690D52ECFB5}"/>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D70CB92B-15DA-49CA-BCEE-D5FA7A4AD008}"/>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66F74D55-7445-4C90-B936-BA5BB634E999}"/>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2" name="Google Shape;631;p30">
            <a:extLst>
              <a:ext uri="{FF2B5EF4-FFF2-40B4-BE49-F238E27FC236}">
                <a16:creationId xmlns:a16="http://schemas.microsoft.com/office/drawing/2014/main" id="{68384AAF-B7B5-447C-A808-82D0AFB6AC77}"/>
              </a:ext>
            </a:extLst>
          </p:cNvPr>
          <p:cNvGrpSpPr/>
          <p:nvPr userDrawn="1"/>
        </p:nvGrpSpPr>
        <p:grpSpPr>
          <a:xfrm>
            <a:off x="7672546" y="3622312"/>
            <a:ext cx="1309691" cy="2486166"/>
            <a:chOff x="961250" y="234750"/>
            <a:chExt cx="1222525" cy="2320700"/>
          </a:xfrm>
        </p:grpSpPr>
        <p:sp>
          <p:nvSpPr>
            <p:cNvPr id="203" name="Google Shape;632;p30">
              <a:extLst>
                <a:ext uri="{FF2B5EF4-FFF2-40B4-BE49-F238E27FC236}">
                  <a16:creationId xmlns:a16="http://schemas.microsoft.com/office/drawing/2014/main" id="{C8119E67-0B6B-4353-9F10-DB0F7D2FFDC2}"/>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633;p30">
              <a:extLst>
                <a:ext uri="{FF2B5EF4-FFF2-40B4-BE49-F238E27FC236}">
                  <a16:creationId xmlns:a16="http://schemas.microsoft.com/office/drawing/2014/main" id="{91702C4B-81BE-4D3A-B731-611758AFD442}"/>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634;p30">
              <a:extLst>
                <a:ext uri="{FF2B5EF4-FFF2-40B4-BE49-F238E27FC236}">
                  <a16:creationId xmlns:a16="http://schemas.microsoft.com/office/drawing/2014/main" id="{37C6E89E-E0C2-4EDE-B21C-928CA6FBF21B}"/>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635;p30">
              <a:extLst>
                <a:ext uri="{FF2B5EF4-FFF2-40B4-BE49-F238E27FC236}">
                  <a16:creationId xmlns:a16="http://schemas.microsoft.com/office/drawing/2014/main" id="{16E95490-5F86-43A3-BEDD-2967D5036D48}"/>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636;p30">
              <a:extLst>
                <a:ext uri="{FF2B5EF4-FFF2-40B4-BE49-F238E27FC236}">
                  <a16:creationId xmlns:a16="http://schemas.microsoft.com/office/drawing/2014/main" id="{F5861418-6D4E-4F3C-9ABD-4DCF91D0220A}"/>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637;p30">
              <a:extLst>
                <a:ext uri="{FF2B5EF4-FFF2-40B4-BE49-F238E27FC236}">
                  <a16:creationId xmlns:a16="http://schemas.microsoft.com/office/drawing/2014/main" id="{E852FCE3-C2C0-4D04-B168-357F8275842F}"/>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638;p30">
              <a:extLst>
                <a:ext uri="{FF2B5EF4-FFF2-40B4-BE49-F238E27FC236}">
                  <a16:creationId xmlns:a16="http://schemas.microsoft.com/office/drawing/2014/main" id="{5AE9FE46-679C-4FEA-8DCE-BE2F7FAF1946}"/>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639;p30">
              <a:extLst>
                <a:ext uri="{FF2B5EF4-FFF2-40B4-BE49-F238E27FC236}">
                  <a16:creationId xmlns:a16="http://schemas.microsoft.com/office/drawing/2014/main" id="{3D3D3ACC-4C06-42BE-9E79-FC88ADB68340}"/>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640;p30">
              <a:extLst>
                <a:ext uri="{FF2B5EF4-FFF2-40B4-BE49-F238E27FC236}">
                  <a16:creationId xmlns:a16="http://schemas.microsoft.com/office/drawing/2014/main" id="{C957BCC4-29D1-47EC-B1F7-73AEACDA49E0}"/>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641;p30">
              <a:extLst>
                <a:ext uri="{FF2B5EF4-FFF2-40B4-BE49-F238E27FC236}">
                  <a16:creationId xmlns:a16="http://schemas.microsoft.com/office/drawing/2014/main" id="{8C71BB02-EA7E-4A8A-A3C6-98D02317F5D9}"/>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642;p30">
              <a:extLst>
                <a:ext uri="{FF2B5EF4-FFF2-40B4-BE49-F238E27FC236}">
                  <a16:creationId xmlns:a16="http://schemas.microsoft.com/office/drawing/2014/main" id="{00AB493D-AF54-4CD3-B14C-B3F00B4FB2FF}"/>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643;p30">
              <a:extLst>
                <a:ext uri="{FF2B5EF4-FFF2-40B4-BE49-F238E27FC236}">
                  <a16:creationId xmlns:a16="http://schemas.microsoft.com/office/drawing/2014/main" id="{2DF8DF2D-C3A5-49F3-B510-02A1898F2777}"/>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644;p30">
              <a:extLst>
                <a:ext uri="{FF2B5EF4-FFF2-40B4-BE49-F238E27FC236}">
                  <a16:creationId xmlns:a16="http://schemas.microsoft.com/office/drawing/2014/main" id="{BC833655-5634-4240-9899-FD9224B9CC10}"/>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645;p30">
              <a:extLst>
                <a:ext uri="{FF2B5EF4-FFF2-40B4-BE49-F238E27FC236}">
                  <a16:creationId xmlns:a16="http://schemas.microsoft.com/office/drawing/2014/main" id="{FC412254-AB1A-4B56-9D34-43CDD9A006F5}"/>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646;p30">
              <a:extLst>
                <a:ext uri="{FF2B5EF4-FFF2-40B4-BE49-F238E27FC236}">
                  <a16:creationId xmlns:a16="http://schemas.microsoft.com/office/drawing/2014/main" id="{418836FC-F298-4B7A-83CA-FB6D988BE6CE}"/>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647;p30">
              <a:extLst>
                <a:ext uri="{FF2B5EF4-FFF2-40B4-BE49-F238E27FC236}">
                  <a16:creationId xmlns:a16="http://schemas.microsoft.com/office/drawing/2014/main" id="{52B85772-2E22-435E-9B8E-11AEBE3D05EC}"/>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648;p30">
              <a:extLst>
                <a:ext uri="{FF2B5EF4-FFF2-40B4-BE49-F238E27FC236}">
                  <a16:creationId xmlns:a16="http://schemas.microsoft.com/office/drawing/2014/main" id="{073E355F-591A-4F8F-ADE2-CD68B69DAFB9}"/>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649;p30">
              <a:extLst>
                <a:ext uri="{FF2B5EF4-FFF2-40B4-BE49-F238E27FC236}">
                  <a16:creationId xmlns:a16="http://schemas.microsoft.com/office/drawing/2014/main" id="{1592EFBB-BD34-4DC6-A753-9DF710D68B62}"/>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650;p30">
              <a:extLst>
                <a:ext uri="{FF2B5EF4-FFF2-40B4-BE49-F238E27FC236}">
                  <a16:creationId xmlns:a16="http://schemas.microsoft.com/office/drawing/2014/main" id="{D1763DA2-E91A-4647-9F88-CBAC0C1FF7C8}"/>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651;p30">
              <a:extLst>
                <a:ext uri="{FF2B5EF4-FFF2-40B4-BE49-F238E27FC236}">
                  <a16:creationId xmlns:a16="http://schemas.microsoft.com/office/drawing/2014/main" id="{A37B7A95-0D42-462E-ACB6-DF5E68B47F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652;p30">
              <a:extLst>
                <a:ext uri="{FF2B5EF4-FFF2-40B4-BE49-F238E27FC236}">
                  <a16:creationId xmlns:a16="http://schemas.microsoft.com/office/drawing/2014/main" id="{035B4059-F804-4F0A-A687-0578164FC201}"/>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653;p30">
              <a:extLst>
                <a:ext uri="{FF2B5EF4-FFF2-40B4-BE49-F238E27FC236}">
                  <a16:creationId xmlns:a16="http://schemas.microsoft.com/office/drawing/2014/main" id="{AC3F8667-F8EB-44D5-8E7C-F146BC3114FB}"/>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654;p30">
              <a:extLst>
                <a:ext uri="{FF2B5EF4-FFF2-40B4-BE49-F238E27FC236}">
                  <a16:creationId xmlns:a16="http://schemas.microsoft.com/office/drawing/2014/main" id="{5FAC0A30-3BED-4B9D-AAE7-EF7C7E0EE1E7}"/>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655;p30">
              <a:extLst>
                <a:ext uri="{FF2B5EF4-FFF2-40B4-BE49-F238E27FC236}">
                  <a16:creationId xmlns:a16="http://schemas.microsoft.com/office/drawing/2014/main" id="{3FD2F0B1-4C74-428D-B499-F24C02C809CA}"/>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656;p30">
              <a:extLst>
                <a:ext uri="{FF2B5EF4-FFF2-40B4-BE49-F238E27FC236}">
                  <a16:creationId xmlns:a16="http://schemas.microsoft.com/office/drawing/2014/main" id="{2A16750A-BA6E-4B19-8A8F-841516B81B55}"/>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657;p30">
              <a:extLst>
                <a:ext uri="{FF2B5EF4-FFF2-40B4-BE49-F238E27FC236}">
                  <a16:creationId xmlns:a16="http://schemas.microsoft.com/office/drawing/2014/main" id="{0ACCDDEA-6700-4981-96FD-F69C08E17911}"/>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658;p30">
              <a:extLst>
                <a:ext uri="{FF2B5EF4-FFF2-40B4-BE49-F238E27FC236}">
                  <a16:creationId xmlns:a16="http://schemas.microsoft.com/office/drawing/2014/main" id="{A186D19B-D827-45D7-8241-51DAE20706AF}"/>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659;p30">
              <a:extLst>
                <a:ext uri="{FF2B5EF4-FFF2-40B4-BE49-F238E27FC236}">
                  <a16:creationId xmlns:a16="http://schemas.microsoft.com/office/drawing/2014/main" id="{0F9E9CC8-7BF5-4B07-82B6-65F2EDB31903}"/>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660;p30">
              <a:extLst>
                <a:ext uri="{FF2B5EF4-FFF2-40B4-BE49-F238E27FC236}">
                  <a16:creationId xmlns:a16="http://schemas.microsoft.com/office/drawing/2014/main" id="{E89840E0-2312-4109-9B8E-27042911B01E}"/>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661;p30">
              <a:extLst>
                <a:ext uri="{FF2B5EF4-FFF2-40B4-BE49-F238E27FC236}">
                  <a16:creationId xmlns:a16="http://schemas.microsoft.com/office/drawing/2014/main" id="{ABDDA8C6-86B1-4D13-8477-26BFF49FE82A}"/>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662;p30">
              <a:extLst>
                <a:ext uri="{FF2B5EF4-FFF2-40B4-BE49-F238E27FC236}">
                  <a16:creationId xmlns:a16="http://schemas.microsoft.com/office/drawing/2014/main" id="{F4320CEA-EED6-4E76-A829-D7C121CC54BD}"/>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663;p30">
              <a:extLst>
                <a:ext uri="{FF2B5EF4-FFF2-40B4-BE49-F238E27FC236}">
                  <a16:creationId xmlns:a16="http://schemas.microsoft.com/office/drawing/2014/main" id="{EAB61CDD-5EC4-4093-8C2F-8464B40B6242}"/>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00" name="Google Shape;664;p30">
              <a:extLst>
                <a:ext uri="{FF2B5EF4-FFF2-40B4-BE49-F238E27FC236}">
                  <a16:creationId xmlns:a16="http://schemas.microsoft.com/office/drawing/2014/main" id="{EF0AE066-94D1-4496-B873-6D37A4E8134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01" name="Google Shape;665;p30">
              <a:extLst>
                <a:ext uri="{FF2B5EF4-FFF2-40B4-BE49-F238E27FC236}">
                  <a16:creationId xmlns:a16="http://schemas.microsoft.com/office/drawing/2014/main" id="{42E21A7A-649B-451B-84CD-5B5E5210975A}"/>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02" name="Google Shape;666;p30">
              <a:extLst>
                <a:ext uri="{FF2B5EF4-FFF2-40B4-BE49-F238E27FC236}">
                  <a16:creationId xmlns:a16="http://schemas.microsoft.com/office/drawing/2014/main" id="{EFC63EFC-4985-4181-B268-BBE86AFEB9C5}"/>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03" name="Google Shape;667;p30">
              <a:extLst>
                <a:ext uri="{FF2B5EF4-FFF2-40B4-BE49-F238E27FC236}">
                  <a16:creationId xmlns:a16="http://schemas.microsoft.com/office/drawing/2014/main" id="{300F47C0-B7A0-440B-89C5-D425A98B829E}"/>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04" name="Google Shape;668;p30">
              <a:extLst>
                <a:ext uri="{FF2B5EF4-FFF2-40B4-BE49-F238E27FC236}">
                  <a16:creationId xmlns:a16="http://schemas.microsoft.com/office/drawing/2014/main" id="{C85A5A99-D403-4672-BF93-AAE1C98744FA}"/>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05" name="Google Shape;669;p30">
              <a:extLst>
                <a:ext uri="{FF2B5EF4-FFF2-40B4-BE49-F238E27FC236}">
                  <a16:creationId xmlns:a16="http://schemas.microsoft.com/office/drawing/2014/main" id="{CCDC3E1D-A4C6-480F-9648-58AF27DBC5F0}"/>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06" name="Google Shape;670;p30">
              <a:extLst>
                <a:ext uri="{FF2B5EF4-FFF2-40B4-BE49-F238E27FC236}">
                  <a16:creationId xmlns:a16="http://schemas.microsoft.com/office/drawing/2014/main" id="{4A6FFDD3-23DB-4E57-B21E-BB3086F18452}"/>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07" name="Google Shape;671;p30">
              <a:extLst>
                <a:ext uri="{FF2B5EF4-FFF2-40B4-BE49-F238E27FC236}">
                  <a16:creationId xmlns:a16="http://schemas.microsoft.com/office/drawing/2014/main" id="{0A863DF9-6C68-4CD3-A6D3-B635474FD1C1}"/>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08" name="Google Shape;672;p30">
              <a:extLst>
                <a:ext uri="{FF2B5EF4-FFF2-40B4-BE49-F238E27FC236}">
                  <a16:creationId xmlns:a16="http://schemas.microsoft.com/office/drawing/2014/main" id="{071D6E0A-9424-4050-8F03-C9F0079004E9}"/>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Tree>
    <p:extLst>
      <p:ext uri="{BB962C8B-B14F-4D97-AF65-F5344CB8AC3E}">
        <p14:creationId xmlns:p14="http://schemas.microsoft.com/office/powerpoint/2010/main" val="20519129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14" presetClass="entr" presetSubtype="10" fill="hold" grpId="0" nodeType="afterEffect">
                                  <p:stCondLst>
                                    <p:cond delay="0"/>
                                  </p:stCondLst>
                                  <p:childTnLst>
                                    <p:set>
                                      <p:cBhvr>
                                        <p:cTn id="29" dur="1" fill="hold">
                                          <p:stCondLst>
                                            <p:cond delay="0"/>
                                          </p:stCondLst>
                                        </p:cTn>
                                        <p:tgtEl>
                                          <p:spTgt spid="235"/>
                                        </p:tgtEl>
                                        <p:attrNameLst>
                                          <p:attrName>style.visibility</p:attrName>
                                        </p:attrNameLst>
                                      </p:cBhvr>
                                      <p:to>
                                        <p:strVal val="visible"/>
                                      </p:to>
                                    </p:set>
                                    <p:animEffect transition="in" filter="randombar(horizontal)">
                                      <p:cBhvr>
                                        <p:cTn id="30" dur="500"/>
                                        <p:tgtEl>
                                          <p:spTgt spid="235"/>
                                        </p:tgtEl>
                                      </p:cBhvr>
                                    </p:animEffect>
                                  </p:childTnLst>
                                </p:cTn>
                              </p:par>
                            </p:childTnLst>
                          </p:cTn>
                        </p:par>
                        <p:par>
                          <p:cTn id="31" fill="hold">
                            <p:stCondLst>
                              <p:cond delay="2000"/>
                            </p:stCondLst>
                            <p:childTnLst>
                              <p:par>
                                <p:cTn id="32" presetID="31" presetClass="entr" presetSubtype="0" fill="hold" nodeType="afterEffect">
                                  <p:stCondLst>
                                    <p:cond delay="0"/>
                                  </p:stCondLst>
                                  <p:childTnLst>
                                    <p:set>
                                      <p:cBhvr>
                                        <p:cTn id="33" dur="1" fill="hold">
                                          <p:stCondLst>
                                            <p:cond delay="0"/>
                                          </p:stCondLst>
                                        </p:cTn>
                                        <p:tgtEl>
                                          <p:spTgt spid="138"/>
                                        </p:tgtEl>
                                        <p:attrNameLst>
                                          <p:attrName>style.visibility</p:attrName>
                                        </p:attrNameLst>
                                      </p:cBhvr>
                                      <p:to>
                                        <p:strVal val="visible"/>
                                      </p:to>
                                    </p:set>
                                    <p:anim calcmode="lin" valueType="num">
                                      <p:cBhvr>
                                        <p:cTn id="34" dur="1000" fill="hold"/>
                                        <p:tgtEl>
                                          <p:spTgt spid="138"/>
                                        </p:tgtEl>
                                        <p:attrNameLst>
                                          <p:attrName>ppt_w</p:attrName>
                                        </p:attrNameLst>
                                      </p:cBhvr>
                                      <p:tavLst>
                                        <p:tav tm="0">
                                          <p:val>
                                            <p:fltVal val="0"/>
                                          </p:val>
                                        </p:tav>
                                        <p:tav tm="100000">
                                          <p:val>
                                            <p:strVal val="#ppt_w"/>
                                          </p:val>
                                        </p:tav>
                                      </p:tavLst>
                                    </p:anim>
                                    <p:anim calcmode="lin" valueType="num">
                                      <p:cBhvr>
                                        <p:cTn id="35" dur="1000" fill="hold"/>
                                        <p:tgtEl>
                                          <p:spTgt spid="138"/>
                                        </p:tgtEl>
                                        <p:attrNameLst>
                                          <p:attrName>ppt_h</p:attrName>
                                        </p:attrNameLst>
                                      </p:cBhvr>
                                      <p:tavLst>
                                        <p:tav tm="0">
                                          <p:val>
                                            <p:fltVal val="0"/>
                                          </p:val>
                                        </p:tav>
                                        <p:tav tm="100000">
                                          <p:val>
                                            <p:strVal val="#ppt_h"/>
                                          </p:val>
                                        </p:tav>
                                      </p:tavLst>
                                    </p:anim>
                                    <p:anim calcmode="lin" valueType="num">
                                      <p:cBhvr>
                                        <p:cTn id="36" dur="1000" fill="hold"/>
                                        <p:tgtEl>
                                          <p:spTgt spid="138"/>
                                        </p:tgtEl>
                                        <p:attrNameLst>
                                          <p:attrName>style.rotation</p:attrName>
                                        </p:attrNameLst>
                                      </p:cBhvr>
                                      <p:tavLst>
                                        <p:tav tm="0">
                                          <p:val>
                                            <p:fltVal val="90"/>
                                          </p:val>
                                        </p:tav>
                                        <p:tav tm="100000">
                                          <p:val>
                                            <p:fltVal val="0"/>
                                          </p:val>
                                        </p:tav>
                                      </p:tavLst>
                                    </p:anim>
                                    <p:animEffect transition="in" filter="fade">
                                      <p:cBhvr>
                                        <p:cTn id="37" dur="1000"/>
                                        <p:tgtEl>
                                          <p:spTgt spid="138"/>
                                        </p:tgtEl>
                                      </p:cBhvr>
                                    </p:animEffect>
                                  </p:childTnLst>
                                </p:cTn>
                              </p:par>
                            </p:childTnLst>
                          </p:cTn>
                        </p:par>
                        <p:par>
                          <p:cTn id="38" fill="hold">
                            <p:stCondLst>
                              <p:cond delay="3000"/>
                            </p:stCondLst>
                            <p:childTnLst>
                              <p:par>
                                <p:cTn id="39" presetID="31" presetClass="entr" presetSubtype="0" fill="hold" nodeType="afterEffect">
                                  <p:stCondLst>
                                    <p:cond delay="0"/>
                                  </p:stCondLst>
                                  <p:childTnLst>
                                    <p:set>
                                      <p:cBhvr>
                                        <p:cTn id="40" dur="1" fill="hold">
                                          <p:stCondLst>
                                            <p:cond delay="0"/>
                                          </p:stCondLst>
                                        </p:cTn>
                                        <p:tgtEl>
                                          <p:spTgt spid="202"/>
                                        </p:tgtEl>
                                        <p:attrNameLst>
                                          <p:attrName>style.visibility</p:attrName>
                                        </p:attrNameLst>
                                      </p:cBhvr>
                                      <p:to>
                                        <p:strVal val="visible"/>
                                      </p:to>
                                    </p:set>
                                    <p:anim calcmode="lin" valueType="num">
                                      <p:cBhvr>
                                        <p:cTn id="41" dur="1000" fill="hold"/>
                                        <p:tgtEl>
                                          <p:spTgt spid="202"/>
                                        </p:tgtEl>
                                        <p:attrNameLst>
                                          <p:attrName>ppt_w</p:attrName>
                                        </p:attrNameLst>
                                      </p:cBhvr>
                                      <p:tavLst>
                                        <p:tav tm="0">
                                          <p:val>
                                            <p:fltVal val="0"/>
                                          </p:val>
                                        </p:tav>
                                        <p:tav tm="100000">
                                          <p:val>
                                            <p:strVal val="#ppt_w"/>
                                          </p:val>
                                        </p:tav>
                                      </p:tavLst>
                                    </p:anim>
                                    <p:anim calcmode="lin" valueType="num">
                                      <p:cBhvr>
                                        <p:cTn id="42" dur="1000" fill="hold"/>
                                        <p:tgtEl>
                                          <p:spTgt spid="202"/>
                                        </p:tgtEl>
                                        <p:attrNameLst>
                                          <p:attrName>ppt_h</p:attrName>
                                        </p:attrNameLst>
                                      </p:cBhvr>
                                      <p:tavLst>
                                        <p:tav tm="0">
                                          <p:val>
                                            <p:fltVal val="0"/>
                                          </p:val>
                                        </p:tav>
                                        <p:tav tm="100000">
                                          <p:val>
                                            <p:strVal val="#ppt_h"/>
                                          </p:val>
                                        </p:tav>
                                      </p:tavLst>
                                    </p:anim>
                                    <p:anim calcmode="lin" valueType="num">
                                      <p:cBhvr>
                                        <p:cTn id="43" dur="1000" fill="hold"/>
                                        <p:tgtEl>
                                          <p:spTgt spid="202"/>
                                        </p:tgtEl>
                                        <p:attrNameLst>
                                          <p:attrName>style.rotation</p:attrName>
                                        </p:attrNameLst>
                                      </p:cBhvr>
                                      <p:tavLst>
                                        <p:tav tm="0">
                                          <p:val>
                                            <p:fltVal val="90"/>
                                          </p:val>
                                        </p:tav>
                                        <p:tav tm="100000">
                                          <p:val>
                                            <p:fltVal val="0"/>
                                          </p:val>
                                        </p:tav>
                                      </p:tavLst>
                                    </p:anim>
                                    <p:animEffect transition="in" filter="fade">
                                      <p:cBhvr>
                                        <p:cTn id="44" dur="1000"/>
                                        <p:tgtEl>
                                          <p:spTgt spid="2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95" grpId="0" animBg="1"/>
      <p:bldP spid="296" grpId="0" animBg="1"/>
    </p:bld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3615997" y="1557579"/>
            <a:ext cx="4752083"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a:ln>
                  <a:noFill/>
                </a:ln>
                <a:solidFill>
                  <a:srgbClr val="002060"/>
                </a:solidFill>
                <a:effectLst/>
                <a:uLnTx/>
                <a:uFillTx/>
                <a:latin typeface="UTM Cookies"/>
                <a:ea typeface="+mn-ea"/>
                <a:cs typeface="+mn-cs"/>
              </a:rPr>
              <a:t>LUYỆN TẬP</a:t>
            </a:r>
            <a:endParaRPr kumimoji="0" lang="vi-VN" sz="11500" b="0" i="0" u="none" strike="noStrike" kern="1200" cap="none" spc="0" normalizeH="0" baseline="0" noProof="0" dirty="0">
              <a:ln>
                <a:noFill/>
              </a:ln>
              <a:solidFill>
                <a:srgbClr val="002060"/>
              </a:solidFill>
              <a:effectLst/>
              <a:uLnTx/>
              <a:uFillTx/>
              <a:latin typeface="UTM Cookies"/>
              <a:ea typeface="+mn-ea"/>
              <a:cs typeface="+mn-c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4"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5"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07" y="5038641"/>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0"/>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4" y="5541495"/>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Tree>
    <p:extLst>
      <p:ext uri="{BB962C8B-B14F-4D97-AF65-F5344CB8AC3E}">
        <p14:creationId xmlns:p14="http://schemas.microsoft.com/office/powerpoint/2010/main" val="23169013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19" grpId="0" animBg="1"/>
      <p:bldP spid="220" grpId="0" animBg="1"/>
    </p:bld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1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411924926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1_Title Slide">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1"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3"/>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1"/>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chemeClr val="accent5">
              <a:lumMod val="75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10087385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3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5"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07" y="5038641"/>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0"/>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4" y="5541495"/>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89" y="3588080"/>
            <a:ext cx="2599446"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4334110" y="1572168"/>
            <a:ext cx="3725448"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F79646">
                    <a:lumMod val="50000"/>
                  </a:srgbClr>
                </a:solidFill>
                <a:effectLst/>
                <a:uLnTx/>
                <a:uFillTx/>
                <a:latin typeface="UTM Cookies"/>
                <a:ea typeface="+mn-ea"/>
                <a:cs typeface="+mn-cs"/>
              </a:rPr>
              <a:t>KHÁM PHÁ</a:t>
            </a:r>
          </a:p>
        </p:txBody>
      </p:sp>
    </p:spTree>
    <p:extLst>
      <p:ext uri="{BB962C8B-B14F-4D97-AF65-F5344CB8AC3E}">
        <p14:creationId xmlns:p14="http://schemas.microsoft.com/office/powerpoint/2010/main" val="963214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4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6"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558840" y="1522374"/>
            <a:ext cx="4518031"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UTM Cookies"/>
                <a:ea typeface="+mn-ea"/>
                <a:cs typeface="+mn-cs"/>
              </a:rPr>
              <a:t>HOẠT ĐỘNG</a:t>
            </a:r>
          </a:p>
        </p:txBody>
      </p:sp>
    </p:spTree>
    <p:extLst>
      <p:ext uri="{BB962C8B-B14F-4D97-AF65-F5344CB8AC3E}">
        <p14:creationId xmlns:p14="http://schemas.microsoft.com/office/powerpoint/2010/main" val="29122071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5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4"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5"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07" y="5038641"/>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0"/>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4" y="5541495"/>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642720" y="1503378"/>
            <a:ext cx="4728208"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002060"/>
                </a:solidFill>
                <a:effectLst/>
                <a:uLnTx/>
                <a:uFillTx/>
                <a:latin typeface="UTM Cookies"/>
                <a:ea typeface="+mn-ea"/>
                <a:cs typeface="+mn-cs"/>
              </a:rPr>
              <a:t>LUYỆN TẬP</a:t>
            </a:r>
          </a:p>
        </p:txBody>
      </p:sp>
    </p:spTree>
    <p:extLst>
      <p:ext uri="{BB962C8B-B14F-4D97-AF65-F5344CB8AC3E}">
        <p14:creationId xmlns:p14="http://schemas.microsoft.com/office/powerpoint/2010/main" val="2364831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0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3558840" y="1522374"/>
            <a:ext cx="4518031" cy="3631763"/>
          </a:xfrm>
          <a:prstGeom prst="rect">
            <a:avLst/>
          </a:prstGeom>
          <a:noFill/>
        </p:spPr>
        <p:txBody>
          <a:bodyPr wrap="square" rtlCol="0">
            <a:spAutoFit/>
          </a:bodyPr>
          <a:lstStyle/>
          <a:p>
            <a:pPr algn="ctr"/>
            <a:r>
              <a:rPr lang="vi-VN" sz="11500" dirty="0">
                <a:solidFill>
                  <a:srgbClr val="C00000"/>
                </a:solidFill>
                <a:latin typeface="+mj-lt"/>
              </a:rPr>
              <a:t>TRÒ CHƠI</a:t>
            </a:r>
          </a:p>
        </p:txBody>
      </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8" name="Google Shape;939;p32">
            <a:extLst>
              <a:ext uri="{FF2B5EF4-FFF2-40B4-BE49-F238E27FC236}">
                <a16:creationId xmlns:a16="http://schemas.microsoft.com/office/drawing/2014/main" id="{4DD75D50-C8A9-46A9-A6B8-FF16B2FC7E80}"/>
              </a:ext>
            </a:extLst>
          </p:cNvPr>
          <p:cNvGrpSpPr/>
          <p:nvPr userDrawn="1"/>
        </p:nvGrpSpPr>
        <p:grpSpPr>
          <a:xfrm>
            <a:off x="2204474" y="3886315"/>
            <a:ext cx="1973864" cy="2020086"/>
            <a:chOff x="2718975" y="493050"/>
            <a:chExt cx="2013175" cy="2066600"/>
          </a:xfrm>
        </p:grpSpPr>
        <p:sp>
          <p:nvSpPr>
            <p:cNvPr id="139" name="Google Shape;940;p32">
              <a:extLst>
                <a:ext uri="{FF2B5EF4-FFF2-40B4-BE49-F238E27FC236}">
                  <a16:creationId xmlns:a16="http://schemas.microsoft.com/office/drawing/2014/main" id="{296E8662-8EA3-4C8B-820E-4BF6DFD80CD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 name="Google Shape;941;p32">
              <a:extLst>
                <a:ext uri="{FF2B5EF4-FFF2-40B4-BE49-F238E27FC236}">
                  <a16:creationId xmlns:a16="http://schemas.microsoft.com/office/drawing/2014/main" id="{6C1A066B-AB0B-4489-8545-9A6C22C6D5CE}"/>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 name="Google Shape;942;p32">
              <a:extLst>
                <a:ext uri="{FF2B5EF4-FFF2-40B4-BE49-F238E27FC236}">
                  <a16:creationId xmlns:a16="http://schemas.microsoft.com/office/drawing/2014/main" id="{04FCC8BC-CDB6-4AD2-B06D-F0687FB90ABD}"/>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 name="Google Shape;943;p32">
              <a:extLst>
                <a:ext uri="{FF2B5EF4-FFF2-40B4-BE49-F238E27FC236}">
                  <a16:creationId xmlns:a16="http://schemas.microsoft.com/office/drawing/2014/main" id="{5383075D-EADF-4C11-840F-91164E34321C}"/>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 name="Google Shape;944;p32">
              <a:extLst>
                <a:ext uri="{FF2B5EF4-FFF2-40B4-BE49-F238E27FC236}">
                  <a16:creationId xmlns:a16="http://schemas.microsoft.com/office/drawing/2014/main" id="{A53E41FA-10BF-4870-BF2C-1C3E32928AA0}"/>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 name="Google Shape;945;p32">
              <a:extLst>
                <a:ext uri="{FF2B5EF4-FFF2-40B4-BE49-F238E27FC236}">
                  <a16:creationId xmlns:a16="http://schemas.microsoft.com/office/drawing/2014/main" id="{58800010-9A82-4E81-8E5B-0DFD2052E66C}"/>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 name="Google Shape;946;p32">
              <a:extLst>
                <a:ext uri="{FF2B5EF4-FFF2-40B4-BE49-F238E27FC236}">
                  <a16:creationId xmlns:a16="http://schemas.microsoft.com/office/drawing/2014/main" id="{B158E422-1902-4E29-A4CE-7AE300619172}"/>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 name="Google Shape;947;p32">
              <a:extLst>
                <a:ext uri="{FF2B5EF4-FFF2-40B4-BE49-F238E27FC236}">
                  <a16:creationId xmlns:a16="http://schemas.microsoft.com/office/drawing/2014/main" id="{6F9DE660-430D-4DC0-BDE0-D53AAF560A94}"/>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 name="Google Shape;948;p32">
              <a:extLst>
                <a:ext uri="{FF2B5EF4-FFF2-40B4-BE49-F238E27FC236}">
                  <a16:creationId xmlns:a16="http://schemas.microsoft.com/office/drawing/2014/main" id="{28443C46-AE51-4F8F-8DD4-1A2441132300}"/>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 name="Google Shape;949;p32">
              <a:extLst>
                <a:ext uri="{FF2B5EF4-FFF2-40B4-BE49-F238E27FC236}">
                  <a16:creationId xmlns:a16="http://schemas.microsoft.com/office/drawing/2014/main" id="{BDEE59E5-3E6B-47A6-A192-9E1CA173F702}"/>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 name="Google Shape;950;p32">
              <a:extLst>
                <a:ext uri="{FF2B5EF4-FFF2-40B4-BE49-F238E27FC236}">
                  <a16:creationId xmlns:a16="http://schemas.microsoft.com/office/drawing/2014/main" id="{1FCBE1A0-9104-49DF-86CE-4788FB463DF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 name="Google Shape;951;p32">
              <a:extLst>
                <a:ext uri="{FF2B5EF4-FFF2-40B4-BE49-F238E27FC236}">
                  <a16:creationId xmlns:a16="http://schemas.microsoft.com/office/drawing/2014/main" id="{50BEE43F-134E-41CE-9B7E-A5A812180F42}"/>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 name="Google Shape;952;p32">
              <a:extLst>
                <a:ext uri="{FF2B5EF4-FFF2-40B4-BE49-F238E27FC236}">
                  <a16:creationId xmlns:a16="http://schemas.microsoft.com/office/drawing/2014/main" id="{D21F54E6-8881-45B0-97D8-002CB72A1A90}"/>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 name="Google Shape;953;p32">
              <a:extLst>
                <a:ext uri="{FF2B5EF4-FFF2-40B4-BE49-F238E27FC236}">
                  <a16:creationId xmlns:a16="http://schemas.microsoft.com/office/drawing/2014/main" id="{AF7CA650-6488-4917-A81F-8B0E6245BDD8}"/>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 name="Google Shape;954;p32">
              <a:extLst>
                <a:ext uri="{FF2B5EF4-FFF2-40B4-BE49-F238E27FC236}">
                  <a16:creationId xmlns:a16="http://schemas.microsoft.com/office/drawing/2014/main" id="{3B4FFC92-6173-4A77-89EA-8DC117444B3A}"/>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 name="Google Shape;955;p32">
              <a:extLst>
                <a:ext uri="{FF2B5EF4-FFF2-40B4-BE49-F238E27FC236}">
                  <a16:creationId xmlns:a16="http://schemas.microsoft.com/office/drawing/2014/main" id="{77194712-7B2E-4F2D-AEF8-32FE8CB2AE33}"/>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 name="Google Shape;956;p32">
              <a:extLst>
                <a:ext uri="{FF2B5EF4-FFF2-40B4-BE49-F238E27FC236}">
                  <a16:creationId xmlns:a16="http://schemas.microsoft.com/office/drawing/2014/main" id="{EDB48CD4-455C-4B48-8CE7-66878C257A28}"/>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 name="Google Shape;957;p32">
              <a:extLst>
                <a:ext uri="{FF2B5EF4-FFF2-40B4-BE49-F238E27FC236}">
                  <a16:creationId xmlns:a16="http://schemas.microsoft.com/office/drawing/2014/main" id="{120BF107-E018-4DF4-B743-36924AEDAF6F}"/>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 name="Google Shape;958;p32">
              <a:extLst>
                <a:ext uri="{FF2B5EF4-FFF2-40B4-BE49-F238E27FC236}">
                  <a16:creationId xmlns:a16="http://schemas.microsoft.com/office/drawing/2014/main" id="{E47F8288-E77F-4C1B-A081-C85AF58E6D17}"/>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 name="Google Shape;959;p32">
              <a:extLst>
                <a:ext uri="{FF2B5EF4-FFF2-40B4-BE49-F238E27FC236}">
                  <a16:creationId xmlns:a16="http://schemas.microsoft.com/office/drawing/2014/main" id="{A7522094-7202-437A-928E-3DBD12EA380E}"/>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 name="Google Shape;960;p32">
              <a:extLst>
                <a:ext uri="{FF2B5EF4-FFF2-40B4-BE49-F238E27FC236}">
                  <a16:creationId xmlns:a16="http://schemas.microsoft.com/office/drawing/2014/main" id="{E646C7AF-5DFF-4D0A-BFCF-2B1953187AEF}"/>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 name="Google Shape;961;p32">
              <a:extLst>
                <a:ext uri="{FF2B5EF4-FFF2-40B4-BE49-F238E27FC236}">
                  <a16:creationId xmlns:a16="http://schemas.microsoft.com/office/drawing/2014/main" id="{1E341F08-FEC4-4E8C-93EA-134416B65ABD}"/>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 name="Google Shape;962;p32">
              <a:extLst>
                <a:ext uri="{FF2B5EF4-FFF2-40B4-BE49-F238E27FC236}">
                  <a16:creationId xmlns:a16="http://schemas.microsoft.com/office/drawing/2014/main" id="{37049977-2AF7-45DB-BE8D-26185630A595}"/>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 name="Google Shape;963;p32">
              <a:extLst>
                <a:ext uri="{FF2B5EF4-FFF2-40B4-BE49-F238E27FC236}">
                  <a16:creationId xmlns:a16="http://schemas.microsoft.com/office/drawing/2014/main" id="{5968E01A-D720-42F5-BACC-1CE94E670FAC}"/>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 name="Google Shape;964;p32">
              <a:extLst>
                <a:ext uri="{FF2B5EF4-FFF2-40B4-BE49-F238E27FC236}">
                  <a16:creationId xmlns:a16="http://schemas.microsoft.com/office/drawing/2014/main" id="{EFFB5181-4B7C-4DBC-9557-5604624D9814}"/>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 name="Google Shape;965;p32">
              <a:extLst>
                <a:ext uri="{FF2B5EF4-FFF2-40B4-BE49-F238E27FC236}">
                  <a16:creationId xmlns:a16="http://schemas.microsoft.com/office/drawing/2014/main" id="{BCDC0EFE-0ED6-48B1-9443-EF43A18AE1CD}"/>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 name="Google Shape;966;p32">
              <a:extLst>
                <a:ext uri="{FF2B5EF4-FFF2-40B4-BE49-F238E27FC236}">
                  <a16:creationId xmlns:a16="http://schemas.microsoft.com/office/drawing/2014/main" id="{0E0E28D6-59A1-4969-9133-5864882D79E2}"/>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 name="Google Shape;967;p32">
              <a:extLst>
                <a:ext uri="{FF2B5EF4-FFF2-40B4-BE49-F238E27FC236}">
                  <a16:creationId xmlns:a16="http://schemas.microsoft.com/office/drawing/2014/main" id="{17954B1A-55A0-4A56-8890-C6AE57C0687D}"/>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 name="Google Shape;968;p32">
              <a:extLst>
                <a:ext uri="{FF2B5EF4-FFF2-40B4-BE49-F238E27FC236}">
                  <a16:creationId xmlns:a16="http://schemas.microsoft.com/office/drawing/2014/main" id="{6C9624CB-AD7F-4119-BE35-31158A1249F3}"/>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 name="Google Shape;969;p32">
              <a:extLst>
                <a:ext uri="{FF2B5EF4-FFF2-40B4-BE49-F238E27FC236}">
                  <a16:creationId xmlns:a16="http://schemas.microsoft.com/office/drawing/2014/main" id="{C8C675A8-440C-4C62-9652-0D5635B1FE27}"/>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 name="Google Shape;970;p32">
              <a:extLst>
                <a:ext uri="{FF2B5EF4-FFF2-40B4-BE49-F238E27FC236}">
                  <a16:creationId xmlns:a16="http://schemas.microsoft.com/office/drawing/2014/main" id="{C9753C64-8E01-49C3-8CD9-17060FBE5618}"/>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 name="Google Shape;971;p32">
              <a:extLst>
                <a:ext uri="{FF2B5EF4-FFF2-40B4-BE49-F238E27FC236}">
                  <a16:creationId xmlns:a16="http://schemas.microsoft.com/office/drawing/2014/main" id="{F6CFEFFE-DF0E-47EE-9824-FAFD0FE7F6CD}"/>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 name="Google Shape;972;p32">
              <a:extLst>
                <a:ext uri="{FF2B5EF4-FFF2-40B4-BE49-F238E27FC236}">
                  <a16:creationId xmlns:a16="http://schemas.microsoft.com/office/drawing/2014/main" id="{C9A24EF2-0346-433C-A241-CA68F005651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 name="Google Shape;973;p32">
              <a:extLst>
                <a:ext uri="{FF2B5EF4-FFF2-40B4-BE49-F238E27FC236}">
                  <a16:creationId xmlns:a16="http://schemas.microsoft.com/office/drawing/2014/main" id="{FE9E4DA9-41B4-4901-8393-0F903CDE5936}"/>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 name="Google Shape;974;p32">
              <a:extLst>
                <a:ext uri="{FF2B5EF4-FFF2-40B4-BE49-F238E27FC236}">
                  <a16:creationId xmlns:a16="http://schemas.microsoft.com/office/drawing/2014/main" id="{20F273AC-86B8-4F5B-B6EB-14BCD9CBF2E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 name="Google Shape;975;p32">
              <a:extLst>
                <a:ext uri="{FF2B5EF4-FFF2-40B4-BE49-F238E27FC236}">
                  <a16:creationId xmlns:a16="http://schemas.microsoft.com/office/drawing/2014/main" id="{864D3505-7993-4AB0-947A-79419454B1D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 name="Google Shape;976;p32">
              <a:extLst>
                <a:ext uri="{FF2B5EF4-FFF2-40B4-BE49-F238E27FC236}">
                  <a16:creationId xmlns:a16="http://schemas.microsoft.com/office/drawing/2014/main" id="{230F51EA-E5B6-446E-AD13-D4101D564099}"/>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 name="Google Shape;977;p32">
              <a:extLst>
                <a:ext uri="{FF2B5EF4-FFF2-40B4-BE49-F238E27FC236}">
                  <a16:creationId xmlns:a16="http://schemas.microsoft.com/office/drawing/2014/main" id="{05F86326-3805-4FE4-95B0-258EC64E9E02}"/>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 name="Google Shape;978;p32">
              <a:extLst>
                <a:ext uri="{FF2B5EF4-FFF2-40B4-BE49-F238E27FC236}">
                  <a16:creationId xmlns:a16="http://schemas.microsoft.com/office/drawing/2014/main" id="{4A0FF057-5F69-498A-A2D3-04106984B60F}"/>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 name="Google Shape;979;p32">
              <a:extLst>
                <a:ext uri="{FF2B5EF4-FFF2-40B4-BE49-F238E27FC236}">
                  <a16:creationId xmlns:a16="http://schemas.microsoft.com/office/drawing/2014/main" id="{BE48556D-DDA5-40A1-A560-4ECD6C995026}"/>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 name="Google Shape;980;p32">
              <a:extLst>
                <a:ext uri="{FF2B5EF4-FFF2-40B4-BE49-F238E27FC236}">
                  <a16:creationId xmlns:a16="http://schemas.microsoft.com/office/drawing/2014/main" id="{0BA7DF30-D72A-4FC8-A0ED-E1F3FE8BA66C}"/>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 name="Google Shape;981;p32">
              <a:extLst>
                <a:ext uri="{FF2B5EF4-FFF2-40B4-BE49-F238E27FC236}">
                  <a16:creationId xmlns:a16="http://schemas.microsoft.com/office/drawing/2014/main" id="{04899CAB-A0A6-4D8E-BC98-224D47303F87}"/>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 name="Google Shape;982;p32">
              <a:extLst>
                <a:ext uri="{FF2B5EF4-FFF2-40B4-BE49-F238E27FC236}">
                  <a16:creationId xmlns:a16="http://schemas.microsoft.com/office/drawing/2014/main" id="{2494363C-74F9-459A-9222-63CD703C82A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 name="Google Shape;983;p32">
              <a:extLst>
                <a:ext uri="{FF2B5EF4-FFF2-40B4-BE49-F238E27FC236}">
                  <a16:creationId xmlns:a16="http://schemas.microsoft.com/office/drawing/2014/main" id="{7A17EA9B-D19F-4B6F-A468-C6A1A3F301B7}"/>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 name="Google Shape;984;p32">
              <a:extLst>
                <a:ext uri="{FF2B5EF4-FFF2-40B4-BE49-F238E27FC236}">
                  <a16:creationId xmlns:a16="http://schemas.microsoft.com/office/drawing/2014/main" id="{6F48BA30-5499-4B2F-AFF4-79B992FF4822}"/>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 name="Google Shape;985;p32">
              <a:extLst>
                <a:ext uri="{FF2B5EF4-FFF2-40B4-BE49-F238E27FC236}">
                  <a16:creationId xmlns:a16="http://schemas.microsoft.com/office/drawing/2014/main" id="{5BB2DB8F-F279-43E3-98F8-309FC92782AE}"/>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 name="Google Shape;986;p32">
              <a:extLst>
                <a:ext uri="{FF2B5EF4-FFF2-40B4-BE49-F238E27FC236}">
                  <a16:creationId xmlns:a16="http://schemas.microsoft.com/office/drawing/2014/main" id="{046558E1-5AFE-4C58-98E0-7A8C467E3738}"/>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 name="Google Shape;987;p32">
              <a:extLst>
                <a:ext uri="{FF2B5EF4-FFF2-40B4-BE49-F238E27FC236}">
                  <a16:creationId xmlns:a16="http://schemas.microsoft.com/office/drawing/2014/main" id="{F24D903E-495C-4D31-942F-2F426BEB355E}"/>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 name="Google Shape;988;p32">
              <a:extLst>
                <a:ext uri="{FF2B5EF4-FFF2-40B4-BE49-F238E27FC236}">
                  <a16:creationId xmlns:a16="http://schemas.microsoft.com/office/drawing/2014/main" id="{D9567D77-1C1D-4D16-A64F-119FE4762BE4}"/>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 name="Google Shape;989;p32">
              <a:extLst>
                <a:ext uri="{FF2B5EF4-FFF2-40B4-BE49-F238E27FC236}">
                  <a16:creationId xmlns:a16="http://schemas.microsoft.com/office/drawing/2014/main" id="{B5B4C8A3-4C37-457B-9DC3-881006E8E4CD}"/>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 name="Google Shape;990;p32">
              <a:extLst>
                <a:ext uri="{FF2B5EF4-FFF2-40B4-BE49-F238E27FC236}">
                  <a16:creationId xmlns:a16="http://schemas.microsoft.com/office/drawing/2014/main" id="{AE95CD98-7F86-40E0-BE34-64B6BB9D144E}"/>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 name="Google Shape;991;p32">
              <a:extLst>
                <a:ext uri="{FF2B5EF4-FFF2-40B4-BE49-F238E27FC236}">
                  <a16:creationId xmlns:a16="http://schemas.microsoft.com/office/drawing/2014/main" id="{04C370B4-7E44-4790-B2A9-7FF96DD0180C}"/>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 name="Google Shape;992;p32">
              <a:extLst>
                <a:ext uri="{FF2B5EF4-FFF2-40B4-BE49-F238E27FC236}">
                  <a16:creationId xmlns:a16="http://schemas.microsoft.com/office/drawing/2014/main" id="{0F8BA807-E34B-400B-8B0F-B5A0A6BEB92C}"/>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 name="Google Shape;993;p32">
              <a:extLst>
                <a:ext uri="{FF2B5EF4-FFF2-40B4-BE49-F238E27FC236}">
                  <a16:creationId xmlns:a16="http://schemas.microsoft.com/office/drawing/2014/main" id="{6D74C190-2720-4FB3-989A-DE5914D97966}"/>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 name="Google Shape;994;p32">
              <a:extLst>
                <a:ext uri="{FF2B5EF4-FFF2-40B4-BE49-F238E27FC236}">
                  <a16:creationId xmlns:a16="http://schemas.microsoft.com/office/drawing/2014/main" id="{AC826749-7293-498A-9378-07BD103E8C84}"/>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 name="Google Shape;995;p32">
              <a:extLst>
                <a:ext uri="{FF2B5EF4-FFF2-40B4-BE49-F238E27FC236}">
                  <a16:creationId xmlns:a16="http://schemas.microsoft.com/office/drawing/2014/main" id="{57F940B0-74CF-4BEF-A8E7-C17BA1101B9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 name="Google Shape;996;p32">
              <a:extLst>
                <a:ext uri="{FF2B5EF4-FFF2-40B4-BE49-F238E27FC236}">
                  <a16:creationId xmlns:a16="http://schemas.microsoft.com/office/drawing/2014/main" id="{84DFCA67-3788-430C-B58B-FFC0F634FC4D}"/>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 name="Google Shape;997;p32">
              <a:extLst>
                <a:ext uri="{FF2B5EF4-FFF2-40B4-BE49-F238E27FC236}">
                  <a16:creationId xmlns:a16="http://schemas.microsoft.com/office/drawing/2014/main" id="{397D4BF7-76F0-4E99-BFCD-43C81B8B138A}"/>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 name="Google Shape;998;p32">
              <a:extLst>
                <a:ext uri="{FF2B5EF4-FFF2-40B4-BE49-F238E27FC236}">
                  <a16:creationId xmlns:a16="http://schemas.microsoft.com/office/drawing/2014/main" id="{C9C3A80C-9B2E-460F-9C36-A0CFA83E050D}"/>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 name="Google Shape;999;p32">
              <a:extLst>
                <a:ext uri="{FF2B5EF4-FFF2-40B4-BE49-F238E27FC236}">
                  <a16:creationId xmlns:a16="http://schemas.microsoft.com/office/drawing/2014/main" id="{B19A60A5-7DFE-4AE5-BE9A-BBE66161FFE8}"/>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 name="Google Shape;1000;p32">
              <a:extLst>
                <a:ext uri="{FF2B5EF4-FFF2-40B4-BE49-F238E27FC236}">
                  <a16:creationId xmlns:a16="http://schemas.microsoft.com/office/drawing/2014/main" id="{C622E568-4F65-414A-98A7-5690D52ECFB5}"/>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 name="Google Shape;1001;p32">
              <a:extLst>
                <a:ext uri="{FF2B5EF4-FFF2-40B4-BE49-F238E27FC236}">
                  <a16:creationId xmlns:a16="http://schemas.microsoft.com/office/drawing/2014/main" id="{D70CB92B-15DA-49CA-BCEE-D5FA7A4AD008}"/>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 name="Google Shape;1002;p32">
              <a:extLst>
                <a:ext uri="{FF2B5EF4-FFF2-40B4-BE49-F238E27FC236}">
                  <a16:creationId xmlns:a16="http://schemas.microsoft.com/office/drawing/2014/main" id="{66F74D55-7445-4C90-B936-BA5BB634E999}"/>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02" name="Google Shape;631;p30">
            <a:extLst>
              <a:ext uri="{FF2B5EF4-FFF2-40B4-BE49-F238E27FC236}">
                <a16:creationId xmlns:a16="http://schemas.microsoft.com/office/drawing/2014/main" id="{68384AAF-B7B5-447C-A808-82D0AFB6AC77}"/>
              </a:ext>
            </a:extLst>
          </p:cNvPr>
          <p:cNvGrpSpPr/>
          <p:nvPr userDrawn="1"/>
        </p:nvGrpSpPr>
        <p:grpSpPr>
          <a:xfrm>
            <a:off x="7672546" y="3622312"/>
            <a:ext cx="1309691" cy="2486166"/>
            <a:chOff x="961250" y="234750"/>
            <a:chExt cx="1222525" cy="2320700"/>
          </a:xfrm>
        </p:grpSpPr>
        <p:sp>
          <p:nvSpPr>
            <p:cNvPr id="203" name="Google Shape;632;p30">
              <a:extLst>
                <a:ext uri="{FF2B5EF4-FFF2-40B4-BE49-F238E27FC236}">
                  <a16:creationId xmlns:a16="http://schemas.microsoft.com/office/drawing/2014/main" id="{C8119E67-0B6B-4353-9F10-DB0F7D2FFDC2}"/>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 name="Google Shape;633;p30">
              <a:extLst>
                <a:ext uri="{FF2B5EF4-FFF2-40B4-BE49-F238E27FC236}">
                  <a16:creationId xmlns:a16="http://schemas.microsoft.com/office/drawing/2014/main" id="{91702C4B-81BE-4D3A-B731-611758AFD442}"/>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 name="Google Shape;634;p30">
              <a:extLst>
                <a:ext uri="{FF2B5EF4-FFF2-40B4-BE49-F238E27FC236}">
                  <a16:creationId xmlns:a16="http://schemas.microsoft.com/office/drawing/2014/main" id="{37C6E89E-E0C2-4EDE-B21C-928CA6FBF21B}"/>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 name="Google Shape;635;p30">
              <a:extLst>
                <a:ext uri="{FF2B5EF4-FFF2-40B4-BE49-F238E27FC236}">
                  <a16:creationId xmlns:a16="http://schemas.microsoft.com/office/drawing/2014/main" id="{16E95490-5F86-43A3-BEDD-2967D5036D48}"/>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 name="Google Shape;636;p30">
              <a:extLst>
                <a:ext uri="{FF2B5EF4-FFF2-40B4-BE49-F238E27FC236}">
                  <a16:creationId xmlns:a16="http://schemas.microsoft.com/office/drawing/2014/main" id="{F5861418-6D4E-4F3C-9ABD-4DCF91D0220A}"/>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 name="Google Shape;637;p30">
              <a:extLst>
                <a:ext uri="{FF2B5EF4-FFF2-40B4-BE49-F238E27FC236}">
                  <a16:creationId xmlns:a16="http://schemas.microsoft.com/office/drawing/2014/main" id="{E852FCE3-C2C0-4D04-B168-357F8275842F}"/>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 name="Google Shape;638;p30">
              <a:extLst>
                <a:ext uri="{FF2B5EF4-FFF2-40B4-BE49-F238E27FC236}">
                  <a16:creationId xmlns:a16="http://schemas.microsoft.com/office/drawing/2014/main" id="{5AE9FE46-679C-4FEA-8DCE-BE2F7FAF1946}"/>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 name="Google Shape;639;p30">
              <a:extLst>
                <a:ext uri="{FF2B5EF4-FFF2-40B4-BE49-F238E27FC236}">
                  <a16:creationId xmlns:a16="http://schemas.microsoft.com/office/drawing/2014/main" id="{3D3D3ACC-4C06-42BE-9E79-FC88ADB68340}"/>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 name="Google Shape;640;p30">
              <a:extLst>
                <a:ext uri="{FF2B5EF4-FFF2-40B4-BE49-F238E27FC236}">
                  <a16:creationId xmlns:a16="http://schemas.microsoft.com/office/drawing/2014/main" id="{C957BCC4-29D1-47EC-B1F7-73AEACDA49E0}"/>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 name="Google Shape;641;p30">
              <a:extLst>
                <a:ext uri="{FF2B5EF4-FFF2-40B4-BE49-F238E27FC236}">
                  <a16:creationId xmlns:a16="http://schemas.microsoft.com/office/drawing/2014/main" id="{8C71BB02-EA7E-4A8A-A3C6-98D02317F5D9}"/>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 name="Google Shape;642;p30">
              <a:extLst>
                <a:ext uri="{FF2B5EF4-FFF2-40B4-BE49-F238E27FC236}">
                  <a16:creationId xmlns:a16="http://schemas.microsoft.com/office/drawing/2014/main" id="{00AB493D-AF54-4CD3-B14C-B3F00B4FB2FF}"/>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 name="Google Shape;643;p30">
              <a:extLst>
                <a:ext uri="{FF2B5EF4-FFF2-40B4-BE49-F238E27FC236}">
                  <a16:creationId xmlns:a16="http://schemas.microsoft.com/office/drawing/2014/main" id="{2DF8DF2D-C3A5-49F3-B510-02A1898F2777}"/>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 name="Google Shape;644;p30">
              <a:extLst>
                <a:ext uri="{FF2B5EF4-FFF2-40B4-BE49-F238E27FC236}">
                  <a16:creationId xmlns:a16="http://schemas.microsoft.com/office/drawing/2014/main" id="{BC833655-5634-4240-9899-FD9224B9CC10}"/>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6" name="Google Shape;645;p30">
              <a:extLst>
                <a:ext uri="{FF2B5EF4-FFF2-40B4-BE49-F238E27FC236}">
                  <a16:creationId xmlns:a16="http://schemas.microsoft.com/office/drawing/2014/main" id="{FC412254-AB1A-4B56-9D34-43CDD9A006F5}"/>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7" name="Google Shape;646;p30">
              <a:extLst>
                <a:ext uri="{FF2B5EF4-FFF2-40B4-BE49-F238E27FC236}">
                  <a16:creationId xmlns:a16="http://schemas.microsoft.com/office/drawing/2014/main" id="{418836FC-F298-4B7A-83CA-FB6D988BE6CE}"/>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 name="Google Shape;647;p30">
              <a:extLst>
                <a:ext uri="{FF2B5EF4-FFF2-40B4-BE49-F238E27FC236}">
                  <a16:creationId xmlns:a16="http://schemas.microsoft.com/office/drawing/2014/main" id="{52B85772-2E22-435E-9B8E-11AEBE3D05EC}"/>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 name="Google Shape;648;p30">
              <a:extLst>
                <a:ext uri="{FF2B5EF4-FFF2-40B4-BE49-F238E27FC236}">
                  <a16:creationId xmlns:a16="http://schemas.microsoft.com/office/drawing/2014/main" id="{073E355F-591A-4F8F-ADE2-CD68B69DAFB9}"/>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 name="Google Shape;649;p30">
              <a:extLst>
                <a:ext uri="{FF2B5EF4-FFF2-40B4-BE49-F238E27FC236}">
                  <a16:creationId xmlns:a16="http://schemas.microsoft.com/office/drawing/2014/main" id="{1592EFBB-BD34-4DC6-A753-9DF710D68B62}"/>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 name="Google Shape;650;p30">
              <a:extLst>
                <a:ext uri="{FF2B5EF4-FFF2-40B4-BE49-F238E27FC236}">
                  <a16:creationId xmlns:a16="http://schemas.microsoft.com/office/drawing/2014/main" id="{D1763DA2-E91A-4647-9F88-CBAC0C1FF7C8}"/>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 name="Google Shape;651;p30">
              <a:extLst>
                <a:ext uri="{FF2B5EF4-FFF2-40B4-BE49-F238E27FC236}">
                  <a16:creationId xmlns:a16="http://schemas.microsoft.com/office/drawing/2014/main" id="{A37B7A95-0D42-462E-ACB6-DF5E68B47F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 name="Google Shape;652;p30">
              <a:extLst>
                <a:ext uri="{FF2B5EF4-FFF2-40B4-BE49-F238E27FC236}">
                  <a16:creationId xmlns:a16="http://schemas.microsoft.com/office/drawing/2014/main" id="{035B4059-F804-4F0A-A687-0578164FC201}"/>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 name="Google Shape;653;p30">
              <a:extLst>
                <a:ext uri="{FF2B5EF4-FFF2-40B4-BE49-F238E27FC236}">
                  <a16:creationId xmlns:a16="http://schemas.microsoft.com/office/drawing/2014/main" id="{AC3F8667-F8EB-44D5-8E7C-F146BC3114FB}"/>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 name="Google Shape;654;p30">
              <a:extLst>
                <a:ext uri="{FF2B5EF4-FFF2-40B4-BE49-F238E27FC236}">
                  <a16:creationId xmlns:a16="http://schemas.microsoft.com/office/drawing/2014/main" id="{5FAC0A30-3BED-4B9D-AAE7-EF7C7E0EE1E7}"/>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 name="Google Shape;655;p30">
              <a:extLst>
                <a:ext uri="{FF2B5EF4-FFF2-40B4-BE49-F238E27FC236}">
                  <a16:creationId xmlns:a16="http://schemas.microsoft.com/office/drawing/2014/main" id="{3FD2F0B1-4C74-428D-B499-F24C02C809CA}"/>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 name="Google Shape;656;p30">
              <a:extLst>
                <a:ext uri="{FF2B5EF4-FFF2-40B4-BE49-F238E27FC236}">
                  <a16:creationId xmlns:a16="http://schemas.microsoft.com/office/drawing/2014/main" id="{2A16750A-BA6E-4B19-8A8F-841516B81B55}"/>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 name="Google Shape;657;p30">
              <a:extLst>
                <a:ext uri="{FF2B5EF4-FFF2-40B4-BE49-F238E27FC236}">
                  <a16:creationId xmlns:a16="http://schemas.microsoft.com/office/drawing/2014/main" id="{0ACCDDEA-6700-4981-96FD-F69C08E17911}"/>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 name="Google Shape;658;p30">
              <a:extLst>
                <a:ext uri="{FF2B5EF4-FFF2-40B4-BE49-F238E27FC236}">
                  <a16:creationId xmlns:a16="http://schemas.microsoft.com/office/drawing/2014/main" id="{A186D19B-D827-45D7-8241-51DAE20706AF}"/>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 name="Google Shape;659;p30">
              <a:extLst>
                <a:ext uri="{FF2B5EF4-FFF2-40B4-BE49-F238E27FC236}">
                  <a16:creationId xmlns:a16="http://schemas.microsoft.com/office/drawing/2014/main" id="{0F9E9CC8-7BF5-4B07-82B6-65F2EDB31903}"/>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 name="Google Shape;660;p30">
              <a:extLst>
                <a:ext uri="{FF2B5EF4-FFF2-40B4-BE49-F238E27FC236}">
                  <a16:creationId xmlns:a16="http://schemas.microsoft.com/office/drawing/2014/main" id="{E89840E0-2312-4109-9B8E-27042911B01E}"/>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 name="Google Shape;661;p30">
              <a:extLst>
                <a:ext uri="{FF2B5EF4-FFF2-40B4-BE49-F238E27FC236}">
                  <a16:creationId xmlns:a16="http://schemas.microsoft.com/office/drawing/2014/main" id="{ABDDA8C6-86B1-4D13-8477-26BFF49FE82A}"/>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 name="Google Shape;662;p30">
              <a:extLst>
                <a:ext uri="{FF2B5EF4-FFF2-40B4-BE49-F238E27FC236}">
                  <a16:creationId xmlns:a16="http://schemas.microsoft.com/office/drawing/2014/main" id="{F4320CEA-EED6-4E76-A829-D7C121CC54BD}"/>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 name="Google Shape;663;p30">
              <a:extLst>
                <a:ext uri="{FF2B5EF4-FFF2-40B4-BE49-F238E27FC236}">
                  <a16:creationId xmlns:a16="http://schemas.microsoft.com/office/drawing/2014/main" id="{EAB61CDD-5EC4-4093-8C2F-8464B40B6242}"/>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0" name="Google Shape;664;p30">
              <a:extLst>
                <a:ext uri="{FF2B5EF4-FFF2-40B4-BE49-F238E27FC236}">
                  <a16:creationId xmlns:a16="http://schemas.microsoft.com/office/drawing/2014/main" id="{EF0AE066-94D1-4496-B873-6D37A4E8134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1" name="Google Shape;665;p30">
              <a:extLst>
                <a:ext uri="{FF2B5EF4-FFF2-40B4-BE49-F238E27FC236}">
                  <a16:creationId xmlns:a16="http://schemas.microsoft.com/office/drawing/2014/main" id="{42E21A7A-649B-451B-84CD-5B5E5210975A}"/>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2" name="Google Shape;666;p30">
              <a:extLst>
                <a:ext uri="{FF2B5EF4-FFF2-40B4-BE49-F238E27FC236}">
                  <a16:creationId xmlns:a16="http://schemas.microsoft.com/office/drawing/2014/main" id="{EFC63EFC-4985-4181-B268-BBE86AFEB9C5}"/>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3" name="Google Shape;667;p30">
              <a:extLst>
                <a:ext uri="{FF2B5EF4-FFF2-40B4-BE49-F238E27FC236}">
                  <a16:creationId xmlns:a16="http://schemas.microsoft.com/office/drawing/2014/main" id="{300F47C0-B7A0-440B-89C5-D425A98B829E}"/>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4" name="Google Shape;668;p30">
              <a:extLst>
                <a:ext uri="{FF2B5EF4-FFF2-40B4-BE49-F238E27FC236}">
                  <a16:creationId xmlns:a16="http://schemas.microsoft.com/office/drawing/2014/main" id="{C85A5A99-D403-4672-BF93-AAE1C98744FA}"/>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5" name="Google Shape;669;p30">
              <a:extLst>
                <a:ext uri="{FF2B5EF4-FFF2-40B4-BE49-F238E27FC236}">
                  <a16:creationId xmlns:a16="http://schemas.microsoft.com/office/drawing/2014/main" id="{CCDC3E1D-A4C6-480F-9648-58AF27DBC5F0}"/>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6" name="Google Shape;670;p30">
              <a:extLst>
                <a:ext uri="{FF2B5EF4-FFF2-40B4-BE49-F238E27FC236}">
                  <a16:creationId xmlns:a16="http://schemas.microsoft.com/office/drawing/2014/main" id="{4A6FFDD3-23DB-4E57-B21E-BB3086F18452}"/>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 name="Google Shape;671;p30">
              <a:extLst>
                <a:ext uri="{FF2B5EF4-FFF2-40B4-BE49-F238E27FC236}">
                  <a16:creationId xmlns:a16="http://schemas.microsoft.com/office/drawing/2014/main" id="{0A863DF9-6C68-4CD3-A6D3-B635474FD1C1}"/>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 name="Google Shape;672;p30">
              <a:extLst>
                <a:ext uri="{FF2B5EF4-FFF2-40B4-BE49-F238E27FC236}">
                  <a16:creationId xmlns:a16="http://schemas.microsoft.com/office/drawing/2014/main" id="{071D6E0A-9424-4050-8F03-C9F0079004E9}"/>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extLst>
      <p:ext uri="{BB962C8B-B14F-4D97-AF65-F5344CB8AC3E}">
        <p14:creationId xmlns:p14="http://schemas.microsoft.com/office/powerpoint/2010/main" val="29912291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14" presetClass="entr" presetSubtype="10" fill="hold" grpId="0" nodeType="afterEffect">
                                  <p:stCondLst>
                                    <p:cond delay="0"/>
                                  </p:stCondLst>
                                  <p:childTnLst>
                                    <p:set>
                                      <p:cBhvr>
                                        <p:cTn id="29" dur="1" fill="hold">
                                          <p:stCondLst>
                                            <p:cond delay="0"/>
                                          </p:stCondLst>
                                        </p:cTn>
                                        <p:tgtEl>
                                          <p:spTgt spid="235"/>
                                        </p:tgtEl>
                                        <p:attrNameLst>
                                          <p:attrName>style.visibility</p:attrName>
                                        </p:attrNameLst>
                                      </p:cBhvr>
                                      <p:to>
                                        <p:strVal val="visible"/>
                                      </p:to>
                                    </p:set>
                                    <p:animEffect transition="in" filter="randombar(horizontal)">
                                      <p:cBhvr>
                                        <p:cTn id="30" dur="500"/>
                                        <p:tgtEl>
                                          <p:spTgt spid="235"/>
                                        </p:tgtEl>
                                      </p:cBhvr>
                                    </p:animEffect>
                                  </p:childTnLst>
                                </p:cTn>
                              </p:par>
                            </p:childTnLst>
                          </p:cTn>
                        </p:par>
                        <p:par>
                          <p:cTn id="31" fill="hold">
                            <p:stCondLst>
                              <p:cond delay="2000"/>
                            </p:stCondLst>
                            <p:childTnLst>
                              <p:par>
                                <p:cTn id="32" presetID="31" presetClass="entr" presetSubtype="0" fill="hold" nodeType="afterEffect">
                                  <p:stCondLst>
                                    <p:cond delay="0"/>
                                  </p:stCondLst>
                                  <p:childTnLst>
                                    <p:set>
                                      <p:cBhvr>
                                        <p:cTn id="33" dur="1" fill="hold">
                                          <p:stCondLst>
                                            <p:cond delay="0"/>
                                          </p:stCondLst>
                                        </p:cTn>
                                        <p:tgtEl>
                                          <p:spTgt spid="138"/>
                                        </p:tgtEl>
                                        <p:attrNameLst>
                                          <p:attrName>style.visibility</p:attrName>
                                        </p:attrNameLst>
                                      </p:cBhvr>
                                      <p:to>
                                        <p:strVal val="visible"/>
                                      </p:to>
                                    </p:set>
                                    <p:anim calcmode="lin" valueType="num">
                                      <p:cBhvr>
                                        <p:cTn id="34" dur="1000" fill="hold"/>
                                        <p:tgtEl>
                                          <p:spTgt spid="138"/>
                                        </p:tgtEl>
                                        <p:attrNameLst>
                                          <p:attrName>ppt_w</p:attrName>
                                        </p:attrNameLst>
                                      </p:cBhvr>
                                      <p:tavLst>
                                        <p:tav tm="0">
                                          <p:val>
                                            <p:fltVal val="0"/>
                                          </p:val>
                                        </p:tav>
                                        <p:tav tm="100000">
                                          <p:val>
                                            <p:strVal val="#ppt_w"/>
                                          </p:val>
                                        </p:tav>
                                      </p:tavLst>
                                    </p:anim>
                                    <p:anim calcmode="lin" valueType="num">
                                      <p:cBhvr>
                                        <p:cTn id="35" dur="1000" fill="hold"/>
                                        <p:tgtEl>
                                          <p:spTgt spid="138"/>
                                        </p:tgtEl>
                                        <p:attrNameLst>
                                          <p:attrName>ppt_h</p:attrName>
                                        </p:attrNameLst>
                                      </p:cBhvr>
                                      <p:tavLst>
                                        <p:tav tm="0">
                                          <p:val>
                                            <p:fltVal val="0"/>
                                          </p:val>
                                        </p:tav>
                                        <p:tav tm="100000">
                                          <p:val>
                                            <p:strVal val="#ppt_h"/>
                                          </p:val>
                                        </p:tav>
                                      </p:tavLst>
                                    </p:anim>
                                    <p:anim calcmode="lin" valueType="num">
                                      <p:cBhvr>
                                        <p:cTn id="36" dur="1000" fill="hold"/>
                                        <p:tgtEl>
                                          <p:spTgt spid="138"/>
                                        </p:tgtEl>
                                        <p:attrNameLst>
                                          <p:attrName>style.rotation</p:attrName>
                                        </p:attrNameLst>
                                      </p:cBhvr>
                                      <p:tavLst>
                                        <p:tav tm="0">
                                          <p:val>
                                            <p:fltVal val="90"/>
                                          </p:val>
                                        </p:tav>
                                        <p:tav tm="100000">
                                          <p:val>
                                            <p:fltVal val="0"/>
                                          </p:val>
                                        </p:tav>
                                      </p:tavLst>
                                    </p:anim>
                                    <p:animEffect transition="in" filter="fade">
                                      <p:cBhvr>
                                        <p:cTn id="37" dur="1000"/>
                                        <p:tgtEl>
                                          <p:spTgt spid="138"/>
                                        </p:tgtEl>
                                      </p:cBhvr>
                                    </p:animEffect>
                                  </p:childTnLst>
                                </p:cTn>
                              </p:par>
                            </p:childTnLst>
                          </p:cTn>
                        </p:par>
                        <p:par>
                          <p:cTn id="38" fill="hold">
                            <p:stCondLst>
                              <p:cond delay="3000"/>
                            </p:stCondLst>
                            <p:childTnLst>
                              <p:par>
                                <p:cTn id="39" presetID="31" presetClass="entr" presetSubtype="0" fill="hold" nodeType="afterEffect">
                                  <p:stCondLst>
                                    <p:cond delay="0"/>
                                  </p:stCondLst>
                                  <p:childTnLst>
                                    <p:set>
                                      <p:cBhvr>
                                        <p:cTn id="40" dur="1" fill="hold">
                                          <p:stCondLst>
                                            <p:cond delay="0"/>
                                          </p:stCondLst>
                                        </p:cTn>
                                        <p:tgtEl>
                                          <p:spTgt spid="202"/>
                                        </p:tgtEl>
                                        <p:attrNameLst>
                                          <p:attrName>style.visibility</p:attrName>
                                        </p:attrNameLst>
                                      </p:cBhvr>
                                      <p:to>
                                        <p:strVal val="visible"/>
                                      </p:to>
                                    </p:set>
                                    <p:anim calcmode="lin" valueType="num">
                                      <p:cBhvr>
                                        <p:cTn id="41" dur="1000" fill="hold"/>
                                        <p:tgtEl>
                                          <p:spTgt spid="202"/>
                                        </p:tgtEl>
                                        <p:attrNameLst>
                                          <p:attrName>ppt_w</p:attrName>
                                        </p:attrNameLst>
                                      </p:cBhvr>
                                      <p:tavLst>
                                        <p:tav tm="0">
                                          <p:val>
                                            <p:fltVal val="0"/>
                                          </p:val>
                                        </p:tav>
                                        <p:tav tm="100000">
                                          <p:val>
                                            <p:strVal val="#ppt_w"/>
                                          </p:val>
                                        </p:tav>
                                      </p:tavLst>
                                    </p:anim>
                                    <p:anim calcmode="lin" valueType="num">
                                      <p:cBhvr>
                                        <p:cTn id="42" dur="1000" fill="hold"/>
                                        <p:tgtEl>
                                          <p:spTgt spid="202"/>
                                        </p:tgtEl>
                                        <p:attrNameLst>
                                          <p:attrName>ppt_h</p:attrName>
                                        </p:attrNameLst>
                                      </p:cBhvr>
                                      <p:tavLst>
                                        <p:tav tm="0">
                                          <p:val>
                                            <p:fltVal val="0"/>
                                          </p:val>
                                        </p:tav>
                                        <p:tav tm="100000">
                                          <p:val>
                                            <p:strVal val="#ppt_h"/>
                                          </p:val>
                                        </p:tav>
                                      </p:tavLst>
                                    </p:anim>
                                    <p:anim calcmode="lin" valueType="num">
                                      <p:cBhvr>
                                        <p:cTn id="43" dur="1000" fill="hold"/>
                                        <p:tgtEl>
                                          <p:spTgt spid="202"/>
                                        </p:tgtEl>
                                        <p:attrNameLst>
                                          <p:attrName>style.rotation</p:attrName>
                                        </p:attrNameLst>
                                      </p:cBhvr>
                                      <p:tavLst>
                                        <p:tav tm="0">
                                          <p:val>
                                            <p:fltVal val="90"/>
                                          </p:val>
                                        </p:tav>
                                        <p:tav tm="100000">
                                          <p:val>
                                            <p:fltVal val="0"/>
                                          </p:val>
                                        </p:tav>
                                      </p:tavLst>
                                    </p:anim>
                                    <p:animEffect transition="in" filter="fade">
                                      <p:cBhvr>
                                        <p:cTn id="44" dur="1000"/>
                                        <p:tgtEl>
                                          <p:spTgt spid="2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95" grpId="0" animBg="1"/>
      <p:bldP spid="296" grpId="0" animBg="1"/>
    </p:bld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3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285672770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2_Title Slide">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1"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3"/>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1"/>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chemeClr val="accent3">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21925379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6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5"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07" y="5038641"/>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0"/>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4" y="5541495"/>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89" y="3588080"/>
            <a:ext cx="2599446"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4334110" y="1572168"/>
            <a:ext cx="3725448"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F79646">
                    <a:lumMod val="50000"/>
                  </a:srgbClr>
                </a:solidFill>
                <a:effectLst/>
                <a:uLnTx/>
                <a:uFillTx/>
                <a:latin typeface="UTM Cookies"/>
                <a:ea typeface="+mn-ea"/>
                <a:cs typeface="+mn-cs"/>
              </a:rPr>
              <a:t>KHÁM PHÁ</a:t>
            </a:r>
          </a:p>
        </p:txBody>
      </p:sp>
    </p:spTree>
    <p:extLst>
      <p:ext uri="{BB962C8B-B14F-4D97-AF65-F5344CB8AC3E}">
        <p14:creationId xmlns:p14="http://schemas.microsoft.com/office/powerpoint/2010/main" val="6572955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7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6"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558840" y="1522374"/>
            <a:ext cx="4518031"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UTM Cookies"/>
                <a:ea typeface="+mn-ea"/>
                <a:cs typeface="+mn-cs"/>
              </a:rPr>
              <a:t>HOẠT ĐỘNG</a:t>
            </a:r>
          </a:p>
        </p:txBody>
      </p:sp>
    </p:spTree>
    <p:extLst>
      <p:ext uri="{BB962C8B-B14F-4D97-AF65-F5344CB8AC3E}">
        <p14:creationId xmlns:p14="http://schemas.microsoft.com/office/powerpoint/2010/main" val="14619104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8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4"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5"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07" y="5038641"/>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0"/>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4" y="5541495"/>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604226" y="1596479"/>
            <a:ext cx="4752083"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a:ln>
                  <a:noFill/>
                </a:ln>
                <a:solidFill>
                  <a:srgbClr val="002060"/>
                </a:solidFill>
                <a:effectLst/>
                <a:uLnTx/>
                <a:uFillTx/>
                <a:latin typeface="UTM Cookies"/>
                <a:ea typeface="+mn-ea"/>
                <a:cs typeface="+mn-cs"/>
              </a:rPr>
              <a:t>LUYỆN TẬP</a:t>
            </a:r>
            <a:endParaRPr kumimoji="0" lang="vi-VN" sz="11500" b="0" i="0" u="none" strike="noStrike" kern="1200" cap="none" spc="0" normalizeH="0" baseline="0" noProof="0" dirty="0">
              <a:ln>
                <a:noFill/>
              </a:ln>
              <a:solidFill>
                <a:srgbClr val="002060"/>
              </a:solidFill>
              <a:effectLst/>
              <a:uLnTx/>
              <a:uFillTx/>
              <a:latin typeface="UTM Cookies"/>
              <a:ea typeface="+mn-ea"/>
              <a:cs typeface="+mn-cs"/>
            </a:endParaRPr>
          </a:p>
        </p:txBody>
      </p:sp>
    </p:spTree>
    <p:extLst>
      <p:ext uri="{BB962C8B-B14F-4D97-AF65-F5344CB8AC3E}">
        <p14:creationId xmlns:p14="http://schemas.microsoft.com/office/powerpoint/2010/main" val="23927938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4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3913966909"/>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3_Title Slide">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1"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3"/>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1"/>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chemeClr val="accent4">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767649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9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5"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07" y="5038641"/>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0"/>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4" y="5541495"/>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89" y="3588080"/>
            <a:ext cx="2599446"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4334110" y="1572168"/>
            <a:ext cx="3725448"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F79646">
                    <a:lumMod val="50000"/>
                  </a:srgbClr>
                </a:solidFill>
                <a:effectLst/>
                <a:uLnTx/>
                <a:uFillTx/>
                <a:latin typeface="UTM Cookies"/>
                <a:ea typeface="+mn-ea"/>
                <a:cs typeface="+mn-cs"/>
              </a:rPr>
              <a:t>KHÁM PHÁ</a:t>
            </a:r>
          </a:p>
        </p:txBody>
      </p:sp>
    </p:spTree>
    <p:extLst>
      <p:ext uri="{BB962C8B-B14F-4D97-AF65-F5344CB8AC3E}">
        <p14:creationId xmlns:p14="http://schemas.microsoft.com/office/powerpoint/2010/main" val="23390406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10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6"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558840" y="1522374"/>
            <a:ext cx="4518031"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UTM Cookies"/>
                <a:ea typeface="+mn-ea"/>
                <a:cs typeface="+mn-cs"/>
              </a:rPr>
              <a:t>HOẠT ĐỘNG</a:t>
            </a:r>
          </a:p>
        </p:txBody>
      </p:sp>
    </p:spTree>
    <p:extLst>
      <p:ext uri="{BB962C8B-B14F-4D97-AF65-F5344CB8AC3E}">
        <p14:creationId xmlns:p14="http://schemas.microsoft.com/office/powerpoint/2010/main" val="3081184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11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4"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5"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07" y="5038641"/>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0"/>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4" y="5541495"/>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705562" y="1647225"/>
            <a:ext cx="4484883"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a:ln>
                  <a:noFill/>
                </a:ln>
                <a:solidFill>
                  <a:srgbClr val="002060"/>
                </a:solidFill>
                <a:effectLst/>
                <a:uLnTx/>
                <a:uFillTx/>
                <a:latin typeface="UTM Cookies"/>
                <a:ea typeface="+mn-ea"/>
                <a:cs typeface="+mn-cs"/>
              </a:rPr>
              <a:t>LUYỆN TẬP</a:t>
            </a:r>
            <a:endParaRPr kumimoji="0" lang="vi-VN" sz="11500" b="0" i="0" u="none" strike="noStrike" kern="1200" cap="none" spc="0" normalizeH="0" baseline="0" noProof="0" dirty="0">
              <a:ln>
                <a:noFill/>
              </a:ln>
              <a:solidFill>
                <a:srgbClr val="002060"/>
              </a:solidFill>
              <a:effectLst/>
              <a:uLnTx/>
              <a:uFillTx/>
              <a:latin typeface="UTM Cookies"/>
              <a:ea typeface="+mn-ea"/>
              <a:cs typeface="+mn-cs"/>
            </a:endParaRPr>
          </a:p>
        </p:txBody>
      </p:sp>
    </p:spTree>
    <p:extLst>
      <p:ext uri="{BB962C8B-B14F-4D97-AF65-F5344CB8AC3E}">
        <p14:creationId xmlns:p14="http://schemas.microsoft.com/office/powerpoint/2010/main" val="24615600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3615997" y="1557579"/>
            <a:ext cx="4752083" cy="3631763"/>
          </a:xfrm>
          <a:prstGeom prst="rect">
            <a:avLst/>
          </a:prstGeom>
          <a:noFill/>
        </p:spPr>
        <p:txBody>
          <a:bodyPr wrap="square" rtlCol="0">
            <a:spAutoFit/>
          </a:bodyPr>
          <a:lstStyle/>
          <a:p>
            <a:pPr algn="ctr"/>
            <a:r>
              <a:rPr lang="vi-VN" sz="11500">
                <a:solidFill>
                  <a:srgbClr val="002060"/>
                </a:solidFill>
                <a:latin typeface="+mj-lt"/>
              </a:rPr>
              <a:t>LUYỆN TẬP</a:t>
            </a:r>
            <a:endParaRPr lang="vi-VN" sz="11500" dirty="0">
              <a:solidFill>
                <a:srgbClr val="002060"/>
              </a:solidFill>
              <a:latin typeface="+mj-lt"/>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4"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5"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07" y="5038641"/>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0"/>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4" y="5541495"/>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extLst>
      <p:ext uri="{BB962C8B-B14F-4D97-AF65-F5344CB8AC3E}">
        <p14:creationId xmlns:p14="http://schemas.microsoft.com/office/powerpoint/2010/main" val="1970915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19" grpId="0" animBg="1"/>
      <p:bldP spid="220" grpId="0" animBg="1"/>
    </p:bld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15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884794161"/>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4_Title Slide">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1"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3"/>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1"/>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rgbClr val="F35757"/>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4137382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16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5"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07" y="5038641"/>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0"/>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4" y="5541495"/>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89" y="3588080"/>
            <a:ext cx="2599446"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4334110" y="1572168"/>
            <a:ext cx="3725448"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F79646">
                    <a:lumMod val="50000"/>
                  </a:srgbClr>
                </a:solidFill>
                <a:effectLst/>
                <a:uLnTx/>
                <a:uFillTx/>
                <a:latin typeface="UTM Cookies"/>
                <a:ea typeface="+mn-ea"/>
                <a:cs typeface="+mn-cs"/>
              </a:rPr>
              <a:t>KHÁM PHÁ</a:t>
            </a:r>
          </a:p>
        </p:txBody>
      </p:sp>
    </p:spTree>
    <p:extLst>
      <p:ext uri="{BB962C8B-B14F-4D97-AF65-F5344CB8AC3E}">
        <p14:creationId xmlns:p14="http://schemas.microsoft.com/office/powerpoint/2010/main" val="1696011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17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6"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558840" y="1522374"/>
            <a:ext cx="4518031"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UTM Cookies"/>
                <a:ea typeface="+mn-ea"/>
                <a:cs typeface="+mn-cs"/>
              </a:rPr>
              <a:t>HOẠT ĐỘNG</a:t>
            </a:r>
          </a:p>
        </p:txBody>
      </p:sp>
    </p:spTree>
    <p:extLst>
      <p:ext uri="{BB962C8B-B14F-4D97-AF65-F5344CB8AC3E}">
        <p14:creationId xmlns:p14="http://schemas.microsoft.com/office/powerpoint/2010/main" val="3301783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18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4"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5"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07" y="5038641"/>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0"/>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4" y="5541495"/>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781444" y="1468551"/>
            <a:ext cx="4514832"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a:ln>
                  <a:noFill/>
                </a:ln>
                <a:solidFill>
                  <a:srgbClr val="002060"/>
                </a:solidFill>
                <a:effectLst/>
                <a:uLnTx/>
                <a:uFillTx/>
                <a:latin typeface="UTM Cookies"/>
                <a:ea typeface="+mn-ea"/>
                <a:cs typeface="+mn-cs"/>
              </a:rPr>
              <a:t>LUYỆN TẬP</a:t>
            </a:r>
            <a:endParaRPr kumimoji="0" lang="vi-VN" sz="11500" b="0" i="0" u="none" strike="noStrike" kern="1200" cap="none" spc="0" normalizeH="0" baseline="0" noProof="0" dirty="0">
              <a:ln>
                <a:noFill/>
              </a:ln>
              <a:solidFill>
                <a:srgbClr val="002060"/>
              </a:solidFill>
              <a:effectLst/>
              <a:uLnTx/>
              <a:uFillTx/>
              <a:latin typeface="UTM Cookies"/>
              <a:ea typeface="+mn-ea"/>
              <a:cs typeface="+mn-cs"/>
            </a:endParaRPr>
          </a:p>
        </p:txBody>
      </p:sp>
    </p:spTree>
    <p:extLst>
      <p:ext uri="{BB962C8B-B14F-4D97-AF65-F5344CB8AC3E}">
        <p14:creationId xmlns:p14="http://schemas.microsoft.com/office/powerpoint/2010/main" val="29117776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19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163669938"/>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type="obj">
  <p:cSld name="2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F0B98-6806-4E5A-AF36-1A599EA8F352}"/>
              </a:ext>
            </a:extLst>
          </p:cNvPr>
          <p:cNvSpPr>
            <a:spLocks noGrp="1"/>
          </p:cNvSpPr>
          <p:nvPr>
            <p:ph type="title"/>
          </p:nvPr>
        </p:nvSpPr>
        <p:spPr>
          <a:xfrm>
            <a:off x="838200" y="365125"/>
            <a:ext cx="10515600" cy="1325563"/>
          </a:xfrm>
          <a:prstGeom prst="rect">
            <a:avLst/>
          </a:prstGeom>
        </p:spPr>
        <p:txBody>
          <a:bodyPr/>
          <a:lstStyle/>
          <a:p>
            <a:r>
              <a:rPr lang="en-US"/>
              <a:t>Click to edit Master title style</a:t>
            </a:r>
          </a:p>
        </p:txBody>
      </p:sp>
      <p:sp>
        <p:nvSpPr>
          <p:cNvPr id="3" name="Content Placeholder 2">
            <a:extLst>
              <a:ext uri="{FF2B5EF4-FFF2-40B4-BE49-F238E27FC236}">
                <a16:creationId xmlns:a16="http://schemas.microsoft.com/office/drawing/2014/main" id="{DBB575B3-456E-4BC5-9E8A-935920C8A549}"/>
              </a:ext>
            </a:extLst>
          </p:cNvPr>
          <p:cNvSpPr>
            <a:spLocks noGrp="1"/>
          </p:cNvSpPr>
          <p:nvPr>
            <p:ph idx="1"/>
          </p:nvPr>
        </p:nvSpPr>
        <p:spPr>
          <a:xfrm>
            <a:off x="838200" y="1825625"/>
            <a:ext cx="10515600" cy="435133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4970E6E-3D3A-4094-B7AB-5E51EF91889C}"/>
              </a:ext>
            </a:extLst>
          </p:cNvPr>
          <p:cNvSpPr>
            <a:spLocks noGrp="1"/>
          </p:cNvSpPr>
          <p:nvPr>
            <p:ph type="dt" sz="half" idx="10"/>
          </p:nvPr>
        </p:nvSpPr>
        <p:spPr>
          <a:xfrm>
            <a:off x="8382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fld id="{C0CCC1F2-EC4C-438A-A626-EF38FEB19E62}" type="datetimeFigureOut">
              <a:rPr kumimoji="0" lang="en-US" sz="1400" b="0" i="0" u="none" strike="noStrike" kern="0" cap="none" spc="0" normalizeH="0" baseline="0" noProof="0" smtClean="0">
                <a:ln>
                  <a:noFill/>
                </a:ln>
                <a:solidFill>
                  <a:srgbClr val="000000"/>
                </a:solidFill>
                <a:effectLst/>
                <a:uLnTx/>
                <a:uFillTx/>
                <a:latin typeface="Arial"/>
                <a:ea typeface="+mn-ea"/>
                <a:cs typeface="Arial"/>
                <a:sym typeface="Arial"/>
              </a:rPr>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t>12/6/2021</a:t>
            </a:fld>
            <a:endParaRPr kumimoji="0" lang="en-US"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 name="Footer Placeholder 4">
            <a:extLst>
              <a:ext uri="{FF2B5EF4-FFF2-40B4-BE49-F238E27FC236}">
                <a16:creationId xmlns:a16="http://schemas.microsoft.com/office/drawing/2014/main" id="{158DAD1E-B1EC-4442-91F3-A1B93E70041F}"/>
              </a:ext>
            </a:extLst>
          </p:cNvPr>
          <p:cNvSpPr>
            <a:spLocks noGrp="1"/>
          </p:cNvSpPr>
          <p:nvPr>
            <p:ph type="ftr" sz="quarter" idx="11"/>
          </p:nvPr>
        </p:nvSpPr>
        <p:spPr>
          <a:xfrm>
            <a:off x="4038600" y="6356350"/>
            <a:ext cx="41148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 name="Slide Number Placeholder 5">
            <a:extLst>
              <a:ext uri="{FF2B5EF4-FFF2-40B4-BE49-F238E27FC236}">
                <a16:creationId xmlns:a16="http://schemas.microsoft.com/office/drawing/2014/main" id="{B2BFAE14-20AD-4F99-B50F-F8A5DB4E2993}"/>
              </a:ext>
            </a:extLst>
          </p:cNvPr>
          <p:cNvSpPr>
            <a:spLocks noGrp="1"/>
          </p:cNvSpPr>
          <p:nvPr>
            <p:ph type="sldNum" sz="quarter" idx="12"/>
          </p:nvPr>
        </p:nvSpPr>
        <p:spPr>
          <a:xfrm>
            <a:off x="86106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fld id="{F9B525D6-B33C-4B02-B16B-D7EC1E9A098D}" type="slidenum">
              <a:rPr kumimoji="0" lang="en-US" sz="1400" b="0" i="0" u="none" strike="noStrike" kern="0" cap="none" spc="0" normalizeH="0" baseline="0" noProof="0" smtClean="0">
                <a:ln>
                  <a:noFill/>
                </a:ln>
                <a:solidFill>
                  <a:srgbClr val="000000"/>
                </a:solidFill>
                <a:effectLst/>
                <a:uLnTx/>
                <a:uFillTx/>
                <a:latin typeface="Arial"/>
                <a:ea typeface="+mn-ea"/>
                <a:cs typeface="Arial"/>
                <a:sym typeface="Arial"/>
              </a:rPr>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lang="en-US" sz="1400"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7" name="image 101">
            <a:extLst>
              <a:ext uri="{FF2B5EF4-FFF2-40B4-BE49-F238E27FC236}">
                <a16:creationId xmlns:a16="http://schemas.microsoft.com/office/drawing/2014/main" id="{F5619E5B-F788-4415-BCE7-377433451BE5}"/>
              </a:ext>
            </a:extLst>
          </p:cNvPr>
          <p:cNvPicPr>
            <a:picLocks noChangeAspect="1"/>
          </p:cNvPicPr>
          <p:nvPr userDrawn="1"/>
        </p:nvPicPr>
        <p:blipFill>
          <a:blip r:embed="rId2"/>
          <a:srcRect/>
          <a:stretch>
            <a:fillRect/>
          </a:stretch>
        </p:blipFill>
        <p:spPr>
          <a:xfrm>
            <a:off x="0" y="0"/>
            <a:ext cx="12192002" cy="6858001"/>
          </a:xfrm>
          <a:prstGeom prst="rect">
            <a:avLst/>
          </a:prstGeom>
        </p:spPr>
      </p:pic>
      <p:sp>
        <p:nvSpPr>
          <p:cNvPr id="8" name="任意形状 34">
            <a:extLst>
              <a:ext uri="{FF2B5EF4-FFF2-40B4-BE49-F238E27FC236}">
                <a16:creationId xmlns:a16="http://schemas.microsoft.com/office/drawing/2014/main" id="{C14C9137-2D10-424B-A009-7AC8617014CB}"/>
              </a:ext>
            </a:extLst>
          </p:cNvPr>
          <p:cNvSpPr/>
          <p:nvPr userDrawn="1"/>
        </p:nvSpPr>
        <p:spPr>
          <a:xfrm>
            <a:off x="10059219" y="4741024"/>
            <a:ext cx="3074912" cy="3074912"/>
          </a:xfrm>
          <a:custGeom>
            <a:avLst/>
            <a:gdLst>
              <a:gd name="connsiteX0" fmla="*/ 1537456 w 3074912"/>
              <a:gd name="connsiteY0" fmla="*/ 0 h 3074912"/>
              <a:gd name="connsiteX1" fmla="*/ 3074912 w 3074912"/>
              <a:gd name="connsiteY1" fmla="*/ 1537456 h 3074912"/>
              <a:gd name="connsiteX2" fmla="*/ 1537456 w 3074912"/>
              <a:gd name="connsiteY2" fmla="*/ 3074912 h 3074912"/>
              <a:gd name="connsiteX3" fmla="*/ 0 w 3074912"/>
              <a:gd name="connsiteY3" fmla="*/ 1537456 h 3074912"/>
              <a:gd name="connsiteX4" fmla="*/ 1537456 w 3074912"/>
              <a:gd name="connsiteY4" fmla="*/ 0 h 3074912"/>
              <a:gd name="connsiteX5" fmla="*/ 1540876 w 3074912"/>
              <a:gd name="connsiteY5" fmla="*/ 550444 h 3074912"/>
              <a:gd name="connsiteX6" fmla="*/ 553864 w 3074912"/>
              <a:gd name="connsiteY6" fmla="*/ 1537456 h 3074912"/>
              <a:gd name="connsiteX7" fmla="*/ 1540876 w 3074912"/>
              <a:gd name="connsiteY7" fmla="*/ 2524468 h 3074912"/>
              <a:gd name="connsiteX8" fmla="*/ 2527888 w 3074912"/>
              <a:gd name="connsiteY8" fmla="*/ 1537456 h 3074912"/>
              <a:gd name="connsiteX9" fmla="*/ 1540876 w 3074912"/>
              <a:gd name="connsiteY9" fmla="*/ 550444 h 307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4912" h="3074912">
                <a:moveTo>
                  <a:pt x="1537456" y="0"/>
                </a:moveTo>
                <a:cubicBezTo>
                  <a:pt x="2386570" y="0"/>
                  <a:pt x="3074912" y="688342"/>
                  <a:pt x="3074912" y="1537456"/>
                </a:cubicBezTo>
                <a:cubicBezTo>
                  <a:pt x="3074912" y="2386570"/>
                  <a:pt x="2386570" y="3074912"/>
                  <a:pt x="1537456" y="3074912"/>
                </a:cubicBezTo>
                <a:cubicBezTo>
                  <a:pt x="688342" y="3074912"/>
                  <a:pt x="0" y="2386570"/>
                  <a:pt x="0" y="1537456"/>
                </a:cubicBezTo>
                <a:cubicBezTo>
                  <a:pt x="0" y="688342"/>
                  <a:pt x="688342" y="0"/>
                  <a:pt x="1537456" y="0"/>
                </a:cubicBezTo>
                <a:close/>
                <a:moveTo>
                  <a:pt x="1540876" y="550444"/>
                </a:moveTo>
                <a:cubicBezTo>
                  <a:pt x="995764" y="550444"/>
                  <a:pt x="553864" y="992344"/>
                  <a:pt x="553864" y="1537456"/>
                </a:cubicBezTo>
                <a:cubicBezTo>
                  <a:pt x="553864" y="2082568"/>
                  <a:pt x="995764" y="2524468"/>
                  <a:pt x="1540876" y="2524468"/>
                </a:cubicBezTo>
                <a:cubicBezTo>
                  <a:pt x="2085988" y="2524468"/>
                  <a:pt x="2527888" y="2082568"/>
                  <a:pt x="2527888" y="1537456"/>
                </a:cubicBezTo>
                <a:cubicBezTo>
                  <a:pt x="2527888" y="992344"/>
                  <a:pt x="2085988" y="550444"/>
                  <a:pt x="1540876" y="550444"/>
                </a:cubicBezTo>
                <a:close/>
              </a:path>
            </a:pathLst>
          </a:custGeom>
          <a:solidFill>
            <a:srgbClr val="FCA1B7"/>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9" name="矩形 7">
            <a:extLst>
              <a:ext uri="{FF2B5EF4-FFF2-40B4-BE49-F238E27FC236}">
                <a16:creationId xmlns:a16="http://schemas.microsoft.com/office/drawing/2014/main" id="{9716026E-F2E9-43B9-ACD3-D607B1334955}"/>
              </a:ext>
            </a:extLst>
          </p:cNvPr>
          <p:cNvSpPr/>
          <p:nvPr userDrawn="1"/>
        </p:nvSpPr>
        <p:spPr>
          <a:xfrm>
            <a:off x="1538273" y="1186048"/>
            <a:ext cx="9398018" cy="4774400"/>
          </a:xfrm>
          <a:prstGeom prst="rect">
            <a:avLst/>
          </a:prstGeom>
          <a:solidFill>
            <a:srgbClr val="FDCE66"/>
          </a:solidFill>
          <a:ln w="63500">
            <a:solidFill>
              <a:schemeClr val="tx1">
                <a:lumMod val="85000"/>
                <a:lumOff val="15000"/>
              </a:schemeClr>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10" name="矩形 5">
            <a:extLst>
              <a:ext uri="{FF2B5EF4-FFF2-40B4-BE49-F238E27FC236}">
                <a16:creationId xmlns:a16="http://schemas.microsoft.com/office/drawing/2014/main" id="{80AB0848-6063-41B9-888E-A6A8F3A902CB}"/>
              </a:ext>
            </a:extLst>
          </p:cNvPr>
          <p:cNvSpPr/>
          <p:nvPr userDrawn="1"/>
        </p:nvSpPr>
        <p:spPr>
          <a:xfrm>
            <a:off x="1247965" y="885551"/>
            <a:ext cx="9531354" cy="4987524"/>
          </a:xfrm>
          <a:prstGeom prst="rect">
            <a:avLst/>
          </a:prstGeom>
          <a:solidFill>
            <a:srgbClr val="039373"/>
          </a:solidFill>
          <a:ln w="63500">
            <a:solidFill>
              <a:schemeClr val="tx1">
                <a:lumMod val="85000"/>
                <a:lumOff val="15000"/>
              </a:schemeClr>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11" name="矩形 8">
            <a:extLst>
              <a:ext uri="{FF2B5EF4-FFF2-40B4-BE49-F238E27FC236}">
                <a16:creationId xmlns:a16="http://schemas.microsoft.com/office/drawing/2014/main" id="{05E1C943-43C2-45EC-9F62-0A38D90A0B7F}"/>
              </a:ext>
            </a:extLst>
          </p:cNvPr>
          <p:cNvSpPr/>
          <p:nvPr userDrawn="1"/>
        </p:nvSpPr>
        <p:spPr>
          <a:xfrm>
            <a:off x="867966" y="5630648"/>
            <a:ext cx="10456068" cy="482200"/>
          </a:xfrm>
          <a:prstGeom prst="rect">
            <a:avLst/>
          </a:prstGeom>
          <a:solidFill>
            <a:srgbClr val="DAA16D"/>
          </a:solidFill>
          <a:ln w="63500">
            <a:solidFill>
              <a:schemeClr val="tx1">
                <a:lumMod val="85000"/>
                <a:lumOff val="15000"/>
              </a:schemeClr>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pic>
        <p:nvPicPr>
          <p:cNvPr id="12" name="图片 13">
            <a:extLst>
              <a:ext uri="{FF2B5EF4-FFF2-40B4-BE49-F238E27FC236}">
                <a16:creationId xmlns:a16="http://schemas.microsoft.com/office/drawing/2014/main" id="{E35B7810-C6CA-4B43-BF87-92A05633EE75}"/>
              </a:ext>
            </a:extLst>
          </p:cNvPr>
          <p:cNvPicPr>
            <a:picLocks noChangeAspect="1"/>
          </p:cNvPicPr>
          <p:nvPr userDrawn="1"/>
        </p:nvPicPr>
        <p:blipFill>
          <a:blip r:embed="rId3"/>
          <a:stretch>
            <a:fillRect/>
          </a:stretch>
        </p:blipFill>
        <p:spPr>
          <a:xfrm rot="8100000">
            <a:off x="1457379" y="5086237"/>
            <a:ext cx="971344" cy="972754"/>
          </a:xfrm>
          <a:prstGeom prst="rect">
            <a:avLst/>
          </a:prstGeom>
        </p:spPr>
      </p:pic>
      <p:sp>
        <p:nvSpPr>
          <p:cNvPr id="13" name="椭圆 14">
            <a:extLst>
              <a:ext uri="{FF2B5EF4-FFF2-40B4-BE49-F238E27FC236}">
                <a16:creationId xmlns:a16="http://schemas.microsoft.com/office/drawing/2014/main" id="{6047DAB5-B329-4A18-A0D9-69C5C3BD7D3C}"/>
              </a:ext>
            </a:extLst>
          </p:cNvPr>
          <p:cNvSpPr/>
          <p:nvPr userDrawn="1"/>
        </p:nvSpPr>
        <p:spPr>
          <a:xfrm>
            <a:off x="193568" y="344264"/>
            <a:ext cx="947231" cy="947231"/>
          </a:xfrm>
          <a:prstGeom prst="ellipse">
            <a:avLst/>
          </a:prstGeom>
          <a:solidFill>
            <a:srgbClr val="FCA1B7"/>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pic>
        <p:nvPicPr>
          <p:cNvPr id="14" name="图片 29">
            <a:extLst>
              <a:ext uri="{FF2B5EF4-FFF2-40B4-BE49-F238E27FC236}">
                <a16:creationId xmlns:a16="http://schemas.microsoft.com/office/drawing/2014/main" id="{EACEA673-F397-42C2-840F-E109E4EC8730}"/>
              </a:ext>
            </a:extLst>
          </p:cNvPr>
          <p:cNvPicPr>
            <a:picLocks noChangeAspect="1"/>
          </p:cNvPicPr>
          <p:nvPr userDrawn="1"/>
        </p:nvPicPr>
        <p:blipFill>
          <a:blip r:embed="rId4"/>
          <a:stretch>
            <a:fillRect/>
          </a:stretch>
        </p:blipFill>
        <p:spPr>
          <a:xfrm rot="2700000">
            <a:off x="10352336" y="4602419"/>
            <a:ext cx="602779" cy="1767959"/>
          </a:xfrm>
          <a:prstGeom prst="rect">
            <a:avLst/>
          </a:prstGeom>
        </p:spPr>
      </p:pic>
      <p:pic>
        <p:nvPicPr>
          <p:cNvPr id="15" name="image 102">
            <a:extLst>
              <a:ext uri="{FF2B5EF4-FFF2-40B4-BE49-F238E27FC236}">
                <a16:creationId xmlns:a16="http://schemas.microsoft.com/office/drawing/2014/main" id="{8DFADF00-A5EA-4AA8-88EF-F98171658C84}"/>
              </a:ext>
            </a:extLst>
          </p:cNvPr>
          <p:cNvPicPr>
            <a:picLocks noChangeAspect="1"/>
          </p:cNvPicPr>
          <p:nvPr userDrawn="1"/>
        </p:nvPicPr>
        <p:blipFill>
          <a:blip r:embed="rId5"/>
          <a:srcRect/>
          <a:stretch>
            <a:fillRect/>
          </a:stretch>
        </p:blipFill>
        <p:spPr>
          <a:xfrm>
            <a:off x="11213302" y="343752"/>
            <a:ext cx="933436" cy="698048"/>
          </a:xfrm>
          <a:prstGeom prst="rect">
            <a:avLst/>
          </a:prstGeom>
        </p:spPr>
      </p:pic>
      <p:sp>
        <p:nvSpPr>
          <p:cNvPr id="16" name="椭圆 24">
            <a:extLst>
              <a:ext uri="{FF2B5EF4-FFF2-40B4-BE49-F238E27FC236}">
                <a16:creationId xmlns:a16="http://schemas.microsoft.com/office/drawing/2014/main" id="{EA6C425B-7238-4DD9-B228-6700E4407813}"/>
              </a:ext>
            </a:extLst>
          </p:cNvPr>
          <p:cNvSpPr/>
          <p:nvPr userDrawn="1"/>
        </p:nvSpPr>
        <p:spPr>
          <a:xfrm>
            <a:off x="11539852" y="750714"/>
            <a:ext cx="572351" cy="572351"/>
          </a:xfrm>
          <a:prstGeom prst="ellipse">
            <a:avLst/>
          </a:prstGeom>
          <a:solidFill>
            <a:srgbClr val="F99450"/>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17" name="椭圆 36">
            <a:extLst>
              <a:ext uri="{FF2B5EF4-FFF2-40B4-BE49-F238E27FC236}">
                <a16:creationId xmlns:a16="http://schemas.microsoft.com/office/drawing/2014/main" id="{4EC2650B-0F3B-447D-83AA-A966A9988A02}"/>
              </a:ext>
            </a:extLst>
          </p:cNvPr>
          <p:cNvSpPr/>
          <p:nvPr userDrawn="1"/>
        </p:nvSpPr>
        <p:spPr>
          <a:xfrm>
            <a:off x="254897" y="6059218"/>
            <a:ext cx="572351" cy="572351"/>
          </a:xfrm>
          <a:prstGeom prst="ellipse">
            <a:avLst/>
          </a:prstGeom>
          <a:solidFill>
            <a:schemeClr val="accent6">
              <a:lumMod val="60000"/>
              <a:lumOff val="40000"/>
            </a:schemeClr>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18" name="椭圆 37">
            <a:extLst>
              <a:ext uri="{FF2B5EF4-FFF2-40B4-BE49-F238E27FC236}">
                <a16:creationId xmlns:a16="http://schemas.microsoft.com/office/drawing/2014/main" id="{481AEDB8-B1A6-4129-BC93-70B0544013BB}"/>
              </a:ext>
            </a:extLst>
          </p:cNvPr>
          <p:cNvSpPr/>
          <p:nvPr userDrawn="1"/>
        </p:nvSpPr>
        <p:spPr>
          <a:xfrm>
            <a:off x="689352" y="4237643"/>
            <a:ext cx="359356" cy="359356"/>
          </a:xfrm>
          <a:prstGeom prst="ellipse">
            <a:avLst/>
          </a:prstGeom>
          <a:solidFill>
            <a:schemeClr val="accent4">
              <a:lumMod val="40000"/>
              <a:lumOff val="60000"/>
            </a:schemeClr>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grpSp>
        <p:nvGrpSpPr>
          <p:cNvPr id="19" name="组合 6">
            <a:extLst>
              <a:ext uri="{FF2B5EF4-FFF2-40B4-BE49-F238E27FC236}">
                <a16:creationId xmlns:a16="http://schemas.microsoft.com/office/drawing/2014/main" id="{A0BC39FD-4813-49FA-9DA6-0CF2EBE8656C}"/>
              </a:ext>
            </a:extLst>
          </p:cNvPr>
          <p:cNvGrpSpPr/>
          <p:nvPr userDrawn="1"/>
        </p:nvGrpSpPr>
        <p:grpSpPr>
          <a:xfrm>
            <a:off x="2843213" y="5216309"/>
            <a:ext cx="1014412" cy="414337"/>
            <a:chOff x="2843213" y="5216309"/>
            <a:chExt cx="1014412" cy="414337"/>
          </a:xfrm>
        </p:grpSpPr>
        <p:sp>
          <p:nvSpPr>
            <p:cNvPr id="20" name="圆角矩形 38">
              <a:extLst>
                <a:ext uri="{FF2B5EF4-FFF2-40B4-BE49-F238E27FC236}">
                  <a16:creationId xmlns:a16="http://schemas.microsoft.com/office/drawing/2014/main" id="{AA2D5A7F-B74D-494D-813D-6361C99C4569}"/>
                </a:ext>
              </a:extLst>
            </p:cNvPr>
            <p:cNvSpPr/>
            <p:nvPr/>
          </p:nvSpPr>
          <p:spPr>
            <a:xfrm>
              <a:off x="2843213" y="5216311"/>
              <a:ext cx="1014412" cy="414335"/>
            </a:xfrm>
            <a:prstGeom prst="roundRect">
              <a:avLst/>
            </a:prstGeom>
            <a:solidFill>
              <a:schemeClr val="bg1"/>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21" name="圆角矩形 39">
              <a:extLst>
                <a:ext uri="{FF2B5EF4-FFF2-40B4-BE49-F238E27FC236}">
                  <a16:creationId xmlns:a16="http://schemas.microsoft.com/office/drawing/2014/main" id="{D7894BD1-88DD-4FC8-BCB6-2922907AA46A}"/>
                </a:ext>
              </a:extLst>
            </p:cNvPr>
            <p:cNvSpPr/>
            <p:nvPr/>
          </p:nvSpPr>
          <p:spPr>
            <a:xfrm>
              <a:off x="2843213" y="5216309"/>
              <a:ext cx="1014412" cy="144000"/>
            </a:xfrm>
            <a:prstGeom prst="roundRect">
              <a:avLst/>
            </a:prstGeom>
            <a:solidFill>
              <a:schemeClr val="bg1">
                <a:lumMod val="85000"/>
              </a:schemeClr>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grpSp>
      <p:sp>
        <p:nvSpPr>
          <p:cNvPr id="22" name="圆角矩形 40">
            <a:extLst>
              <a:ext uri="{FF2B5EF4-FFF2-40B4-BE49-F238E27FC236}">
                <a16:creationId xmlns:a16="http://schemas.microsoft.com/office/drawing/2014/main" id="{3B8CAB01-2B7D-4D0B-9578-C612F98A27B9}"/>
              </a:ext>
            </a:extLst>
          </p:cNvPr>
          <p:cNvSpPr/>
          <p:nvPr userDrawn="1"/>
        </p:nvSpPr>
        <p:spPr>
          <a:xfrm>
            <a:off x="4064370" y="5437766"/>
            <a:ext cx="528638" cy="180000"/>
          </a:xfrm>
          <a:prstGeom prst="roundRect">
            <a:avLst/>
          </a:prstGeom>
          <a:solidFill>
            <a:schemeClr val="accent2">
              <a:lumMod val="20000"/>
              <a:lumOff val="80000"/>
            </a:schemeClr>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23" name="圆角矩形 41">
            <a:extLst>
              <a:ext uri="{FF2B5EF4-FFF2-40B4-BE49-F238E27FC236}">
                <a16:creationId xmlns:a16="http://schemas.microsoft.com/office/drawing/2014/main" id="{0C186285-9E91-4691-86D3-E46A74193EC4}"/>
              </a:ext>
            </a:extLst>
          </p:cNvPr>
          <p:cNvSpPr/>
          <p:nvPr userDrawn="1"/>
        </p:nvSpPr>
        <p:spPr>
          <a:xfrm>
            <a:off x="4764458" y="5437766"/>
            <a:ext cx="528638" cy="180000"/>
          </a:xfrm>
          <a:prstGeom prst="roundRect">
            <a:avLst/>
          </a:prstGeom>
          <a:solidFill>
            <a:schemeClr val="bg1"/>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24" name="圆角矩形 42">
            <a:extLst>
              <a:ext uri="{FF2B5EF4-FFF2-40B4-BE49-F238E27FC236}">
                <a16:creationId xmlns:a16="http://schemas.microsoft.com/office/drawing/2014/main" id="{A2705D01-A040-4E4A-883D-4BD5C29C021A}"/>
              </a:ext>
            </a:extLst>
          </p:cNvPr>
          <p:cNvSpPr/>
          <p:nvPr userDrawn="1"/>
        </p:nvSpPr>
        <p:spPr>
          <a:xfrm>
            <a:off x="8536358" y="5437766"/>
            <a:ext cx="528638" cy="180000"/>
          </a:xfrm>
          <a:prstGeom prst="roundRect">
            <a:avLst/>
          </a:prstGeom>
          <a:solidFill>
            <a:schemeClr val="accent6">
              <a:lumMod val="60000"/>
              <a:lumOff val="40000"/>
            </a:schemeClr>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27" name="椭圆 23">
            <a:extLst>
              <a:ext uri="{FF2B5EF4-FFF2-40B4-BE49-F238E27FC236}">
                <a16:creationId xmlns:a16="http://schemas.microsoft.com/office/drawing/2014/main" id="{9EEF6288-0955-47AE-970F-1BDC347335AB}"/>
              </a:ext>
            </a:extLst>
          </p:cNvPr>
          <p:cNvSpPr/>
          <p:nvPr userDrawn="1"/>
        </p:nvSpPr>
        <p:spPr>
          <a:xfrm>
            <a:off x="1864528" y="304122"/>
            <a:ext cx="359136" cy="359136"/>
          </a:xfrm>
          <a:prstGeom prst="ellipse">
            <a:avLst/>
          </a:prstGeom>
          <a:solidFill>
            <a:srgbClr val="BD9EE2"/>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28" name="椭圆 25">
            <a:extLst>
              <a:ext uri="{FF2B5EF4-FFF2-40B4-BE49-F238E27FC236}">
                <a16:creationId xmlns:a16="http://schemas.microsoft.com/office/drawing/2014/main" id="{88A16611-3149-4D32-ADB6-394BBDB68EAE}"/>
              </a:ext>
            </a:extLst>
          </p:cNvPr>
          <p:cNvSpPr/>
          <p:nvPr userDrawn="1"/>
        </p:nvSpPr>
        <p:spPr>
          <a:xfrm>
            <a:off x="10059219" y="483690"/>
            <a:ext cx="359136" cy="359136"/>
          </a:xfrm>
          <a:prstGeom prst="ellipse">
            <a:avLst/>
          </a:prstGeom>
          <a:solidFill>
            <a:srgbClr val="F99450"/>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Tree>
    <p:extLst>
      <p:ext uri="{BB962C8B-B14F-4D97-AF65-F5344CB8AC3E}">
        <p14:creationId xmlns:p14="http://schemas.microsoft.com/office/powerpoint/2010/main" val="661150527"/>
      </p:ext>
    </p:extLst>
  </p:cSld>
  <p:clrMapOvr>
    <a:masterClrMapping/>
  </p:clrMapOvr>
  <p:timing>
    <p:tnLst>
      <p:par>
        <p:cTn id="1" dur="indefinite" restart="never" nodeType="tmRoot"/>
      </p:par>
    </p:tn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1"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3"/>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1"/>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chemeClr val="accent6">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D2819940-F204-450A-ACE4-C1FAA7496E24}"/>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932"/>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33275693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4"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ppt_x"/>
                                          </p:val>
                                        </p:tav>
                                        <p:tav tm="100000">
                                          <p:val>
                                            <p:strVal val="#ppt_x"/>
                                          </p:val>
                                        </p:tav>
                                      </p:tavLst>
                                    </p:anim>
                                    <p:anim calcmode="lin" valueType="num">
                                      <p:cBhvr additive="base">
                                        <p:cTn id="30" dur="500" fill="hold"/>
                                        <p:tgtEl>
                                          <p:spTgt spid="153"/>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5"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07" y="5038641"/>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0"/>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4" y="5541495"/>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89" y="3588080"/>
            <a:ext cx="2599446"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35" name="TextBox 234">
            <a:extLst>
              <a:ext uri="{FF2B5EF4-FFF2-40B4-BE49-F238E27FC236}">
                <a16:creationId xmlns:a16="http://schemas.microsoft.com/office/drawing/2014/main" id="{1E4DED0B-3FCF-4DB8-8C88-6AED41C3D872}"/>
              </a:ext>
            </a:extLst>
          </p:cNvPr>
          <p:cNvSpPr txBox="1"/>
          <p:nvPr userDrawn="1"/>
        </p:nvSpPr>
        <p:spPr>
          <a:xfrm>
            <a:off x="4334110" y="1572168"/>
            <a:ext cx="3725448"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F79646">
                    <a:lumMod val="50000"/>
                  </a:srgbClr>
                </a:solidFill>
                <a:effectLst/>
                <a:uLnTx/>
                <a:uFillTx/>
                <a:latin typeface="UTM Cookies"/>
                <a:ea typeface="+mn-ea"/>
                <a:cs typeface="+mn-cs"/>
              </a:rPr>
              <a:t>KHÁM PHÁ</a:t>
            </a:r>
          </a:p>
        </p:txBody>
      </p:sp>
    </p:spTree>
    <p:extLst>
      <p:ext uri="{BB962C8B-B14F-4D97-AF65-F5344CB8AC3E}">
        <p14:creationId xmlns:p14="http://schemas.microsoft.com/office/powerpoint/2010/main" val="28756631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53" presetClass="entr" presetSubtype="16"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 calcmode="lin" valueType="num">
                                      <p:cBhvr>
                                        <p:cTn id="19" dur="500" fill="hold"/>
                                        <p:tgtEl>
                                          <p:spTgt spid="98"/>
                                        </p:tgtEl>
                                        <p:attrNameLst>
                                          <p:attrName>ppt_w</p:attrName>
                                        </p:attrNameLst>
                                      </p:cBhvr>
                                      <p:tavLst>
                                        <p:tav tm="0">
                                          <p:val>
                                            <p:fltVal val="0"/>
                                          </p:val>
                                        </p:tav>
                                        <p:tav tm="100000">
                                          <p:val>
                                            <p:strVal val="#ppt_w"/>
                                          </p:val>
                                        </p:tav>
                                      </p:tavLst>
                                    </p:anim>
                                    <p:anim calcmode="lin" valueType="num">
                                      <p:cBhvr>
                                        <p:cTn id="20" dur="500" fill="hold"/>
                                        <p:tgtEl>
                                          <p:spTgt spid="98"/>
                                        </p:tgtEl>
                                        <p:attrNameLst>
                                          <p:attrName>ppt_h</p:attrName>
                                        </p:attrNameLst>
                                      </p:cBhvr>
                                      <p:tavLst>
                                        <p:tav tm="0">
                                          <p:val>
                                            <p:fltVal val="0"/>
                                          </p:val>
                                        </p:tav>
                                        <p:tav tm="100000">
                                          <p:val>
                                            <p:strVal val="#ppt_h"/>
                                          </p:val>
                                        </p:tav>
                                      </p:tavLst>
                                    </p:anim>
                                    <p:animEffect transition="in" filter="fade">
                                      <p:cBhvr>
                                        <p:cTn id="21" dur="500"/>
                                        <p:tgtEl>
                                          <p:spTgt spid="98"/>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99"/>
                                        </p:tgtEl>
                                        <p:attrNameLst>
                                          <p:attrName>style.visibility</p:attrName>
                                        </p:attrNameLst>
                                      </p:cBhvr>
                                      <p:to>
                                        <p:strVal val="visible"/>
                                      </p:to>
                                    </p:set>
                                    <p:anim calcmode="lin" valueType="num">
                                      <p:cBhvr>
                                        <p:cTn id="24" dur="500" fill="hold"/>
                                        <p:tgtEl>
                                          <p:spTgt spid="99"/>
                                        </p:tgtEl>
                                        <p:attrNameLst>
                                          <p:attrName>ppt_w</p:attrName>
                                        </p:attrNameLst>
                                      </p:cBhvr>
                                      <p:tavLst>
                                        <p:tav tm="0">
                                          <p:val>
                                            <p:fltVal val="0"/>
                                          </p:val>
                                        </p:tav>
                                        <p:tav tm="100000">
                                          <p:val>
                                            <p:strVal val="#ppt_w"/>
                                          </p:val>
                                        </p:tav>
                                      </p:tavLst>
                                    </p:anim>
                                    <p:anim calcmode="lin" valueType="num">
                                      <p:cBhvr>
                                        <p:cTn id="25" dur="500" fill="hold"/>
                                        <p:tgtEl>
                                          <p:spTgt spid="99"/>
                                        </p:tgtEl>
                                        <p:attrNameLst>
                                          <p:attrName>ppt_h</p:attrName>
                                        </p:attrNameLst>
                                      </p:cBhvr>
                                      <p:tavLst>
                                        <p:tav tm="0">
                                          <p:val>
                                            <p:fltVal val="0"/>
                                          </p:val>
                                        </p:tav>
                                        <p:tav tm="100000">
                                          <p:val>
                                            <p:strVal val="#ppt_h"/>
                                          </p:val>
                                        </p:tav>
                                      </p:tavLst>
                                    </p:anim>
                                    <p:animEffect transition="in" filter="fade">
                                      <p:cBhvr>
                                        <p:cTn id="26" dur="500"/>
                                        <p:tgtEl>
                                          <p:spTgt spid="99"/>
                                        </p:tgtEl>
                                      </p:cBhvr>
                                    </p:animEffect>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97"/>
                                        </p:tgtEl>
                                        <p:attrNameLst>
                                          <p:attrName>style.visibility</p:attrName>
                                        </p:attrNameLst>
                                      </p:cBhvr>
                                      <p:to>
                                        <p:strVal val="visible"/>
                                      </p:to>
                                    </p:set>
                                    <p:animEffect transition="in" filter="fade">
                                      <p:cBhvr>
                                        <p:cTn id="30" dur="500"/>
                                        <p:tgtEl>
                                          <p:spTgt spid="97"/>
                                        </p:tgtEl>
                                      </p:cBhvr>
                                    </p:animEffect>
                                  </p:childTnLst>
                                </p:cTn>
                              </p:par>
                            </p:childTnLst>
                          </p:cTn>
                        </p:par>
                        <p:par>
                          <p:cTn id="31" fill="hold">
                            <p:stCondLst>
                              <p:cond delay="1500"/>
                            </p:stCondLst>
                            <p:childTnLst>
                              <p:par>
                                <p:cTn id="32" presetID="31" presetClass="entr" presetSubtype="0" fill="hold" nodeType="afterEffect">
                                  <p:stCondLst>
                                    <p:cond delay="0"/>
                                  </p:stCondLst>
                                  <p:childTnLst>
                                    <p:set>
                                      <p:cBhvr>
                                        <p:cTn id="33" dur="1" fill="hold">
                                          <p:stCondLst>
                                            <p:cond delay="0"/>
                                          </p:stCondLst>
                                        </p:cTn>
                                        <p:tgtEl>
                                          <p:spTgt spid="122"/>
                                        </p:tgtEl>
                                        <p:attrNameLst>
                                          <p:attrName>style.visibility</p:attrName>
                                        </p:attrNameLst>
                                      </p:cBhvr>
                                      <p:to>
                                        <p:strVal val="visible"/>
                                      </p:to>
                                    </p:set>
                                    <p:anim calcmode="lin" valueType="num">
                                      <p:cBhvr>
                                        <p:cTn id="34" dur="1000" fill="hold"/>
                                        <p:tgtEl>
                                          <p:spTgt spid="122"/>
                                        </p:tgtEl>
                                        <p:attrNameLst>
                                          <p:attrName>ppt_w</p:attrName>
                                        </p:attrNameLst>
                                      </p:cBhvr>
                                      <p:tavLst>
                                        <p:tav tm="0">
                                          <p:val>
                                            <p:fltVal val="0"/>
                                          </p:val>
                                        </p:tav>
                                        <p:tav tm="100000">
                                          <p:val>
                                            <p:strVal val="#ppt_w"/>
                                          </p:val>
                                        </p:tav>
                                      </p:tavLst>
                                    </p:anim>
                                    <p:anim calcmode="lin" valueType="num">
                                      <p:cBhvr>
                                        <p:cTn id="35" dur="1000" fill="hold"/>
                                        <p:tgtEl>
                                          <p:spTgt spid="122"/>
                                        </p:tgtEl>
                                        <p:attrNameLst>
                                          <p:attrName>ppt_h</p:attrName>
                                        </p:attrNameLst>
                                      </p:cBhvr>
                                      <p:tavLst>
                                        <p:tav tm="0">
                                          <p:val>
                                            <p:fltVal val="0"/>
                                          </p:val>
                                        </p:tav>
                                        <p:tav tm="100000">
                                          <p:val>
                                            <p:strVal val="#ppt_h"/>
                                          </p:val>
                                        </p:tav>
                                      </p:tavLst>
                                    </p:anim>
                                    <p:anim calcmode="lin" valueType="num">
                                      <p:cBhvr>
                                        <p:cTn id="36" dur="1000" fill="hold"/>
                                        <p:tgtEl>
                                          <p:spTgt spid="122"/>
                                        </p:tgtEl>
                                        <p:attrNameLst>
                                          <p:attrName>style.rotation</p:attrName>
                                        </p:attrNameLst>
                                      </p:cBhvr>
                                      <p:tavLst>
                                        <p:tav tm="0">
                                          <p:val>
                                            <p:fltVal val="90"/>
                                          </p:val>
                                        </p:tav>
                                        <p:tav tm="100000">
                                          <p:val>
                                            <p:fltVal val="0"/>
                                          </p:val>
                                        </p:tav>
                                      </p:tavLst>
                                    </p:anim>
                                    <p:animEffect transition="in" filter="fade">
                                      <p:cBhvr>
                                        <p:cTn id="37" dur="1000"/>
                                        <p:tgtEl>
                                          <p:spTgt spid="122"/>
                                        </p:tgtEl>
                                      </p:cBhvr>
                                    </p:animEffect>
                                  </p:childTnLst>
                                </p:cTn>
                              </p:par>
                            </p:childTnLst>
                          </p:cTn>
                        </p:par>
                        <p:par>
                          <p:cTn id="38" fill="hold">
                            <p:stCondLst>
                              <p:cond delay="2500"/>
                            </p:stCondLst>
                            <p:childTnLst>
                              <p:par>
                                <p:cTn id="39" presetID="14" presetClass="entr" presetSubtype="10" fill="hold" grpId="0" nodeType="afterEffect">
                                  <p:stCondLst>
                                    <p:cond delay="0"/>
                                  </p:stCondLst>
                                  <p:childTnLst>
                                    <p:set>
                                      <p:cBhvr>
                                        <p:cTn id="40" dur="1" fill="hold">
                                          <p:stCondLst>
                                            <p:cond delay="0"/>
                                          </p:stCondLst>
                                        </p:cTn>
                                        <p:tgtEl>
                                          <p:spTgt spid="235"/>
                                        </p:tgtEl>
                                        <p:attrNameLst>
                                          <p:attrName>style.visibility</p:attrName>
                                        </p:attrNameLst>
                                      </p:cBhvr>
                                      <p:to>
                                        <p:strVal val="visible"/>
                                      </p:to>
                                    </p:set>
                                    <p:animEffect transition="in" filter="randombar(horizontal)">
                                      <p:cBhvr>
                                        <p:cTn id="41"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5" grpId="0"/>
    </p:bld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1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3558840" y="1522374"/>
            <a:ext cx="4518031"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UTM Cookies"/>
                <a:ea typeface="+mn-ea"/>
                <a:cs typeface="+mn-cs"/>
              </a:rPr>
              <a:t>HOẠT ĐỘNG</a:t>
            </a: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6"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Tree>
    <p:extLst>
      <p:ext uri="{BB962C8B-B14F-4D97-AF65-F5344CB8AC3E}">
        <p14:creationId xmlns:p14="http://schemas.microsoft.com/office/powerpoint/2010/main" val="28888328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95" grpId="0" animBg="1"/>
      <p:bldP spid="296" grpId="0" animBg="1"/>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1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768867031"/>
      </p:ext>
    </p:extLst>
  </p:cSld>
  <p:clrMapOvr>
    <a:masterClrMapping/>
  </p:clrMapOvr>
  <p:timing>
    <p:tnLst>
      <p:par>
        <p:cTn id="1" dur="indefinite" restart="never" nodeType="tmRoot"/>
      </p:par>
    </p:tn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20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3558840" y="1522374"/>
            <a:ext cx="4518031"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UTM Cookies"/>
                <a:ea typeface="+mn-ea"/>
                <a:cs typeface="+mn-cs"/>
              </a:rPr>
              <a:t>TRÒ CHƠI</a:t>
            </a:r>
          </a:p>
        </p:txBody>
      </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8" name="Google Shape;939;p32">
            <a:extLst>
              <a:ext uri="{FF2B5EF4-FFF2-40B4-BE49-F238E27FC236}">
                <a16:creationId xmlns:a16="http://schemas.microsoft.com/office/drawing/2014/main" id="{4DD75D50-C8A9-46A9-A6B8-FF16B2FC7E80}"/>
              </a:ext>
            </a:extLst>
          </p:cNvPr>
          <p:cNvGrpSpPr/>
          <p:nvPr userDrawn="1"/>
        </p:nvGrpSpPr>
        <p:grpSpPr>
          <a:xfrm>
            <a:off x="2204474" y="3886315"/>
            <a:ext cx="1973864" cy="2020086"/>
            <a:chOff x="2718975" y="493050"/>
            <a:chExt cx="2013175" cy="2066600"/>
          </a:xfrm>
        </p:grpSpPr>
        <p:sp>
          <p:nvSpPr>
            <p:cNvPr id="139" name="Google Shape;940;p32">
              <a:extLst>
                <a:ext uri="{FF2B5EF4-FFF2-40B4-BE49-F238E27FC236}">
                  <a16:creationId xmlns:a16="http://schemas.microsoft.com/office/drawing/2014/main" id="{296E8662-8EA3-4C8B-820E-4BF6DFD80CD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6C1A066B-AB0B-4489-8545-9A6C22C6D5CE}"/>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04FCC8BC-CDB6-4AD2-B06D-F0687FB90ABD}"/>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5383075D-EADF-4C11-840F-91164E34321C}"/>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A53E41FA-10BF-4870-BF2C-1C3E32928AA0}"/>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58800010-9A82-4E81-8E5B-0DFD2052E66C}"/>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B158E422-1902-4E29-A4CE-7AE300619172}"/>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6F9DE660-430D-4DC0-BDE0-D53AAF560A94}"/>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28443C46-AE51-4F8F-8DD4-1A2441132300}"/>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BDEE59E5-3E6B-47A6-A192-9E1CA173F702}"/>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1FCBE1A0-9104-49DF-86CE-4788FB463DF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50BEE43F-134E-41CE-9B7E-A5A812180F42}"/>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D21F54E6-8881-45B0-97D8-002CB72A1A90}"/>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AF7CA650-6488-4917-A81F-8B0E6245BDD8}"/>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3B4FFC92-6173-4A77-89EA-8DC117444B3A}"/>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77194712-7B2E-4F2D-AEF8-32FE8CB2AE33}"/>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EDB48CD4-455C-4B48-8CE7-66878C257A28}"/>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120BF107-E018-4DF4-B743-36924AEDAF6F}"/>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E47F8288-E77F-4C1B-A081-C85AF58E6D17}"/>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A7522094-7202-437A-928E-3DBD12EA380E}"/>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E646C7AF-5DFF-4D0A-BFCF-2B1953187AEF}"/>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1E341F08-FEC4-4E8C-93EA-134416B65ABD}"/>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37049977-2AF7-45DB-BE8D-26185630A595}"/>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5968E01A-D720-42F5-BACC-1CE94E670FAC}"/>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EFFB5181-4B7C-4DBC-9557-5604624D9814}"/>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BCDC0EFE-0ED6-48B1-9443-EF43A18AE1CD}"/>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0E0E28D6-59A1-4969-9133-5864882D79E2}"/>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17954B1A-55A0-4A56-8890-C6AE57C0687D}"/>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6C9624CB-AD7F-4119-BE35-31158A1249F3}"/>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C8C675A8-440C-4C62-9652-0D5635B1FE27}"/>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C9753C64-8E01-49C3-8CD9-17060FBE5618}"/>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F6CFEFFE-DF0E-47EE-9824-FAFD0FE7F6CD}"/>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C9A24EF2-0346-433C-A241-CA68F005651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FE9E4DA9-41B4-4901-8393-0F903CDE5936}"/>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20F273AC-86B8-4F5B-B6EB-14BCD9CBF2E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864D3505-7993-4AB0-947A-79419454B1D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230F51EA-E5B6-446E-AD13-D4101D564099}"/>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05F86326-3805-4FE4-95B0-258EC64E9E02}"/>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4A0FF057-5F69-498A-A2D3-04106984B60F}"/>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48556D-DDA5-40A1-A560-4ECD6C995026}"/>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0BA7DF30-D72A-4FC8-A0ED-E1F3FE8BA66C}"/>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04899CAB-A0A6-4D8E-BC98-224D47303F87}"/>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2494363C-74F9-459A-9222-63CD703C82A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7A17EA9B-D19F-4B6F-A468-C6A1A3F301B7}"/>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F48BA30-5499-4B2F-AFF4-79B992FF4822}"/>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5BB2DB8F-F279-43E3-98F8-309FC92782AE}"/>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046558E1-5AFE-4C58-98E0-7A8C467E3738}"/>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F24D903E-495C-4D31-942F-2F426BEB355E}"/>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9567D77-1C1D-4D16-A64F-119FE4762BE4}"/>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B5B4C8A3-4C37-457B-9DC3-881006E8E4CD}"/>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AE95CD98-7F86-40E0-BE34-64B6BB9D144E}"/>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04C370B4-7E44-4790-B2A9-7FF96DD0180C}"/>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0F8BA807-E34B-400B-8B0F-B5A0A6BEB92C}"/>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6D74C190-2720-4FB3-989A-DE5914D97966}"/>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AC826749-7293-498A-9378-07BD103E8C84}"/>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57F940B0-74CF-4BEF-A8E7-C17BA1101B9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84DFCA67-3788-430C-B58B-FFC0F634FC4D}"/>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397D4BF7-76F0-4E99-BFCD-43C81B8B138A}"/>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C9C3A80C-9B2E-460F-9C36-A0CFA83E050D}"/>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19A60A5-7DFE-4AE5-BE9A-BBE66161FFE8}"/>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C622E568-4F65-414A-98A7-5690D52ECFB5}"/>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D70CB92B-15DA-49CA-BCEE-D5FA7A4AD008}"/>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66F74D55-7445-4C90-B936-BA5BB634E999}"/>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2" name="Google Shape;631;p30">
            <a:extLst>
              <a:ext uri="{FF2B5EF4-FFF2-40B4-BE49-F238E27FC236}">
                <a16:creationId xmlns:a16="http://schemas.microsoft.com/office/drawing/2014/main" id="{68384AAF-B7B5-447C-A808-82D0AFB6AC77}"/>
              </a:ext>
            </a:extLst>
          </p:cNvPr>
          <p:cNvGrpSpPr/>
          <p:nvPr userDrawn="1"/>
        </p:nvGrpSpPr>
        <p:grpSpPr>
          <a:xfrm>
            <a:off x="7672546" y="3622312"/>
            <a:ext cx="1309691" cy="2486166"/>
            <a:chOff x="961250" y="234750"/>
            <a:chExt cx="1222525" cy="2320700"/>
          </a:xfrm>
        </p:grpSpPr>
        <p:sp>
          <p:nvSpPr>
            <p:cNvPr id="203" name="Google Shape;632;p30">
              <a:extLst>
                <a:ext uri="{FF2B5EF4-FFF2-40B4-BE49-F238E27FC236}">
                  <a16:creationId xmlns:a16="http://schemas.microsoft.com/office/drawing/2014/main" id="{C8119E67-0B6B-4353-9F10-DB0F7D2FFDC2}"/>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633;p30">
              <a:extLst>
                <a:ext uri="{FF2B5EF4-FFF2-40B4-BE49-F238E27FC236}">
                  <a16:creationId xmlns:a16="http://schemas.microsoft.com/office/drawing/2014/main" id="{91702C4B-81BE-4D3A-B731-611758AFD442}"/>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634;p30">
              <a:extLst>
                <a:ext uri="{FF2B5EF4-FFF2-40B4-BE49-F238E27FC236}">
                  <a16:creationId xmlns:a16="http://schemas.microsoft.com/office/drawing/2014/main" id="{37C6E89E-E0C2-4EDE-B21C-928CA6FBF21B}"/>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635;p30">
              <a:extLst>
                <a:ext uri="{FF2B5EF4-FFF2-40B4-BE49-F238E27FC236}">
                  <a16:creationId xmlns:a16="http://schemas.microsoft.com/office/drawing/2014/main" id="{16E95490-5F86-43A3-BEDD-2967D5036D48}"/>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636;p30">
              <a:extLst>
                <a:ext uri="{FF2B5EF4-FFF2-40B4-BE49-F238E27FC236}">
                  <a16:creationId xmlns:a16="http://schemas.microsoft.com/office/drawing/2014/main" id="{F5861418-6D4E-4F3C-9ABD-4DCF91D0220A}"/>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637;p30">
              <a:extLst>
                <a:ext uri="{FF2B5EF4-FFF2-40B4-BE49-F238E27FC236}">
                  <a16:creationId xmlns:a16="http://schemas.microsoft.com/office/drawing/2014/main" id="{E852FCE3-C2C0-4D04-B168-357F8275842F}"/>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638;p30">
              <a:extLst>
                <a:ext uri="{FF2B5EF4-FFF2-40B4-BE49-F238E27FC236}">
                  <a16:creationId xmlns:a16="http://schemas.microsoft.com/office/drawing/2014/main" id="{5AE9FE46-679C-4FEA-8DCE-BE2F7FAF1946}"/>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639;p30">
              <a:extLst>
                <a:ext uri="{FF2B5EF4-FFF2-40B4-BE49-F238E27FC236}">
                  <a16:creationId xmlns:a16="http://schemas.microsoft.com/office/drawing/2014/main" id="{3D3D3ACC-4C06-42BE-9E79-FC88ADB68340}"/>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640;p30">
              <a:extLst>
                <a:ext uri="{FF2B5EF4-FFF2-40B4-BE49-F238E27FC236}">
                  <a16:creationId xmlns:a16="http://schemas.microsoft.com/office/drawing/2014/main" id="{C957BCC4-29D1-47EC-B1F7-73AEACDA49E0}"/>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641;p30">
              <a:extLst>
                <a:ext uri="{FF2B5EF4-FFF2-40B4-BE49-F238E27FC236}">
                  <a16:creationId xmlns:a16="http://schemas.microsoft.com/office/drawing/2014/main" id="{8C71BB02-EA7E-4A8A-A3C6-98D02317F5D9}"/>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642;p30">
              <a:extLst>
                <a:ext uri="{FF2B5EF4-FFF2-40B4-BE49-F238E27FC236}">
                  <a16:creationId xmlns:a16="http://schemas.microsoft.com/office/drawing/2014/main" id="{00AB493D-AF54-4CD3-B14C-B3F00B4FB2FF}"/>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643;p30">
              <a:extLst>
                <a:ext uri="{FF2B5EF4-FFF2-40B4-BE49-F238E27FC236}">
                  <a16:creationId xmlns:a16="http://schemas.microsoft.com/office/drawing/2014/main" id="{2DF8DF2D-C3A5-49F3-B510-02A1898F2777}"/>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644;p30">
              <a:extLst>
                <a:ext uri="{FF2B5EF4-FFF2-40B4-BE49-F238E27FC236}">
                  <a16:creationId xmlns:a16="http://schemas.microsoft.com/office/drawing/2014/main" id="{BC833655-5634-4240-9899-FD9224B9CC10}"/>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645;p30">
              <a:extLst>
                <a:ext uri="{FF2B5EF4-FFF2-40B4-BE49-F238E27FC236}">
                  <a16:creationId xmlns:a16="http://schemas.microsoft.com/office/drawing/2014/main" id="{FC412254-AB1A-4B56-9D34-43CDD9A006F5}"/>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646;p30">
              <a:extLst>
                <a:ext uri="{FF2B5EF4-FFF2-40B4-BE49-F238E27FC236}">
                  <a16:creationId xmlns:a16="http://schemas.microsoft.com/office/drawing/2014/main" id="{418836FC-F298-4B7A-83CA-FB6D988BE6CE}"/>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647;p30">
              <a:extLst>
                <a:ext uri="{FF2B5EF4-FFF2-40B4-BE49-F238E27FC236}">
                  <a16:creationId xmlns:a16="http://schemas.microsoft.com/office/drawing/2014/main" id="{52B85772-2E22-435E-9B8E-11AEBE3D05EC}"/>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648;p30">
              <a:extLst>
                <a:ext uri="{FF2B5EF4-FFF2-40B4-BE49-F238E27FC236}">
                  <a16:creationId xmlns:a16="http://schemas.microsoft.com/office/drawing/2014/main" id="{073E355F-591A-4F8F-ADE2-CD68B69DAFB9}"/>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649;p30">
              <a:extLst>
                <a:ext uri="{FF2B5EF4-FFF2-40B4-BE49-F238E27FC236}">
                  <a16:creationId xmlns:a16="http://schemas.microsoft.com/office/drawing/2014/main" id="{1592EFBB-BD34-4DC6-A753-9DF710D68B62}"/>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650;p30">
              <a:extLst>
                <a:ext uri="{FF2B5EF4-FFF2-40B4-BE49-F238E27FC236}">
                  <a16:creationId xmlns:a16="http://schemas.microsoft.com/office/drawing/2014/main" id="{D1763DA2-E91A-4647-9F88-CBAC0C1FF7C8}"/>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651;p30">
              <a:extLst>
                <a:ext uri="{FF2B5EF4-FFF2-40B4-BE49-F238E27FC236}">
                  <a16:creationId xmlns:a16="http://schemas.microsoft.com/office/drawing/2014/main" id="{A37B7A95-0D42-462E-ACB6-DF5E68B47F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652;p30">
              <a:extLst>
                <a:ext uri="{FF2B5EF4-FFF2-40B4-BE49-F238E27FC236}">
                  <a16:creationId xmlns:a16="http://schemas.microsoft.com/office/drawing/2014/main" id="{035B4059-F804-4F0A-A687-0578164FC201}"/>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653;p30">
              <a:extLst>
                <a:ext uri="{FF2B5EF4-FFF2-40B4-BE49-F238E27FC236}">
                  <a16:creationId xmlns:a16="http://schemas.microsoft.com/office/drawing/2014/main" id="{AC3F8667-F8EB-44D5-8E7C-F146BC3114FB}"/>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654;p30">
              <a:extLst>
                <a:ext uri="{FF2B5EF4-FFF2-40B4-BE49-F238E27FC236}">
                  <a16:creationId xmlns:a16="http://schemas.microsoft.com/office/drawing/2014/main" id="{5FAC0A30-3BED-4B9D-AAE7-EF7C7E0EE1E7}"/>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655;p30">
              <a:extLst>
                <a:ext uri="{FF2B5EF4-FFF2-40B4-BE49-F238E27FC236}">
                  <a16:creationId xmlns:a16="http://schemas.microsoft.com/office/drawing/2014/main" id="{3FD2F0B1-4C74-428D-B499-F24C02C809CA}"/>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656;p30">
              <a:extLst>
                <a:ext uri="{FF2B5EF4-FFF2-40B4-BE49-F238E27FC236}">
                  <a16:creationId xmlns:a16="http://schemas.microsoft.com/office/drawing/2014/main" id="{2A16750A-BA6E-4B19-8A8F-841516B81B55}"/>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657;p30">
              <a:extLst>
                <a:ext uri="{FF2B5EF4-FFF2-40B4-BE49-F238E27FC236}">
                  <a16:creationId xmlns:a16="http://schemas.microsoft.com/office/drawing/2014/main" id="{0ACCDDEA-6700-4981-96FD-F69C08E17911}"/>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658;p30">
              <a:extLst>
                <a:ext uri="{FF2B5EF4-FFF2-40B4-BE49-F238E27FC236}">
                  <a16:creationId xmlns:a16="http://schemas.microsoft.com/office/drawing/2014/main" id="{A186D19B-D827-45D7-8241-51DAE20706AF}"/>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659;p30">
              <a:extLst>
                <a:ext uri="{FF2B5EF4-FFF2-40B4-BE49-F238E27FC236}">
                  <a16:creationId xmlns:a16="http://schemas.microsoft.com/office/drawing/2014/main" id="{0F9E9CC8-7BF5-4B07-82B6-65F2EDB31903}"/>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660;p30">
              <a:extLst>
                <a:ext uri="{FF2B5EF4-FFF2-40B4-BE49-F238E27FC236}">
                  <a16:creationId xmlns:a16="http://schemas.microsoft.com/office/drawing/2014/main" id="{E89840E0-2312-4109-9B8E-27042911B01E}"/>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661;p30">
              <a:extLst>
                <a:ext uri="{FF2B5EF4-FFF2-40B4-BE49-F238E27FC236}">
                  <a16:creationId xmlns:a16="http://schemas.microsoft.com/office/drawing/2014/main" id="{ABDDA8C6-86B1-4D13-8477-26BFF49FE82A}"/>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662;p30">
              <a:extLst>
                <a:ext uri="{FF2B5EF4-FFF2-40B4-BE49-F238E27FC236}">
                  <a16:creationId xmlns:a16="http://schemas.microsoft.com/office/drawing/2014/main" id="{F4320CEA-EED6-4E76-A829-D7C121CC54BD}"/>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663;p30">
              <a:extLst>
                <a:ext uri="{FF2B5EF4-FFF2-40B4-BE49-F238E27FC236}">
                  <a16:creationId xmlns:a16="http://schemas.microsoft.com/office/drawing/2014/main" id="{EAB61CDD-5EC4-4093-8C2F-8464B40B6242}"/>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00" name="Google Shape;664;p30">
              <a:extLst>
                <a:ext uri="{FF2B5EF4-FFF2-40B4-BE49-F238E27FC236}">
                  <a16:creationId xmlns:a16="http://schemas.microsoft.com/office/drawing/2014/main" id="{EF0AE066-94D1-4496-B873-6D37A4E8134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01" name="Google Shape;665;p30">
              <a:extLst>
                <a:ext uri="{FF2B5EF4-FFF2-40B4-BE49-F238E27FC236}">
                  <a16:creationId xmlns:a16="http://schemas.microsoft.com/office/drawing/2014/main" id="{42E21A7A-649B-451B-84CD-5B5E5210975A}"/>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02" name="Google Shape;666;p30">
              <a:extLst>
                <a:ext uri="{FF2B5EF4-FFF2-40B4-BE49-F238E27FC236}">
                  <a16:creationId xmlns:a16="http://schemas.microsoft.com/office/drawing/2014/main" id="{EFC63EFC-4985-4181-B268-BBE86AFEB9C5}"/>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03" name="Google Shape;667;p30">
              <a:extLst>
                <a:ext uri="{FF2B5EF4-FFF2-40B4-BE49-F238E27FC236}">
                  <a16:creationId xmlns:a16="http://schemas.microsoft.com/office/drawing/2014/main" id="{300F47C0-B7A0-440B-89C5-D425A98B829E}"/>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04" name="Google Shape;668;p30">
              <a:extLst>
                <a:ext uri="{FF2B5EF4-FFF2-40B4-BE49-F238E27FC236}">
                  <a16:creationId xmlns:a16="http://schemas.microsoft.com/office/drawing/2014/main" id="{C85A5A99-D403-4672-BF93-AAE1C98744FA}"/>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05" name="Google Shape;669;p30">
              <a:extLst>
                <a:ext uri="{FF2B5EF4-FFF2-40B4-BE49-F238E27FC236}">
                  <a16:creationId xmlns:a16="http://schemas.microsoft.com/office/drawing/2014/main" id="{CCDC3E1D-A4C6-480F-9648-58AF27DBC5F0}"/>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06" name="Google Shape;670;p30">
              <a:extLst>
                <a:ext uri="{FF2B5EF4-FFF2-40B4-BE49-F238E27FC236}">
                  <a16:creationId xmlns:a16="http://schemas.microsoft.com/office/drawing/2014/main" id="{4A6FFDD3-23DB-4E57-B21E-BB3086F18452}"/>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07" name="Google Shape;671;p30">
              <a:extLst>
                <a:ext uri="{FF2B5EF4-FFF2-40B4-BE49-F238E27FC236}">
                  <a16:creationId xmlns:a16="http://schemas.microsoft.com/office/drawing/2014/main" id="{0A863DF9-6C68-4CD3-A6D3-B635474FD1C1}"/>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08" name="Google Shape;672;p30">
              <a:extLst>
                <a:ext uri="{FF2B5EF4-FFF2-40B4-BE49-F238E27FC236}">
                  <a16:creationId xmlns:a16="http://schemas.microsoft.com/office/drawing/2014/main" id="{071D6E0A-9424-4050-8F03-C9F0079004E9}"/>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Tree>
    <p:extLst>
      <p:ext uri="{BB962C8B-B14F-4D97-AF65-F5344CB8AC3E}">
        <p14:creationId xmlns:p14="http://schemas.microsoft.com/office/powerpoint/2010/main" val="6961539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14" presetClass="entr" presetSubtype="10" fill="hold" grpId="0" nodeType="afterEffect">
                                  <p:stCondLst>
                                    <p:cond delay="0"/>
                                  </p:stCondLst>
                                  <p:childTnLst>
                                    <p:set>
                                      <p:cBhvr>
                                        <p:cTn id="29" dur="1" fill="hold">
                                          <p:stCondLst>
                                            <p:cond delay="0"/>
                                          </p:stCondLst>
                                        </p:cTn>
                                        <p:tgtEl>
                                          <p:spTgt spid="235"/>
                                        </p:tgtEl>
                                        <p:attrNameLst>
                                          <p:attrName>style.visibility</p:attrName>
                                        </p:attrNameLst>
                                      </p:cBhvr>
                                      <p:to>
                                        <p:strVal val="visible"/>
                                      </p:to>
                                    </p:set>
                                    <p:animEffect transition="in" filter="randombar(horizontal)">
                                      <p:cBhvr>
                                        <p:cTn id="30" dur="500"/>
                                        <p:tgtEl>
                                          <p:spTgt spid="235"/>
                                        </p:tgtEl>
                                      </p:cBhvr>
                                    </p:animEffect>
                                  </p:childTnLst>
                                </p:cTn>
                              </p:par>
                            </p:childTnLst>
                          </p:cTn>
                        </p:par>
                        <p:par>
                          <p:cTn id="31" fill="hold">
                            <p:stCondLst>
                              <p:cond delay="2000"/>
                            </p:stCondLst>
                            <p:childTnLst>
                              <p:par>
                                <p:cTn id="32" presetID="31" presetClass="entr" presetSubtype="0" fill="hold" nodeType="afterEffect">
                                  <p:stCondLst>
                                    <p:cond delay="0"/>
                                  </p:stCondLst>
                                  <p:childTnLst>
                                    <p:set>
                                      <p:cBhvr>
                                        <p:cTn id="33" dur="1" fill="hold">
                                          <p:stCondLst>
                                            <p:cond delay="0"/>
                                          </p:stCondLst>
                                        </p:cTn>
                                        <p:tgtEl>
                                          <p:spTgt spid="138"/>
                                        </p:tgtEl>
                                        <p:attrNameLst>
                                          <p:attrName>style.visibility</p:attrName>
                                        </p:attrNameLst>
                                      </p:cBhvr>
                                      <p:to>
                                        <p:strVal val="visible"/>
                                      </p:to>
                                    </p:set>
                                    <p:anim calcmode="lin" valueType="num">
                                      <p:cBhvr>
                                        <p:cTn id="34" dur="1000" fill="hold"/>
                                        <p:tgtEl>
                                          <p:spTgt spid="138"/>
                                        </p:tgtEl>
                                        <p:attrNameLst>
                                          <p:attrName>ppt_w</p:attrName>
                                        </p:attrNameLst>
                                      </p:cBhvr>
                                      <p:tavLst>
                                        <p:tav tm="0">
                                          <p:val>
                                            <p:fltVal val="0"/>
                                          </p:val>
                                        </p:tav>
                                        <p:tav tm="100000">
                                          <p:val>
                                            <p:strVal val="#ppt_w"/>
                                          </p:val>
                                        </p:tav>
                                      </p:tavLst>
                                    </p:anim>
                                    <p:anim calcmode="lin" valueType="num">
                                      <p:cBhvr>
                                        <p:cTn id="35" dur="1000" fill="hold"/>
                                        <p:tgtEl>
                                          <p:spTgt spid="138"/>
                                        </p:tgtEl>
                                        <p:attrNameLst>
                                          <p:attrName>ppt_h</p:attrName>
                                        </p:attrNameLst>
                                      </p:cBhvr>
                                      <p:tavLst>
                                        <p:tav tm="0">
                                          <p:val>
                                            <p:fltVal val="0"/>
                                          </p:val>
                                        </p:tav>
                                        <p:tav tm="100000">
                                          <p:val>
                                            <p:strVal val="#ppt_h"/>
                                          </p:val>
                                        </p:tav>
                                      </p:tavLst>
                                    </p:anim>
                                    <p:anim calcmode="lin" valueType="num">
                                      <p:cBhvr>
                                        <p:cTn id="36" dur="1000" fill="hold"/>
                                        <p:tgtEl>
                                          <p:spTgt spid="138"/>
                                        </p:tgtEl>
                                        <p:attrNameLst>
                                          <p:attrName>style.rotation</p:attrName>
                                        </p:attrNameLst>
                                      </p:cBhvr>
                                      <p:tavLst>
                                        <p:tav tm="0">
                                          <p:val>
                                            <p:fltVal val="90"/>
                                          </p:val>
                                        </p:tav>
                                        <p:tav tm="100000">
                                          <p:val>
                                            <p:fltVal val="0"/>
                                          </p:val>
                                        </p:tav>
                                      </p:tavLst>
                                    </p:anim>
                                    <p:animEffect transition="in" filter="fade">
                                      <p:cBhvr>
                                        <p:cTn id="37" dur="1000"/>
                                        <p:tgtEl>
                                          <p:spTgt spid="138"/>
                                        </p:tgtEl>
                                      </p:cBhvr>
                                    </p:animEffect>
                                  </p:childTnLst>
                                </p:cTn>
                              </p:par>
                            </p:childTnLst>
                          </p:cTn>
                        </p:par>
                        <p:par>
                          <p:cTn id="38" fill="hold">
                            <p:stCondLst>
                              <p:cond delay="3000"/>
                            </p:stCondLst>
                            <p:childTnLst>
                              <p:par>
                                <p:cTn id="39" presetID="31" presetClass="entr" presetSubtype="0" fill="hold" nodeType="afterEffect">
                                  <p:stCondLst>
                                    <p:cond delay="0"/>
                                  </p:stCondLst>
                                  <p:childTnLst>
                                    <p:set>
                                      <p:cBhvr>
                                        <p:cTn id="40" dur="1" fill="hold">
                                          <p:stCondLst>
                                            <p:cond delay="0"/>
                                          </p:stCondLst>
                                        </p:cTn>
                                        <p:tgtEl>
                                          <p:spTgt spid="202"/>
                                        </p:tgtEl>
                                        <p:attrNameLst>
                                          <p:attrName>style.visibility</p:attrName>
                                        </p:attrNameLst>
                                      </p:cBhvr>
                                      <p:to>
                                        <p:strVal val="visible"/>
                                      </p:to>
                                    </p:set>
                                    <p:anim calcmode="lin" valueType="num">
                                      <p:cBhvr>
                                        <p:cTn id="41" dur="1000" fill="hold"/>
                                        <p:tgtEl>
                                          <p:spTgt spid="202"/>
                                        </p:tgtEl>
                                        <p:attrNameLst>
                                          <p:attrName>ppt_w</p:attrName>
                                        </p:attrNameLst>
                                      </p:cBhvr>
                                      <p:tavLst>
                                        <p:tav tm="0">
                                          <p:val>
                                            <p:fltVal val="0"/>
                                          </p:val>
                                        </p:tav>
                                        <p:tav tm="100000">
                                          <p:val>
                                            <p:strVal val="#ppt_w"/>
                                          </p:val>
                                        </p:tav>
                                      </p:tavLst>
                                    </p:anim>
                                    <p:anim calcmode="lin" valueType="num">
                                      <p:cBhvr>
                                        <p:cTn id="42" dur="1000" fill="hold"/>
                                        <p:tgtEl>
                                          <p:spTgt spid="202"/>
                                        </p:tgtEl>
                                        <p:attrNameLst>
                                          <p:attrName>ppt_h</p:attrName>
                                        </p:attrNameLst>
                                      </p:cBhvr>
                                      <p:tavLst>
                                        <p:tav tm="0">
                                          <p:val>
                                            <p:fltVal val="0"/>
                                          </p:val>
                                        </p:tav>
                                        <p:tav tm="100000">
                                          <p:val>
                                            <p:strVal val="#ppt_h"/>
                                          </p:val>
                                        </p:tav>
                                      </p:tavLst>
                                    </p:anim>
                                    <p:anim calcmode="lin" valueType="num">
                                      <p:cBhvr>
                                        <p:cTn id="43" dur="1000" fill="hold"/>
                                        <p:tgtEl>
                                          <p:spTgt spid="202"/>
                                        </p:tgtEl>
                                        <p:attrNameLst>
                                          <p:attrName>style.rotation</p:attrName>
                                        </p:attrNameLst>
                                      </p:cBhvr>
                                      <p:tavLst>
                                        <p:tav tm="0">
                                          <p:val>
                                            <p:fltVal val="90"/>
                                          </p:val>
                                        </p:tav>
                                        <p:tav tm="100000">
                                          <p:val>
                                            <p:fltVal val="0"/>
                                          </p:val>
                                        </p:tav>
                                      </p:tavLst>
                                    </p:anim>
                                    <p:animEffect transition="in" filter="fade">
                                      <p:cBhvr>
                                        <p:cTn id="44" dur="1000"/>
                                        <p:tgtEl>
                                          <p:spTgt spid="2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95" grpId="0" animBg="1"/>
      <p:bldP spid="296" grpId="0" animBg="1"/>
    </p:bld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3615997" y="1557579"/>
            <a:ext cx="4752083"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a:ln>
                  <a:noFill/>
                </a:ln>
                <a:solidFill>
                  <a:srgbClr val="002060"/>
                </a:solidFill>
                <a:effectLst/>
                <a:uLnTx/>
                <a:uFillTx/>
                <a:latin typeface="UTM Cookies"/>
                <a:ea typeface="+mn-ea"/>
                <a:cs typeface="+mn-cs"/>
              </a:rPr>
              <a:t>LUYỆN TẬP</a:t>
            </a:r>
            <a:endParaRPr kumimoji="0" lang="vi-VN" sz="11500" b="0" i="0" u="none" strike="noStrike" kern="1200" cap="none" spc="0" normalizeH="0" baseline="0" noProof="0" dirty="0">
              <a:ln>
                <a:noFill/>
              </a:ln>
              <a:solidFill>
                <a:srgbClr val="002060"/>
              </a:solidFill>
              <a:effectLst/>
              <a:uLnTx/>
              <a:uFillTx/>
              <a:latin typeface="UTM Cookies"/>
              <a:ea typeface="+mn-ea"/>
              <a:cs typeface="+mn-c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4"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5"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07" y="5038641"/>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0"/>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4" y="5541495"/>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Tree>
    <p:extLst>
      <p:ext uri="{BB962C8B-B14F-4D97-AF65-F5344CB8AC3E}">
        <p14:creationId xmlns:p14="http://schemas.microsoft.com/office/powerpoint/2010/main" val="35497254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19" grpId="0" animBg="1"/>
      <p:bldP spid="220" grpId="0" animBg="1"/>
    </p:bld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1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262088467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1_Title Slide">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1"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3"/>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1"/>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chemeClr val="accent5">
              <a:lumMod val="75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10182797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3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5"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07" y="5038641"/>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0"/>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4" y="5541495"/>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89" y="3588080"/>
            <a:ext cx="2599446"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4334110" y="1572168"/>
            <a:ext cx="3725448"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F79646">
                    <a:lumMod val="50000"/>
                  </a:srgbClr>
                </a:solidFill>
                <a:effectLst/>
                <a:uLnTx/>
                <a:uFillTx/>
                <a:latin typeface="UTM Cookies"/>
                <a:ea typeface="+mn-ea"/>
                <a:cs typeface="+mn-cs"/>
              </a:rPr>
              <a:t>KHÁM PHÁ</a:t>
            </a:r>
          </a:p>
        </p:txBody>
      </p:sp>
    </p:spTree>
    <p:extLst>
      <p:ext uri="{BB962C8B-B14F-4D97-AF65-F5344CB8AC3E}">
        <p14:creationId xmlns:p14="http://schemas.microsoft.com/office/powerpoint/2010/main" val="30477678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4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6"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558840" y="1522374"/>
            <a:ext cx="4518031"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UTM Cookies"/>
                <a:ea typeface="+mn-ea"/>
                <a:cs typeface="+mn-cs"/>
              </a:rPr>
              <a:t>HOẠT ĐỘNG</a:t>
            </a:r>
          </a:p>
        </p:txBody>
      </p:sp>
    </p:spTree>
    <p:extLst>
      <p:ext uri="{BB962C8B-B14F-4D97-AF65-F5344CB8AC3E}">
        <p14:creationId xmlns:p14="http://schemas.microsoft.com/office/powerpoint/2010/main" val="19971483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5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4"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5"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07" y="5038641"/>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0"/>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4" y="5541495"/>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642720" y="1503378"/>
            <a:ext cx="4728208"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002060"/>
                </a:solidFill>
                <a:effectLst/>
                <a:uLnTx/>
                <a:uFillTx/>
                <a:latin typeface="UTM Cookies"/>
                <a:ea typeface="+mn-ea"/>
                <a:cs typeface="+mn-cs"/>
              </a:rPr>
              <a:t>LUYỆN TẬP</a:t>
            </a:r>
          </a:p>
        </p:txBody>
      </p:sp>
    </p:spTree>
    <p:extLst>
      <p:ext uri="{BB962C8B-B14F-4D97-AF65-F5344CB8AC3E}">
        <p14:creationId xmlns:p14="http://schemas.microsoft.com/office/powerpoint/2010/main" val="15524980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13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1875438425"/>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2_Title Slide">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1"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3"/>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1"/>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chemeClr val="accent3">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38274871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6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5"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07" y="5038641"/>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0"/>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4" y="5541495"/>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89" y="3588080"/>
            <a:ext cx="2599446"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4334110" y="1572168"/>
            <a:ext cx="3725448"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F79646">
                    <a:lumMod val="50000"/>
                  </a:srgbClr>
                </a:solidFill>
                <a:effectLst/>
                <a:uLnTx/>
                <a:uFillTx/>
                <a:latin typeface="UTM Cookies"/>
                <a:ea typeface="+mn-ea"/>
                <a:cs typeface="+mn-cs"/>
              </a:rPr>
              <a:t>KHÁM PHÁ</a:t>
            </a:r>
          </a:p>
        </p:txBody>
      </p:sp>
    </p:spTree>
    <p:extLst>
      <p:ext uri="{BB962C8B-B14F-4D97-AF65-F5344CB8AC3E}">
        <p14:creationId xmlns:p14="http://schemas.microsoft.com/office/powerpoint/2010/main" val="33768298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23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675011667"/>
      </p:ext>
    </p:extLst>
  </p:cSld>
  <p:clrMapOvr>
    <a:masterClrMapping/>
  </p:clrMapOvr>
  <p:timing>
    <p:tnLst>
      <p:par>
        <p:cTn id="1" dur="indefinite" restart="never" nodeType="tmRoot"/>
      </p:par>
    </p:tnLst>
  </p:timing>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7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6"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558840" y="1522374"/>
            <a:ext cx="4518031"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UTM Cookies"/>
                <a:ea typeface="+mn-ea"/>
                <a:cs typeface="+mn-cs"/>
              </a:rPr>
              <a:t>HOẠT ĐỘNG</a:t>
            </a:r>
          </a:p>
        </p:txBody>
      </p:sp>
    </p:spTree>
    <p:extLst>
      <p:ext uri="{BB962C8B-B14F-4D97-AF65-F5344CB8AC3E}">
        <p14:creationId xmlns:p14="http://schemas.microsoft.com/office/powerpoint/2010/main" val="29731280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8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4"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5"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07" y="5038641"/>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0"/>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4" y="5541495"/>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604226" y="1596479"/>
            <a:ext cx="4752083"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a:ln>
                  <a:noFill/>
                </a:ln>
                <a:solidFill>
                  <a:srgbClr val="002060"/>
                </a:solidFill>
                <a:effectLst/>
                <a:uLnTx/>
                <a:uFillTx/>
                <a:latin typeface="UTM Cookies"/>
                <a:ea typeface="+mn-ea"/>
                <a:cs typeface="+mn-cs"/>
              </a:rPr>
              <a:t>LUYỆN TẬP</a:t>
            </a:r>
            <a:endParaRPr kumimoji="0" lang="vi-VN" sz="11500" b="0" i="0" u="none" strike="noStrike" kern="1200" cap="none" spc="0" normalizeH="0" baseline="0" noProof="0" dirty="0">
              <a:ln>
                <a:noFill/>
              </a:ln>
              <a:solidFill>
                <a:srgbClr val="002060"/>
              </a:solidFill>
              <a:effectLst/>
              <a:uLnTx/>
              <a:uFillTx/>
              <a:latin typeface="UTM Cookies"/>
              <a:ea typeface="+mn-ea"/>
              <a:cs typeface="+mn-cs"/>
            </a:endParaRPr>
          </a:p>
        </p:txBody>
      </p:sp>
    </p:spTree>
    <p:extLst>
      <p:ext uri="{BB962C8B-B14F-4D97-AF65-F5344CB8AC3E}">
        <p14:creationId xmlns:p14="http://schemas.microsoft.com/office/powerpoint/2010/main" val="11637069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14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1738352262"/>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3_Title Slide">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1"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3"/>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1"/>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chemeClr val="accent4">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26606830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9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5"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07" y="5038641"/>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0"/>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4" y="5541495"/>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89" y="3588080"/>
            <a:ext cx="2599446"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4334110" y="1572168"/>
            <a:ext cx="3725448"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F79646">
                    <a:lumMod val="50000"/>
                  </a:srgbClr>
                </a:solidFill>
                <a:effectLst/>
                <a:uLnTx/>
                <a:uFillTx/>
                <a:latin typeface="UTM Cookies"/>
                <a:ea typeface="+mn-ea"/>
                <a:cs typeface="+mn-cs"/>
              </a:rPr>
              <a:t>KHÁM PHÁ</a:t>
            </a:r>
          </a:p>
        </p:txBody>
      </p:sp>
    </p:spTree>
    <p:extLst>
      <p:ext uri="{BB962C8B-B14F-4D97-AF65-F5344CB8AC3E}">
        <p14:creationId xmlns:p14="http://schemas.microsoft.com/office/powerpoint/2010/main" val="19491687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10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6"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558840" y="1522374"/>
            <a:ext cx="4518031"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UTM Cookies"/>
                <a:ea typeface="+mn-ea"/>
                <a:cs typeface="+mn-cs"/>
              </a:rPr>
              <a:t>HOẠT ĐỘNG</a:t>
            </a:r>
          </a:p>
        </p:txBody>
      </p:sp>
    </p:spTree>
    <p:extLst>
      <p:ext uri="{BB962C8B-B14F-4D97-AF65-F5344CB8AC3E}">
        <p14:creationId xmlns:p14="http://schemas.microsoft.com/office/powerpoint/2010/main" val="14871604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11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4"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5"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07" y="5038641"/>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0"/>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4" y="5541495"/>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705562" y="1647225"/>
            <a:ext cx="4484883"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a:ln>
                  <a:noFill/>
                </a:ln>
                <a:solidFill>
                  <a:srgbClr val="002060"/>
                </a:solidFill>
                <a:effectLst/>
                <a:uLnTx/>
                <a:uFillTx/>
                <a:latin typeface="UTM Cookies"/>
                <a:ea typeface="+mn-ea"/>
                <a:cs typeface="+mn-cs"/>
              </a:rPr>
              <a:t>LUYỆN TẬP</a:t>
            </a:r>
            <a:endParaRPr kumimoji="0" lang="vi-VN" sz="11500" b="0" i="0" u="none" strike="noStrike" kern="1200" cap="none" spc="0" normalizeH="0" baseline="0" noProof="0" dirty="0">
              <a:ln>
                <a:noFill/>
              </a:ln>
              <a:solidFill>
                <a:srgbClr val="002060"/>
              </a:solidFill>
              <a:effectLst/>
              <a:uLnTx/>
              <a:uFillTx/>
              <a:latin typeface="UTM Cookies"/>
              <a:ea typeface="+mn-ea"/>
              <a:cs typeface="+mn-cs"/>
            </a:endParaRPr>
          </a:p>
        </p:txBody>
      </p:sp>
    </p:spTree>
    <p:extLst>
      <p:ext uri="{BB962C8B-B14F-4D97-AF65-F5344CB8AC3E}">
        <p14:creationId xmlns:p14="http://schemas.microsoft.com/office/powerpoint/2010/main" val="27425115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15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2053665399"/>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4_Title Slide">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1"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3"/>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1"/>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rgbClr val="F35757"/>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40548647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16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5"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07" y="5038641"/>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0"/>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4" y="5541495"/>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89" y="3588080"/>
            <a:ext cx="2599446"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4334110" y="1572168"/>
            <a:ext cx="3725448"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F79646">
                    <a:lumMod val="50000"/>
                  </a:srgbClr>
                </a:solidFill>
                <a:effectLst/>
                <a:uLnTx/>
                <a:uFillTx/>
                <a:latin typeface="UTM Cookies"/>
                <a:ea typeface="+mn-ea"/>
                <a:cs typeface="+mn-cs"/>
              </a:rPr>
              <a:t>KHÁM PHÁ</a:t>
            </a:r>
          </a:p>
        </p:txBody>
      </p:sp>
    </p:spTree>
    <p:extLst>
      <p:ext uri="{BB962C8B-B14F-4D97-AF65-F5344CB8AC3E}">
        <p14:creationId xmlns:p14="http://schemas.microsoft.com/office/powerpoint/2010/main" val="24950169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2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642941314"/>
      </p:ext>
    </p:extLst>
  </p:cSld>
  <p:clrMapOvr>
    <a:masterClrMapping/>
  </p:clrMapOvr>
  <p:timing>
    <p:tnLst>
      <p:par>
        <p:cTn id="1" dur="indefinite" restart="never" nodeType="tmRoot"/>
      </p:par>
    </p:tnLst>
  </p:timing>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17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6"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558840" y="1522374"/>
            <a:ext cx="4518031"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UTM Cookies"/>
                <a:ea typeface="+mn-ea"/>
                <a:cs typeface="+mn-cs"/>
              </a:rPr>
              <a:t>HOẠT ĐỘNG</a:t>
            </a:r>
          </a:p>
        </p:txBody>
      </p:sp>
    </p:spTree>
    <p:extLst>
      <p:ext uri="{BB962C8B-B14F-4D97-AF65-F5344CB8AC3E}">
        <p14:creationId xmlns:p14="http://schemas.microsoft.com/office/powerpoint/2010/main" val="931346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18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4"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5"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07" y="5038641"/>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0"/>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4" y="5541495"/>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781444" y="1468551"/>
            <a:ext cx="4514832"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a:ln>
                  <a:noFill/>
                </a:ln>
                <a:solidFill>
                  <a:srgbClr val="002060"/>
                </a:solidFill>
                <a:effectLst/>
                <a:uLnTx/>
                <a:uFillTx/>
                <a:latin typeface="UTM Cookies"/>
                <a:ea typeface="+mn-ea"/>
                <a:cs typeface="+mn-cs"/>
              </a:rPr>
              <a:t>LUYỆN TẬP</a:t>
            </a:r>
            <a:endParaRPr kumimoji="0" lang="vi-VN" sz="11500" b="0" i="0" u="none" strike="noStrike" kern="1200" cap="none" spc="0" normalizeH="0" baseline="0" noProof="0" dirty="0">
              <a:ln>
                <a:noFill/>
              </a:ln>
              <a:solidFill>
                <a:srgbClr val="002060"/>
              </a:solidFill>
              <a:effectLst/>
              <a:uLnTx/>
              <a:uFillTx/>
              <a:latin typeface="UTM Cookies"/>
              <a:ea typeface="+mn-ea"/>
              <a:cs typeface="+mn-cs"/>
            </a:endParaRPr>
          </a:p>
        </p:txBody>
      </p:sp>
    </p:spTree>
    <p:extLst>
      <p:ext uri="{BB962C8B-B14F-4D97-AF65-F5344CB8AC3E}">
        <p14:creationId xmlns:p14="http://schemas.microsoft.com/office/powerpoint/2010/main" val="18552372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19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3794211377"/>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type="obj">
  <p:cSld name="2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F0B98-6806-4E5A-AF36-1A599EA8F352}"/>
              </a:ext>
            </a:extLst>
          </p:cNvPr>
          <p:cNvSpPr>
            <a:spLocks noGrp="1"/>
          </p:cNvSpPr>
          <p:nvPr>
            <p:ph type="title"/>
          </p:nvPr>
        </p:nvSpPr>
        <p:spPr>
          <a:xfrm>
            <a:off x="838200" y="365125"/>
            <a:ext cx="10515600" cy="1325563"/>
          </a:xfrm>
          <a:prstGeom prst="rect">
            <a:avLst/>
          </a:prstGeom>
        </p:spPr>
        <p:txBody>
          <a:bodyPr/>
          <a:lstStyle/>
          <a:p>
            <a:r>
              <a:rPr lang="en-US"/>
              <a:t>Click to edit Master title style</a:t>
            </a:r>
          </a:p>
        </p:txBody>
      </p:sp>
      <p:sp>
        <p:nvSpPr>
          <p:cNvPr id="3" name="Content Placeholder 2">
            <a:extLst>
              <a:ext uri="{FF2B5EF4-FFF2-40B4-BE49-F238E27FC236}">
                <a16:creationId xmlns:a16="http://schemas.microsoft.com/office/drawing/2014/main" id="{DBB575B3-456E-4BC5-9E8A-935920C8A549}"/>
              </a:ext>
            </a:extLst>
          </p:cNvPr>
          <p:cNvSpPr>
            <a:spLocks noGrp="1"/>
          </p:cNvSpPr>
          <p:nvPr>
            <p:ph idx="1"/>
          </p:nvPr>
        </p:nvSpPr>
        <p:spPr>
          <a:xfrm>
            <a:off x="838200" y="1825625"/>
            <a:ext cx="10515600" cy="435133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4970E6E-3D3A-4094-B7AB-5E51EF91889C}"/>
              </a:ext>
            </a:extLst>
          </p:cNvPr>
          <p:cNvSpPr>
            <a:spLocks noGrp="1"/>
          </p:cNvSpPr>
          <p:nvPr>
            <p:ph type="dt" sz="half" idx="10"/>
          </p:nvPr>
        </p:nvSpPr>
        <p:spPr>
          <a:xfrm>
            <a:off x="8382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fld id="{C0CCC1F2-EC4C-438A-A626-EF38FEB19E62}" type="datetimeFigureOut">
              <a:rPr kumimoji="0" lang="en-US" sz="1400" b="0" i="0" u="none" strike="noStrike" kern="0" cap="none" spc="0" normalizeH="0" baseline="0" noProof="0" smtClean="0">
                <a:ln>
                  <a:noFill/>
                </a:ln>
                <a:solidFill>
                  <a:srgbClr val="000000"/>
                </a:solidFill>
                <a:effectLst/>
                <a:uLnTx/>
                <a:uFillTx/>
                <a:latin typeface="Arial"/>
                <a:ea typeface="+mn-ea"/>
                <a:cs typeface="Arial"/>
                <a:sym typeface="Arial"/>
              </a:rPr>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t>12/6/2021</a:t>
            </a:fld>
            <a:endParaRPr kumimoji="0" lang="en-US"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 name="Footer Placeholder 4">
            <a:extLst>
              <a:ext uri="{FF2B5EF4-FFF2-40B4-BE49-F238E27FC236}">
                <a16:creationId xmlns:a16="http://schemas.microsoft.com/office/drawing/2014/main" id="{158DAD1E-B1EC-4442-91F3-A1B93E70041F}"/>
              </a:ext>
            </a:extLst>
          </p:cNvPr>
          <p:cNvSpPr>
            <a:spLocks noGrp="1"/>
          </p:cNvSpPr>
          <p:nvPr>
            <p:ph type="ftr" sz="quarter" idx="11"/>
          </p:nvPr>
        </p:nvSpPr>
        <p:spPr>
          <a:xfrm>
            <a:off x="4038600" y="6356350"/>
            <a:ext cx="41148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 name="Slide Number Placeholder 5">
            <a:extLst>
              <a:ext uri="{FF2B5EF4-FFF2-40B4-BE49-F238E27FC236}">
                <a16:creationId xmlns:a16="http://schemas.microsoft.com/office/drawing/2014/main" id="{B2BFAE14-20AD-4F99-B50F-F8A5DB4E2993}"/>
              </a:ext>
            </a:extLst>
          </p:cNvPr>
          <p:cNvSpPr>
            <a:spLocks noGrp="1"/>
          </p:cNvSpPr>
          <p:nvPr>
            <p:ph type="sldNum" sz="quarter" idx="12"/>
          </p:nvPr>
        </p:nvSpPr>
        <p:spPr>
          <a:xfrm>
            <a:off x="86106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fld id="{F9B525D6-B33C-4B02-B16B-D7EC1E9A098D}" type="slidenum">
              <a:rPr kumimoji="0" lang="en-US" sz="1400" b="0" i="0" u="none" strike="noStrike" kern="0" cap="none" spc="0" normalizeH="0" baseline="0" noProof="0" smtClean="0">
                <a:ln>
                  <a:noFill/>
                </a:ln>
                <a:solidFill>
                  <a:srgbClr val="000000"/>
                </a:solidFill>
                <a:effectLst/>
                <a:uLnTx/>
                <a:uFillTx/>
                <a:latin typeface="Arial"/>
                <a:ea typeface="+mn-ea"/>
                <a:cs typeface="Arial"/>
                <a:sym typeface="Arial"/>
              </a:rPr>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lang="en-US" sz="1400"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7" name="image 101">
            <a:extLst>
              <a:ext uri="{FF2B5EF4-FFF2-40B4-BE49-F238E27FC236}">
                <a16:creationId xmlns:a16="http://schemas.microsoft.com/office/drawing/2014/main" id="{F5619E5B-F788-4415-BCE7-377433451BE5}"/>
              </a:ext>
            </a:extLst>
          </p:cNvPr>
          <p:cNvPicPr>
            <a:picLocks noChangeAspect="1"/>
          </p:cNvPicPr>
          <p:nvPr userDrawn="1"/>
        </p:nvPicPr>
        <p:blipFill>
          <a:blip r:embed="rId2"/>
          <a:srcRect/>
          <a:stretch>
            <a:fillRect/>
          </a:stretch>
        </p:blipFill>
        <p:spPr>
          <a:xfrm>
            <a:off x="0" y="0"/>
            <a:ext cx="12192002" cy="6858001"/>
          </a:xfrm>
          <a:prstGeom prst="rect">
            <a:avLst/>
          </a:prstGeom>
        </p:spPr>
      </p:pic>
      <p:sp>
        <p:nvSpPr>
          <p:cNvPr id="8" name="任意形状 34">
            <a:extLst>
              <a:ext uri="{FF2B5EF4-FFF2-40B4-BE49-F238E27FC236}">
                <a16:creationId xmlns:a16="http://schemas.microsoft.com/office/drawing/2014/main" id="{C14C9137-2D10-424B-A009-7AC8617014CB}"/>
              </a:ext>
            </a:extLst>
          </p:cNvPr>
          <p:cNvSpPr/>
          <p:nvPr userDrawn="1"/>
        </p:nvSpPr>
        <p:spPr>
          <a:xfrm>
            <a:off x="10059219" y="4741024"/>
            <a:ext cx="3074912" cy="3074912"/>
          </a:xfrm>
          <a:custGeom>
            <a:avLst/>
            <a:gdLst>
              <a:gd name="connsiteX0" fmla="*/ 1537456 w 3074912"/>
              <a:gd name="connsiteY0" fmla="*/ 0 h 3074912"/>
              <a:gd name="connsiteX1" fmla="*/ 3074912 w 3074912"/>
              <a:gd name="connsiteY1" fmla="*/ 1537456 h 3074912"/>
              <a:gd name="connsiteX2" fmla="*/ 1537456 w 3074912"/>
              <a:gd name="connsiteY2" fmla="*/ 3074912 h 3074912"/>
              <a:gd name="connsiteX3" fmla="*/ 0 w 3074912"/>
              <a:gd name="connsiteY3" fmla="*/ 1537456 h 3074912"/>
              <a:gd name="connsiteX4" fmla="*/ 1537456 w 3074912"/>
              <a:gd name="connsiteY4" fmla="*/ 0 h 3074912"/>
              <a:gd name="connsiteX5" fmla="*/ 1540876 w 3074912"/>
              <a:gd name="connsiteY5" fmla="*/ 550444 h 3074912"/>
              <a:gd name="connsiteX6" fmla="*/ 553864 w 3074912"/>
              <a:gd name="connsiteY6" fmla="*/ 1537456 h 3074912"/>
              <a:gd name="connsiteX7" fmla="*/ 1540876 w 3074912"/>
              <a:gd name="connsiteY7" fmla="*/ 2524468 h 3074912"/>
              <a:gd name="connsiteX8" fmla="*/ 2527888 w 3074912"/>
              <a:gd name="connsiteY8" fmla="*/ 1537456 h 3074912"/>
              <a:gd name="connsiteX9" fmla="*/ 1540876 w 3074912"/>
              <a:gd name="connsiteY9" fmla="*/ 550444 h 307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4912" h="3074912">
                <a:moveTo>
                  <a:pt x="1537456" y="0"/>
                </a:moveTo>
                <a:cubicBezTo>
                  <a:pt x="2386570" y="0"/>
                  <a:pt x="3074912" y="688342"/>
                  <a:pt x="3074912" y="1537456"/>
                </a:cubicBezTo>
                <a:cubicBezTo>
                  <a:pt x="3074912" y="2386570"/>
                  <a:pt x="2386570" y="3074912"/>
                  <a:pt x="1537456" y="3074912"/>
                </a:cubicBezTo>
                <a:cubicBezTo>
                  <a:pt x="688342" y="3074912"/>
                  <a:pt x="0" y="2386570"/>
                  <a:pt x="0" y="1537456"/>
                </a:cubicBezTo>
                <a:cubicBezTo>
                  <a:pt x="0" y="688342"/>
                  <a:pt x="688342" y="0"/>
                  <a:pt x="1537456" y="0"/>
                </a:cubicBezTo>
                <a:close/>
                <a:moveTo>
                  <a:pt x="1540876" y="550444"/>
                </a:moveTo>
                <a:cubicBezTo>
                  <a:pt x="995764" y="550444"/>
                  <a:pt x="553864" y="992344"/>
                  <a:pt x="553864" y="1537456"/>
                </a:cubicBezTo>
                <a:cubicBezTo>
                  <a:pt x="553864" y="2082568"/>
                  <a:pt x="995764" y="2524468"/>
                  <a:pt x="1540876" y="2524468"/>
                </a:cubicBezTo>
                <a:cubicBezTo>
                  <a:pt x="2085988" y="2524468"/>
                  <a:pt x="2527888" y="2082568"/>
                  <a:pt x="2527888" y="1537456"/>
                </a:cubicBezTo>
                <a:cubicBezTo>
                  <a:pt x="2527888" y="992344"/>
                  <a:pt x="2085988" y="550444"/>
                  <a:pt x="1540876" y="550444"/>
                </a:cubicBezTo>
                <a:close/>
              </a:path>
            </a:pathLst>
          </a:custGeom>
          <a:solidFill>
            <a:srgbClr val="FCA1B7"/>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9" name="矩形 7">
            <a:extLst>
              <a:ext uri="{FF2B5EF4-FFF2-40B4-BE49-F238E27FC236}">
                <a16:creationId xmlns:a16="http://schemas.microsoft.com/office/drawing/2014/main" id="{9716026E-F2E9-43B9-ACD3-D607B1334955}"/>
              </a:ext>
            </a:extLst>
          </p:cNvPr>
          <p:cNvSpPr/>
          <p:nvPr userDrawn="1"/>
        </p:nvSpPr>
        <p:spPr>
          <a:xfrm>
            <a:off x="1538273" y="1186048"/>
            <a:ext cx="9398018" cy="4774400"/>
          </a:xfrm>
          <a:prstGeom prst="rect">
            <a:avLst/>
          </a:prstGeom>
          <a:solidFill>
            <a:srgbClr val="FDCE66"/>
          </a:solidFill>
          <a:ln w="63500">
            <a:solidFill>
              <a:schemeClr val="tx1">
                <a:lumMod val="85000"/>
                <a:lumOff val="15000"/>
              </a:schemeClr>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10" name="矩形 5">
            <a:extLst>
              <a:ext uri="{FF2B5EF4-FFF2-40B4-BE49-F238E27FC236}">
                <a16:creationId xmlns:a16="http://schemas.microsoft.com/office/drawing/2014/main" id="{80AB0848-6063-41B9-888E-A6A8F3A902CB}"/>
              </a:ext>
            </a:extLst>
          </p:cNvPr>
          <p:cNvSpPr/>
          <p:nvPr userDrawn="1"/>
        </p:nvSpPr>
        <p:spPr>
          <a:xfrm>
            <a:off x="1247965" y="885551"/>
            <a:ext cx="9531354" cy="4987524"/>
          </a:xfrm>
          <a:prstGeom prst="rect">
            <a:avLst/>
          </a:prstGeom>
          <a:solidFill>
            <a:srgbClr val="039373"/>
          </a:solidFill>
          <a:ln w="63500">
            <a:solidFill>
              <a:schemeClr val="tx1">
                <a:lumMod val="85000"/>
                <a:lumOff val="15000"/>
              </a:schemeClr>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11" name="矩形 8">
            <a:extLst>
              <a:ext uri="{FF2B5EF4-FFF2-40B4-BE49-F238E27FC236}">
                <a16:creationId xmlns:a16="http://schemas.microsoft.com/office/drawing/2014/main" id="{05E1C943-43C2-45EC-9F62-0A38D90A0B7F}"/>
              </a:ext>
            </a:extLst>
          </p:cNvPr>
          <p:cNvSpPr/>
          <p:nvPr userDrawn="1"/>
        </p:nvSpPr>
        <p:spPr>
          <a:xfrm>
            <a:off x="867966" y="5630648"/>
            <a:ext cx="10456068" cy="482200"/>
          </a:xfrm>
          <a:prstGeom prst="rect">
            <a:avLst/>
          </a:prstGeom>
          <a:solidFill>
            <a:srgbClr val="DAA16D"/>
          </a:solidFill>
          <a:ln w="63500">
            <a:solidFill>
              <a:schemeClr val="tx1">
                <a:lumMod val="85000"/>
                <a:lumOff val="15000"/>
              </a:schemeClr>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pic>
        <p:nvPicPr>
          <p:cNvPr id="12" name="图片 13">
            <a:extLst>
              <a:ext uri="{FF2B5EF4-FFF2-40B4-BE49-F238E27FC236}">
                <a16:creationId xmlns:a16="http://schemas.microsoft.com/office/drawing/2014/main" id="{E35B7810-C6CA-4B43-BF87-92A05633EE75}"/>
              </a:ext>
            </a:extLst>
          </p:cNvPr>
          <p:cNvPicPr>
            <a:picLocks noChangeAspect="1"/>
          </p:cNvPicPr>
          <p:nvPr userDrawn="1"/>
        </p:nvPicPr>
        <p:blipFill>
          <a:blip r:embed="rId3"/>
          <a:stretch>
            <a:fillRect/>
          </a:stretch>
        </p:blipFill>
        <p:spPr>
          <a:xfrm rot="8100000">
            <a:off x="1457379" y="5086237"/>
            <a:ext cx="971344" cy="972754"/>
          </a:xfrm>
          <a:prstGeom prst="rect">
            <a:avLst/>
          </a:prstGeom>
        </p:spPr>
      </p:pic>
      <p:sp>
        <p:nvSpPr>
          <p:cNvPr id="13" name="椭圆 14">
            <a:extLst>
              <a:ext uri="{FF2B5EF4-FFF2-40B4-BE49-F238E27FC236}">
                <a16:creationId xmlns:a16="http://schemas.microsoft.com/office/drawing/2014/main" id="{6047DAB5-B329-4A18-A0D9-69C5C3BD7D3C}"/>
              </a:ext>
            </a:extLst>
          </p:cNvPr>
          <p:cNvSpPr/>
          <p:nvPr userDrawn="1"/>
        </p:nvSpPr>
        <p:spPr>
          <a:xfrm>
            <a:off x="193568" y="344264"/>
            <a:ext cx="947231" cy="947231"/>
          </a:xfrm>
          <a:prstGeom prst="ellipse">
            <a:avLst/>
          </a:prstGeom>
          <a:solidFill>
            <a:srgbClr val="FCA1B7"/>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pic>
        <p:nvPicPr>
          <p:cNvPr id="14" name="图片 29">
            <a:extLst>
              <a:ext uri="{FF2B5EF4-FFF2-40B4-BE49-F238E27FC236}">
                <a16:creationId xmlns:a16="http://schemas.microsoft.com/office/drawing/2014/main" id="{EACEA673-F397-42C2-840F-E109E4EC8730}"/>
              </a:ext>
            </a:extLst>
          </p:cNvPr>
          <p:cNvPicPr>
            <a:picLocks noChangeAspect="1"/>
          </p:cNvPicPr>
          <p:nvPr userDrawn="1"/>
        </p:nvPicPr>
        <p:blipFill>
          <a:blip r:embed="rId4"/>
          <a:stretch>
            <a:fillRect/>
          </a:stretch>
        </p:blipFill>
        <p:spPr>
          <a:xfrm rot="2700000">
            <a:off x="10352336" y="4602419"/>
            <a:ext cx="602779" cy="1767959"/>
          </a:xfrm>
          <a:prstGeom prst="rect">
            <a:avLst/>
          </a:prstGeom>
        </p:spPr>
      </p:pic>
      <p:pic>
        <p:nvPicPr>
          <p:cNvPr id="15" name="image 102">
            <a:extLst>
              <a:ext uri="{FF2B5EF4-FFF2-40B4-BE49-F238E27FC236}">
                <a16:creationId xmlns:a16="http://schemas.microsoft.com/office/drawing/2014/main" id="{8DFADF00-A5EA-4AA8-88EF-F98171658C84}"/>
              </a:ext>
            </a:extLst>
          </p:cNvPr>
          <p:cNvPicPr>
            <a:picLocks noChangeAspect="1"/>
          </p:cNvPicPr>
          <p:nvPr userDrawn="1"/>
        </p:nvPicPr>
        <p:blipFill>
          <a:blip r:embed="rId5"/>
          <a:srcRect/>
          <a:stretch>
            <a:fillRect/>
          </a:stretch>
        </p:blipFill>
        <p:spPr>
          <a:xfrm>
            <a:off x="11213302" y="343752"/>
            <a:ext cx="933436" cy="698048"/>
          </a:xfrm>
          <a:prstGeom prst="rect">
            <a:avLst/>
          </a:prstGeom>
        </p:spPr>
      </p:pic>
      <p:sp>
        <p:nvSpPr>
          <p:cNvPr id="16" name="椭圆 24">
            <a:extLst>
              <a:ext uri="{FF2B5EF4-FFF2-40B4-BE49-F238E27FC236}">
                <a16:creationId xmlns:a16="http://schemas.microsoft.com/office/drawing/2014/main" id="{EA6C425B-7238-4DD9-B228-6700E4407813}"/>
              </a:ext>
            </a:extLst>
          </p:cNvPr>
          <p:cNvSpPr/>
          <p:nvPr userDrawn="1"/>
        </p:nvSpPr>
        <p:spPr>
          <a:xfrm>
            <a:off x="11539852" y="750714"/>
            <a:ext cx="572351" cy="572351"/>
          </a:xfrm>
          <a:prstGeom prst="ellipse">
            <a:avLst/>
          </a:prstGeom>
          <a:solidFill>
            <a:srgbClr val="F99450"/>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17" name="椭圆 36">
            <a:extLst>
              <a:ext uri="{FF2B5EF4-FFF2-40B4-BE49-F238E27FC236}">
                <a16:creationId xmlns:a16="http://schemas.microsoft.com/office/drawing/2014/main" id="{4EC2650B-0F3B-447D-83AA-A966A9988A02}"/>
              </a:ext>
            </a:extLst>
          </p:cNvPr>
          <p:cNvSpPr/>
          <p:nvPr userDrawn="1"/>
        </p:nvSpPr>
        <p:spPr>
          <a:xfrm>
            <a:off x="254897" y="6059218"/>
            <a:ext cx="572351" cy="572351"/>
          </a:xfrm>
          <a:prstGeom prst="ellipse">
            <a:avLst/>
          </a:prstGeom>
          <a:solidFill>
            <a:schemeClr val="accent6">
              <a:lumMod val="60000"/>
              <a:lumOff val="40000"/>
            </a:schemeClr>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18" name="椭圆 37">
            <a:extLst>
              <a:ext uri="{FF2B5EF4-FFF2-40B4-BE49-F238E27FC236}">
                <a16:creationId xmlns:a16="http://schemas.microsoft.com/office/drawing/2014/main" id="{481AEDB8-B1A6-4129-BC93-70B0544013BB}"/>
              </a:ext>
            </a:extLst>
          </p:cNvPr>
          <p:cNvSpPr/>
          <p:nvPr userDrawn="1"/>
        </p:nvSpPr>
        <p:spPr>
          <a:xfrm>
            <a:off x="689352" y="4237643"/>
            <a:ext cx="359356" cy="359356"/>
          </a:xfrm>
          <a:prstGeom prst="ellipse">
            <a:avLst/>
          </a:prstGeom>
          <a:solidFill>
            <a:schemeClr val="accent4">
              <a:lumMod val="40000"/>
              <a:lumOff val="60000"/>
            </a:schemeClr>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grpSp>
        <p:nvGrpSpPr>
          <p:cNvPr id="19" name="组合 6">
            <a:extLst>
              <a:ext uri="{FF2B5EF4-FFF2-40B4-BE49-F238E27FC236}">
                <a16:creationId xmlns:a16="http://schemas.microsoft.com/office/drawing/2014/main" id="{A0BC39FD-4813-49FA-9DA6-0CF2EBE8656C}"/>
              </a:ext>
            </a:extLst>
          </p:cNvPr>
          <p:cNvGrpSpPr/>
          <p:nvPr userDrawn="1"/>
        </p:nvGrpSpPr>
        <p:grpSpPr>
          <a:xfrm>
            <a:off x="2843213" y="5216309"/>
            <a:ext cx="1014412" cy="414337"/>
            <a:chOff x="2843213" y="5216309"/>
            <a:chExt cx="1014412" cy="414337"/>
          </a:xfrm>
        </p:grpSpPr>
        <p:sp>
          <p:nvSpPr>
            <p:cNvPr id="20" name="圆角矩形 38">
              <a:extLst>
                <a:ext uri="{FF2B5EF4-FFF2-40B4-BE49-F238E27FC236}">
                  <a16:creationId xmlns:a16="http://schemas.microsoft.com/office/drawing/2014/main" id="{AA2D5A7F-B74D-494D-813D-6361C99C4569}"/>
                </a:ext>
              </a:extLst>
            </p:cNvPr>
            <p:cNvSpPr/>
            <p:nvPr/>
          </p:nvSpPr>
          <p:spPr>
            <a:xfrm>
              <a:off x="2843213" y="5216311"/>
              <a:ext cx="1014412" cy="414335"/>
            </a:xfrm>
            <a:prstGeom prst="roundRect">
              <a:avLst/>
            </a:prstGeom>
            <a:solidFill>
              <a:schemeClr val="bg1"/>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21" name="圆角矩形 39">
              <a:extLst>
                <a:ext uri="{FF2B5EF4-FFF2-40B4-BE49-F238E27FC236}">
                  <a16:creationId xmlns:a16="http://schemas.microsoft.com/office/drawing/2014/main" id="{D7894BD1-88DD-4FC8-BCB6-2922907AA46A}"/>
                </a:ext>
              </a:extLst>
            </p:cNvPr>
            <p:cNvSpPr/>
            <p:nvPr/>
          </p:nvSpPr>
          <p:spPr>
            <a:xfrm>
              <a:off x="2843213" y="5216309"/>
              <a:ext cx="1014412" cy="144000"/>
            </a:xfrm>
            <a:prstGeom prst="roundRect">
              <a:avLst/>
            </a:prstGeom>
            <a:solidFill>
              <a:schemeClr val="bg1">
                <a:lumMod val="85000"/>
              </a:schemeClr>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grpSp>
      <p:sp>
        <p:nvSpPr>
          <p:cNvPr id="22" name="圆角矩形 40">
            <a:extLst>
              <a:ext uri="{FF2B5EF4-FFF2-40B4-BE49-F238E27FC236}">
                <a16:creationId xmlns:a16="http://schemas.microsoft.com/office/drawing/2014/main" id="{3B8CAB01-2B7D-4D0B-9578-C612F98A27B9}"/>
              </a:ext>
            </a:extLst>
          </p:cNvPr>
          <p:cNvSpPr/>
          <p:nvPr userDrawn="1"/>
        </p:nvSpPr>
        <p:spPr>
          <a:xfrm>
            <a:off x="4064370" y="5437766"/>
            <a:ext cx="528638" cy="180000"/>
          </a:xfrm>
          <a:prstGeom prst="roundRect">
            <a:avLst/>
          </a:prstGeom>
          <a:solidFill>
            <a:schemeClr val="accent2">
              <a:lumMod val="20000"/>
              <a:lumOff val="80000"/>
            </a:schemeClr>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23" name="圆角矩形 41">
            <a:extLst>
              <a:ext uri="{FF2B5EF4-FFF2-40B4-BE49-F238E27FC236}">
                <a16:creationId xmlns:a16="http://schemas.microsoft.com/office/drawing/2014/main" id="{0C186285-9E91-4691-86D3-E46A74193EC4}"/>
              </a:ext>
            </a:extLst>
          </p:cNvPr>
          <p:cNvSpPr/>
          <p:nvPr userDrawn="1"/>
        </p:nvSpPr>
        <p:spPr>
          <a:xfrm>
            <a:off x="4764458" y="5437766"/>
            <a:ext cx="528638" cy="180000"/>
          </a:xfrm>
          <a:prstGeom prst="roundRect">
            <a:avLst/>
          </a:prstGeom>
          <a:solidFill>
            <a:schemeClr val="bg1"/>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24" name="圆角矩形 42">
            <a:extLst>
              <a:ext uri="{FF2B5EF4-FFF2-40B4-BE49-F238E27FC236}">
                <a16:creationId xmlns:a16="http://schemas.microsoft.com/office/drawing/2014/main" id="{A2705D01-A040-4E4A-883D-4BD5C29C021A}"/>
              </a:ext>
            </a:extLst>
          </p:cNvPr>
          <p:cNvSpPr/>
          <p:nvPr userDrawn="1"/>
        </p:nvSpPr>
        <p:spPr>
          <a:xfrm>
            <a:off x="8536358" y="5437766"/>
            <a:ext cx="528638" cy="180000"/>
          </a:xfrm>
          <a:prstGeom prst="roundRect">
            <a:avLst/>
          </a:prstGeom>
          <a:solidFill>
            <a:schemeClr val="accent6">
              <a:lumMod val="60000"/>
              <a:lumOff val="40000"/>
            </a:schemeClr>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27" name="椭圆 23">
            <a:extLst>
              <a:ext uri="{FF2B5EF4-FFF2-40B4-BE49-F238E27FC236}">
                <a16:creationId xmlns:a16="http://schemas.microsoft.com/office/drawing/2014/main" id="{9EEF6288-0955-47AE-970F-1BDC347335AB}"/>
              </a:ext>
            </a:extLst>
          </p:cNvPr>
          <p:cNvSpPr/>
          <p:nvPr userDrawn="1"/>
        </p:nvSpPr>
        <p:spPr>
          <a:xfrm>
            <a:off x="1864528" y="304122"/>
            <a:ext cx="359136" cy="359136"/>
          </a:xfrm>
          <a:prstGeom prst="ellipse">
            <a:avLst/>
          </a:prstGeom>
          <a:solidFill>
            <a:srgbClr val="BD9EE2"/>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28" name="椭圆 25">
            <a:extLst>
              <a:ext uri="{FF2B5EF4-FFF2-40B4-BE49-F238E27FC236}">
                <a16:creationId xmlns:a16="http://schemas.microsoft.com/office/drawing/2014/main" id="{88A16611-3149-4D32-ADB6-394BBDB68EAE}"/>
              </a:ext>
            </a:extLst>
          </p:cNvPr>
          <p:cNvSpPr/>
          <p:nvPr userDrawn="1"/>
        </p:nvSpPr>
        <p:spPr>
          <a:xfrm>
            <a:off x="10059219" y="483690"/>
            <a:ext cx="359136" cy="359136"/>
          </a:xfrm>
          <a:prstGeom prst="ellipse">
            <a:avLst/>
          </a:prstGeom>
          <a:solidFill>
            <a:srgbClr val="F99450"/>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Tree>
    <p:extLst>
      <p:ext uri="{BB962C8B-B14F-4D97-AF65-F5344CB8AC3E}">
        <p14:creationId xmlns:p14="http://schemas.microsoft.com/office/powerpoint/2010/main" val="3367519471"/>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21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857887706"/>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7.xml"/><Relationship Id="rId13" Type="http://schemas.openxmlformats.org/officeDocument/2006/relationships/slideLayout" Target="../slideLayouts/slideLayout42.xml"/><Relationship Id="rId18" Type="http://schemas.openxmlformats.org/officeDocument/2006/relationships/slideLayout" Target="../slideLayouts/slideLayout47.xml"/><Relationship Id="rId26" Type="http://schemas.openxmlformats.org/officeDocument/2006/relationships/slideLayout" Target="../slideLayouts/slideLayout55.xml"/><Relationship Id="rId3" Type="http://schemas.openxmlformats.org/officeDocument/2006/relationships/slideLayout" Target="../slideLayouts/slideLayout32.xml"/><Relationship Id="rId21" Type="http://schemas.openxmlformats.org/officeDocument/2006/relationships/slideLayout" Target="../slideLayouts/slideLayout50.xml"/><Relationship Id="rId7" Type="http://schemas.openxmlformats.org/officeDocument/2006/relationships/slideLayout" Target="../slideLayouts/slideLayout36.xml"/><Relationship Id="rId12" Type="http://schemas.openxmlformats.org/officeDocument/2006/relationships/slideLayout" Target="../slideLayouts/slideLayout41.xml"/><Relationship Id="rId17" Type="http://schemas.openxmlformats.org/officeDocument/2006/relationships/slideLayout" Target="../slideLayouts/slideLayout46.xml"/><Relationship Id="rId25" Type="http://schemas.openxmlformats.org/officeDocument/2006/relationships/slideLayout" Target="../slideLayouts/slideLayout54.xml"/><Relationship Id="rId2" Type="http://schemas.openxmlformats.org/officeDocument/2006/relationships/slideLayout" Target="../slideLayouts/slideLayout31.xml"/><Relationship Id="rId16" Type="http://schemas.openxmlformats.org/officeDocument/2006/relationships/slideLayout" Target="../slideLayouts/slideLayout45.xml"/><Relationship Id="rId20" Type="http://schemas.openxmlformats.org/officeDocument/2006/relationships/slideLayout" Target="../slideLayouts/slideLayout49.xml"/><Relationship Id="rId1" Type="http://schemas.openxmlformats.org/officeDocument/2006/relationships/slideLayout" Target="../slideLayouts/slideLayout30.xml"/><Relationship Id="rId6" Type="http://schemas.openxmlformats.org/officeDocument/2006/relationships/slideLayout" Target="../slideLayouts/slideLayout35.xml"/><Relationship Id="rId11" Type="http://schemas.openxmlformats.org/officeDocument/2006/relationships/slideLayout" Target="../slideLayouts/slideLayout40.xml"/><Relationship Id="rId24" Type="http://schemas.openxmlformats.org/officeDocument/2006/relationships/slideLayout" Target="../slideLayouts/slideLayout53.xml"/><Relationship Id="rId5" Type="http://schemas.openxmlformats.org/officeDocument/2006/relationships/slideLayout" Target="../slideLayouts/slideLayout34.xml"/><Relationship Id="rId15" Type="http://schemas.openxmlformats.org/officeDocument/2006/relationships/slideLayout" Target="../slideLayouts/slideLayout44.xml"/><Relationship Id="rId23" Type="http://schemas.openxmlformats.org/officeDocument/2006/relationships/slideLayout" Target="../slideLayouts/slideLayout52.xml"/><Relationship Id="rId28" Type="http://schemas.openxmlformats.org/officeDocument/2006/relationships/theme" Target="../theme/theme2.xml"/><Relationship Id="rId10" Type="http://schemas.openxmlformats.org/officeDocument/2006/relationships/slideLayout" Target="../slideLayouts/slideLayout39.xml"/><Relationship Id="rId19" Type="http://schemas.openxmlformats.org/officeDocument/2006/relationships/slideLayout" Target="../slideLayouts/slideLayout48.xml"/><Relationship Id="rId4" Type="http://schemas.openxmlformats.org/officeDocument/2006/relationships/slideLayout" Target="../slideLayouts/slideLayout33.xml"/><Relationship Id="rId9" Type="http://schemas.openxmlformats.org/officeDocument/2006/relationships/slideLayout" Target="../slideLayouts/slideLayout38.xml"/><Relationship Id="rId14" Type="http://schemas.openxmlformats.org/officeDocument/2006/relationships/slideLayout" Target="../slideLayouts/slideLayout43.xml"/><Relationship Id="rId22" Type="http://schemas.openxmlformats.org/officeDocument/2006/relationships/slideLayout" Target="../slideLayouts/slideLayout51.xml"/><Relationship Id="rId27" Type="http://schemas.openxmlformats.org/officeDocument/2006/relationships/slideLayout" Target="../slideLayouts/slideLayout56.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64.xml"/><Relationship Id="rId13" Type="http://schemas.openxmlformats.org/officeDocument/2006/relationships/slideLayout" Target="../slideLayouts/slideLayout69.xml"/><Relationship Id="rId18" Type="http://schemas.openxmlformats.org/officeDocument/2006/relationships/slideLayout" Target="../slideLayouts/slideLayout74.xml"/><Relationship Id="rId26" Type="http://schemas.openxmlformats.org/officeDocument/2006/relationships/slideLayout" Target="../slideLayouts/slideLayout82.xml"/><Relationship Id="rId3" Type="http://schemas.openxmlformats.org/officeDocument/2006/relationships/slideLayout" Target="../slideLayouts/slideLayout59.xml"/><Relationship Id="rId21" Type="http://schemas.openxmlformats.org/officeDocument/2006/relationships/slideLayout" Target="../slideLayouts/slideLayout77.xml"/><Relationship Id="rId7" Type="http://schemas.openxmlformats.org/officeDocument/2006/relationships/slideLayout" Target="../slideLayouts/slideLayout63.xml"/><Relationship Id="rId12" Type="http://schemas.openxmlformats.org/officeDocument/2006/relationships/slideLayout" Target="../slideLayouts/slideLayout68.xml"/><Relationship Id="rId17" Type="http://schemas.openxmlformats.org/officeDocument/2006/relationships/slideLayout" Target="../slideLayouts/slideLayout73.xml"/><Relationship Id="rId25" Type="http://schemas.openxmlformats.org/officeDocument/2006/relationships/slideLayout" Target="../slideLayouts/slideLayout81.xml"/><Relationship Id="rId2" Type="http://schemas.openxmlformats.org/officeDocument/2006/relationships/slideLayout" Target="../slideLayouts/slideLayout58.xml"/><Relationship Id="rId16" Type="http://schemas.openxmlformats.org/officeDocument/2006/relationships/slideLayout" Target="../slideLayouts/slideLayout72.xml"/><Relationship Id="rId20" Type="http://schemas.openxmlformats.org/officeDocument/2006/relationships/slideLayout" Target="../slideLayouts/slideLayout76.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24" Type="http://schemas.openxmlformats.org/officeDocument/2006/relationships/slideLayout" Target="../slideLayouts/slideLayout80.xml"/><Relationship Id="rId5" Type="http://schemas.openxmlformats.org/officeDocument/2006/relationships/slideLayout" Target="../slideLayouts/slideLayout61.xml"/><Relationship Id="rId15" Type="http://schemas.openxmlformats.org/officeDocument/2006/relationships/slideLayout" Target="../slideLayouts/slideLayout71.xml"/><Relationship Id="rId23" Type="http://schemas.openxmlformats.org/officeDocument/2006/relationships/slideLayout" Target="../slideLayouts/slideLayout79.xml"/><Relationship Id="rId28" Type="http://schemas.openxmlformats.org/officeDocument/2006/relationships/theme" Target="../theme/theme3.xml"/><Relationship Id="rId10" Type="http://schemas.openxmlformats.org/officeDocument/2006/relationships/slideLayout" Target="../slideLayouts/slideLayout66.xml"/><Relationship Id="rId19" Type="http://schemas.openxmlformats.org/officeDocument/2006/relationships/slideLayout" Target="../slideLayouts/slideLayout75.xml"/><Relationship Id="rId4" Type="http://schemas.openxmlformats.org/officeDocument/2006/relationships/slideLayout" Target="../slideLayouts/slideLayout60.xml"/><Relationship Id="rId9" Type="http://schemas.openxmlformats.org/officeDocument/2006/relationships/slideLayout" Target="../slideLayouts/slideLayout65.xml"/><Relationship Id="rId14" Type="http://schemas.openxmlformats.org/officeDocument/2006/relationships/slideLayout" Target="../slideLayouts/slideLayout70.xml"/><Relationship Id="rId22" Type="http://schemas.openxmlformats.org/officeDocument/2006/relationships/slideLayout" Target="../slideLayouts/slideLayout78.xml"/><Relationship Id="rId27" Type="http://schemas.openxmlformats.org/officeDocument/2006/relationships/slideLayout" Target="../slideLayouts/slideLayout8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BE58C40B-6789-4E71-8632-AD2A12B6B881}"/>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endParaRPr lang="vi-VN" dirty="0"/>
          </a:p>
        </p:txBody>
      </p:sp>
      <p:sp>
        <p:nvSpPr>
          <p:cNvPr id="3" name="Text Placeholder 2">
            <a:extLst>
              <a:ext uri="{FF2B5EF4-FFF2-40B4-BE49-F238E27FC236}">
                <a16:creationId xmlns:a16="http://schemas.microsoft.com/office/drawing/2014/main" id="{00DD5742-5ACC-4D14-BBCB-E7E86382907D}"/>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Rectangle 6">
            <a:extLst>
              <a:ext uri="{FF2B5EF4-FFF2-40B4-BE49-F238E27FC236}">
                <a16:creationId xmlns:a16="http://schemas.microsoft.com/office/drawing/2014/main" id="{CFC913FC-2AA7-4D98-9459-C3E2D5824688}"/>
              </a:ext>
            </a:extLst>
          </p:cNvPr>
          <p:cNvSpPr/>
          <p:nvPr userDrawn="1"/>
        </p:nvSpPr>
        <p:spPr>
          <a:xfrm>
            <a:off x="9762629" y="6492875"/>
            <a:ext cx="1612942" cy="215444"/>
          </a:xfrm>
          <a:prstGeom prst="rect">
            <a:avLst/>
          </a:prstGeom>
        </p:spPr>
        <p:txBody>
          <a:bodyPr wrap="non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vi-VN" sz="800" b="0" i="0" dirty="0">
                <a:solidFill>
                  <a:srgbClr val="000000"/>
                </a:solidFill>
                <a:effectLst/>
                <a:latin typeface="+mn-lt"/>
              </a:rPr>
              <a:t>FeistyForwarders_0968120672</a:t>
            </a:r>
            <a:endParaRPr lang="vi-VN" sz="800" dirty="0">
              <a:solidFill>
                <a:srgbClr val="000000"/>
              </a:solidFill>
              <a:latin typeface="+mn-lt"/>
            </a:endParaRPr>
          </a:p>
        </p:txBody>
      </p:sp>
    </p:spTree>
    <p:extLst>
      <p:ext uri="{BB962C8B-B14F-4D97-AF65-F5344CB8AC3E}">
        <p14:creationId xmlns:p14="http://schemas.microsoft.com/office/powerpoint/2010/main" val="1448355588"/>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60" r:id="rId3"/>
    <p:sldLayoutId id="2147483691" r:id="rId4"/>
    <p:sldLayoutId id="2147483661" r:id="rId5"/>
    <p:sldLayoutId id="2147483674" r:id="rId6"/>
    <p:sldLayoutId id="2147483750" r:id="rId7"/>
    <p:sldLayoutId id="2147483749" r:id="rId8"/>
    <p:sldLayoutId id="2147483748" r:id="rId9"/>
    <p:sldLayoutId id="2147483662" r:id="rId10"/>
    <p:sldLayoutId id="2147483663" r:id="rId11"/>
    <p:sldLayoutId id="2147483664" r:id="rId12"/>
    <p:sldLayoutId id="2147483665" r:id="rId13"/>
    <p:sldLayoutId id="2147483675" r:id="rId14"/>
    <p:sldLayoutId id="2147483676" r:id="rId15"/>
    <p:sldLayoutId id="2147483677" r:id="rId16"/>
    <p:sldLayoutId id="2147483678" r:id="rId17"/>
    <p:sldLayoutId id="2147483679" r:id="rId18"/>
    <p:sldLayoutId id="2147483680" r:id="rId19"/>
    <p:sldLayoutId id="2147483681" r:id="rId20"/>
    <p:sldLayoutId id="2147483682" r:id="rId21"/>
    <p:sldLayoutId id="2147483683" r:id="rId22"/>
    <p:sldLayoutId id="2147483684" r:id="rId23"/>
    <p:sldLayoutId id="2147483685" r:id="rId24"/>
    <p:sldLayoutId id="2147483686" r:id="rId25"/>
    <p:sldLayoutId id="2147483687" r:id="rId26"/>
    <p:sldLayoutId id="2147483688" r:id="rId27"/>
    <p:sldLayoutId id="2147483689" r:id="rId28"/>
    <p:sldLayoutId id="2147483690" r:id="rId29"/>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BE58C40B-6789-4E71-8632-AD2A12B6B881}"/>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endParaRPr lang="vi-VN" dirty="0"/>
          </a:p>
        </p:txBody>
      </p:sp>
      <p:sp>
        <p:nvSpPr>
          <p:cNvPr id="3" name="Text Placeholder 2">
            <a:extLst>
              <a:ext uri="{FF2B5EF4-FFF2-40B4-BE49-F238E27FC236}">
                <a16:creationId xmlns:a16="http://schemas.microsoft.com/office/drawing/2014/main" id="{00DD5742-5ACC-4D14-BBCB-E7E86382907D}"/>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Rectangle 6">
            <a:extLst>
              <a:ext uri="{FF2B5EF4-FFF2-40B4-BE49-F238E27FC236}">
                <a16:creationId xmlns:a16="http://schemas.microsoft.com/office/drawing/2014/main" id="{CFC913FC-2AA7-4D98-9459-C3E2D5824688}"/>
              </a:ext>
            </a:extLst>
          </p:cNvPr>
          <p:cNvSpPr/>
          <p:nvPr userDrawn="1"/>
        </p:nvSpPr>
        <p:spPr>
          <a:xfrm>
            <a:off x="9762629" y="6492875"/>
            <a:ext cx="1612942" cy="215444"/>
          </a:xfrm>
          <a:prstGeom prst="rect">
            <a:avLst/>
          </a:prstGeom>
        </p:spPr>
        <p:txBody>
          <a:bodyPr wrap="non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800" b="0" i="0" u="none" strike="noStrike" kern="1200" cap="none" spc="0" normalizeH="0" baseline="0" noProof="0" dirty="0">
                <a:ln>
                  <a:noFill/>
                </a:ln>
                <a:solidFill>
                  <a:srgbClr val="000000"/>
                </a:solidFill>
                <a:effectLst/>
                <a:uLnTx/>
                <a:uFillTx/>
                <a:latin typeface="Arial"/>
                <a:cs typeface="Arial"/>
                <a:sym typeface="Arial"/>
              </a:rPr>
              <a:t>FeistyForwarders_0968120672</a:t>
            </a:r>
          </a:p>
        </p:txBody>
      </p:sp>
    </p:spTree>
    <p:extLst>
      <p:ext uri="{BB962C8B-B14F-4D97-AF65-F5344CB8AC3E}">
        <p14:creationId xmlns:p14="http://schemas.microsoft.com/office/powerpoint/2010/main" val="234348337"/>
      </p:ext>
    </p:extLst>
  </p:cSld>
  <p:clrMap bg1="lt1" tx1="dk1" bg2="lt2" tx2="dk2" accent1="accent1" accent2="accent2" accent3="accent3" accent4="accent4" accent5="accent5" accent6="accent6" hlink="hlink" folHlink="folHlink"/>
  <p:sldLayoutIdLst>
    <p:sldLayoutId id="2147483693" r:id="rId1"/>
    <p:sldLayoutId id="2147483694" r:id="rId2"/>
    <p:sldLayoutId id="2147483695" r:id="rId3"/>
    <p:sldLayoutId id="2147483696" r:id="rId4"/>
    <p:sldLayoutId id="2147483697" r:id="rId5"/>
    <p:sldLayoutId id="2147483698" r:id="rId6"/>
    <p:sldLayoutId id="2147483699" r:id="rId7"/>
    <p:sldLayoutId id="2147483700" r:id="rId8"/>
    <p:sldLayoutId id="2147483701" r:id="rId9"/>
    <p:sldLayoutId id="2147483702" r:id="rId10"/>
    <p:sldLayoutId id="2147483703" r:id="rId11"/>
    <p:sldLayoutId id="2147483704" r:id="rId12"/>
    <p:sldLayoutId id="2147483705" r:id="rId13"/>
    <p:sldLayoutId id="2147483706" r:id="rId14"/>
    <p:sldLayoutId id="2147483707" r:id="rId15"/>
    <p:sldLayoutId id="2147483708" r:id="rId16"/>
    <p:sldLayoutId id="2147483709" r:id="rId17"/>
    <p:sldLayoutId id="2147483710" r:id="rId18"/>
    <p:sldLayoutId id="2147483711" r:id="rId19"/>
    <p:sldLayoutId id="2147483712" r:id="rId20"/>
    <p:sldLayoutId id="2147483713" r:id="rId21"/>
    <p:sldLayoutId id="2147483714" r:id="rId22"/>
    <p:sldLayoutId id="2147483715" r:id="rId23"/>
    <p:sldLayoutId id="2147483716" r:id="rId24"/>
    <p:sldLayoutId id="2147483717" r:id="rId25"/>
    <p:sldLayoutId id="2147483718" r:id="rId26"/>
    <p:sldLayoutId id="2147483719" r:id="rId27"/>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BE58C40B-6789-4E71-8632-AD2A12B6B881}"/>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endParaRPr lang="vi-VN" dirty="0"/>
          </a:p>
        </p:txBody>
      </p:sp>
      <p:sp>
        <p:nvSpPr>
          <p:cNvPr id="3" name="Text Placeholder 2">
            <a:extLst>
              <a:ext uri="{FF2B5EF4-FFF2-40B4-BE49-F238E27FC236}">
                <a16:creationId xmlns:a16="http://schemas.microsoft.com/office/drawing/2014/main" id="{00DD5742-5ACC-4D14-BBCB-E7E86382907D}"/>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Rectangle 6">
            <a:extLst>
              <a:ext uri="{FF2B5EF4-FFF2-40B4-BE49-F238E27FC236}">
                <a16:creationId xmlns:a16="http://schemas.microsoft.com/office/drawing/2014/main" id="{CFC913FC-2AA7-4D98-9459-C3E2D5824688}"/>
              </a:ext>
            </a:extLst>
          </p:cNvPr>
          <p:cNvSpPr/>
          <p:nvPr userDrawn="1"/>
        </p:nvSpPr>
        <p:spPr>
          <a:xfrm>
            <a:off x="9762629" y="6492875"/>
            <a:ext cx="1612942" cy="215444"/>
          </a:xfrm>
          <a:prstGeom prst="rect">
            <a:avLst/>
          </a:prstGeom>
        </p:spPr>
        <p:txBody>
          <a:bodyPr wrap="non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800" b="0" i="0" u="none" strike="noStrike" kern="1200" cap="none" spc="0" normalizeH="0" baseline="0" noProof="0" dirty="0">
                <a:ln>
                  <a:noFill/>
                </a:ln>
                <a:solidFill>
                  <a:srgbClr val="000000"/>
                </a:solidFill>
                <a:effectLst/>
                <a:uLnTx/>
                <a:uFillTx/>
                <a:latin typeface="Arial"/>
                <a:cs typeface="Arial"/>
                <a:sym typeface="Arial"/>
              </a:rPr>
              <a:t>FeistyForwarders_0968120672</a:t>
            </a:r>
          </a:p>
        </p:txBody>
      </p:sp>
    </p:spTree>
    <p:extLst>
      <p:ext uri="{BB962C8B-B14F-4D97-AF65-F5344CB8AC3E}">
        <p14:creationId xmlns:p14="http://schemas.microsoft.com/office/powerpoint/2010/main" val="3464979454"/>
      </p:ext>
    </p:extLst>
  </p:cSld>
  <p:clrMap bg1="lt1" tx1="dk1" bg2="lt2" tx2="dk2" accent1="accent1" accent2="accent2" accent3="accent3" accent4="accent4" accent5="accent5" accent6="accent6" hlink="hlink" folHlink="folHlink"/>
  <p:sldLayoutIdLst>
    <p:sldLayoutId id="2147483721" r:id="rId1"/>
    <p:sldLayoutId id="2147483722" r:id="rId2"/>
    <p:sldLayoutId id="2147483723" r:id="rId3"/>
    <p:sldLayoutId id="2147483724" r:id="rId4"/>
    <p:sldLayoutId id="2147483725" r:id="rId5"/>
    <p:sldLayoutId id="2147483726" r:id="rId6"/>
    <p:sldLayoutId id="2147483727" r:id="rId7"/>
    <p:sldLayoutId id="2147483728" r:id="rId8"/>
    <p:sldLayoutId id="2147483729" r:id="rId9"/>
    <p:sldLayoutId id="2147483730" r:id="rId10"/>
    <p:sldLayoutId id="2147483731" r:id="rId11"/>
    <p:sldLayoutId id="2147483732" r:id="rId12"/>
    <p:sldLayoutId id="2147483733" r:id="rId13"/>
    <p:sldLayoutId id="2147483734" r:id="rId14"/>
    <p:sldLayoutId id="2147483735" r:id="rId15"/>
    <p:sldLayoutId id="2147483736" r:id="rId16"/>
    <p:sldLayoutId id="2147483737" r:id="rId17"/>
    <p:sldLayoutId id="2147483738" r:id="rId18"/>
    <p:sldLayoutId id="2147483739" r:id="rId19"/>
    <p:sldLayoutId id="2147483740" r:id="rId20"/>
    <p:sldLayoutId id="2147483741" r:id="rId21"/>
    <p:sldLayoutId id="2147483742" r:id="rId22"/>
    <p:sldLayoutId id="2147483743" r:id="rId23"/>
    <p:sldLayoutId id="2147483744" r:id="rId24"/>
    <p:sldLayoutId id="2147483745" r:id="rId25"/>
    <p:sldLayoutId id="2147483746" r:id="rId26"/>
    <p:sldLayoutId id="2147483747" r:id="rId27"/>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8" Type="http://schemas.openxmlformats.org/officeDocument/2006/relationships/image" Target="../media/image15.png"/><Relationship Id="rId3" Type="http://schemas.microsoft.com/office/2007/relationships/hdphoto" Target="../media/hdphoto4.wdp"/><Relationship Id="rId7" Type="http://schemas.microsoft.com/office/2007/relationships/hdphoto" Target="../media/hdphoto5.wdp"/><Relationship Id="rId2" Type="http://schemas.openxmlformats.org/officeDocument/2006/relationships/image" Target="../media/image11.png"/><Relationship Id="rId1" Type="http://schemas.openxmlformats.org/officeDocument/2006/relationships/slideLayout" Target="../slideLayouts/slideLayout6.xml"/><Relationship Id="rId6" Type="http://schemas.openxmlformats.org/officeDocument/2006/relationships/image" Target="../media/image14.png"/><Relationship Id="rId5" Type="http://schemas.openxmlformats.org/officeDocument/2006/relationships/image" Target="../media/image13.jpeg"/><Relationship Id="rId4" Type="http://schemas.openxmlformats.org/officeDocument/2006/relationships/image" Target="../media/image12.png"/><Relationship Id="rId9" Type="http://schemas.openxmlformats.org/officeDocument/2006/relationships/image" Target="../media/image16.png"/></Relationships>
</file>

<file path=ppt/slides/_rels/slide11.xml.rels><?xml version="1.0" encoding="UTF-8" standalone="yes"?>
<Relationships xmlns="http://schemas.openxmlformats.org/package/2006/relationships"><Relationship Id="rId3" Type="http://schemas.microsoft.com/office/2007/relationships/hdphoto" Target="../media/hdphoto4.wdp"/><Relationship Id="rId7" Type="http://schemas.openxmlformats.org/officeDocument/2006/relationships/image" Target="../media/image16.png"/><Relationship Id="rId2" Type="http://schemas.openxmlformats.org/officeDocument/2006/relationships/image" Target="../media/image11.png"/><Relationship Id="rId1" Type="http://schemas.openxmlformats.org/officeDocument/2006/relationships/slideLayout" Target="../slideLayouts/slideLayout6.xml"/><Relationship Id="rId6" Type="http://schemas.openxmlformats.org/officeDocument/2006/relationships/image" Target="../media/image15.png"/><Relationship Id="rId5" Type="http://schemas.openxmlformats.org/officeDocument/2006/relationships/image" Target="../media/image13.jpeg"/><Relationship Id="rId4" Type="http://schemas.openxmlformats.org/officeDocument/2006/relationships/image" Target="../media/image12.png"/></Relationships>
</file>

<file path=ppt/slides/_rels/slide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jpg"/><Relationship Id="rId1" Type="http://schemas.openxmlformats.org/officeDocument/2006/relationships/slideLayout" Target="../slideLayouts/slideLayout56.xml"/></Relationships>
</file>

<file path=ppt/slides/_rels/slide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jpg"/><Relationship Id="rId1" Type="http://schemas.openxmlformats.org/officeDocument/2006/relationships/slideLayout" Target="../slideLayouts/slideLayout56.xml"/></Relationships>
</file>

<file path=ppt/slides/_rels/slide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6.xml"/><Relationship Id="rId4" Type="http://schemas.microsoft.com/office/2007/relationships/hdphoto" Target="../media/hdphoto1.wdp"/></Relationships>
</file>

<file path=ppt/slides/_rels/slide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7.png"/><Relationship Id="rId1" Type="http://schemas.openxmlformats.org/officeDocument/2006/relationships/slideLayout" Target="../slideLayouts/slideLayout6.xml"/><Relationship Id="rId4" Type="http://schemas.microsoft.com/office/2007/relationships/hdphoto" Target="../media/hdphoto2.wdp"/></Relationships>
</file>

<file path=ppt/slides/_rels/slide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jpg"/><Relationship Id="rId1" Type="http://schemas.openxmlformats.org/officeDocument/2006/relationships/slideLayout" Target="../slideLayouts/slideLayout83.xml"/></Relationships>
</file>

<file path=ppt/slides/_rels/slide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7.png"/><Relationship Id="rId1" Type="http://schemas.openxmlformats.org/officeDocument/2006/relationships/slideLayout" Target="../slideLayouts/slideLayout6.xml"/><Relationship Id="rId4" Type="http://schemas.microsoft.com/office/2007/relationships/hdphoto" Target="../media/hdphoto3.wdp"/></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B5044254-DE52-4029-B43E-ACD26C567FBA}"/>
              </a:ext>
            </a:extLst>
          </p:cNvPr>
          <p:cNvGrpSpPr/>
          <p:nvPr/>
        </p:nvGrpSpPr>
        <p:grpSpPr>
          <a:xfrm>
            <a:off x="620785" y="427070"/>
            <a:ext cx="2681323" cy="980661"/>
            <a:chOff x="1523998" y="0"/>
            <a:chExt cx="2190751" cy="980661"/>
          </a:xfrm>
        </p:grpSpPr>
        <p:grpSp>
          <p:nvGrpSpPr>
            <p:cNvPr id="5" name="Group 4">
              <a:extLst>
                <a:ext uri="{FF2B5EF4-FFF2-40B4-BE49-F238E27FC236}">
                  <a16:creationId xmlns:a16="http://schemas.microsoft.com/office/drawing/2014/main" id="{B2407F96-D165-408B-8186-033E4D2C4D5C}"/>
                </a:ext>
              </a:extLst>
            </p:cNvPr>
            <p:cNvGrpSpPr/>
            <p:nvPr/>
          </p:nvGrpSpPr>
          <p:grpSpPr>
            <a:xfrm>
              <a:off x="1523998" y="0"/>
              <a:ext cx="2190751" cy="980661"/>
              <a:chOff x="1523999" y="0"/>
              <a:chExt cx="1285462" cy="1828800"/>
            </a:xfrm>
          </p:grpSpPr>
          <p:sp>
            <p:nvSpPr>
              <p:cNvPr id="2" name="Rectangle: Top Corners Rounded 1">
                <a:extLst>
                  <a:ext uri="{FF2B5EF4-FFF2-40B4-BE49-F238E27FC236}">
                    <a16:creationId xmlns:a16="http://schemas.microsoft.com/office/drawing/2014/main" id="{2974D671-0870-4777-BE31-5FD1BBBF9AD7}"/>
                  </a:ext>
                </a:extLst>
              </p:cNvPr>
              <p:cNvSpPr/>
              <p:nvPr/>
            </p:nvSpPr>
            <p:spPr>
              <a:xfrm rot="10800000">
                <a:off x="1523999" y="0"/>
                <a:ext cx="1285462" cy="1828800"/>
              </a:xfrm>
              <a:prstGeom prst="round2SameRect">
                <a:avLst/>
              </a:prstGeom>
              <a:solidFill>
                <a:schemeClr val="accent6">
                  <a:lumMod val="75000"/>
                </a:schemeClr>
              </a:solidFill>
              <a:ln>
                <a:solidFill>
                  <a:schemeClr val="accent6">
                    <a:lumMod val="7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3" name="Rectangle: Top Corners Rounded 2">
                <a:extLst>
                  <a:ext uri="{FF2B5EF4-FFF2-40B4-BE49-F238E27FC236}">
                    <a16:creationId xmlns:a16="http://schemas.microsoft.com/office/drawing/2014/main" id="{219332FA-4BE4-4F03-A894-08EEC78551F0}"/>
                  </a:ext>
                </a:extLst>
              </p:cNvPr>
              <p:cNvSpPr/>
              <p:nvPr/>
            </p:nvSpPr>
            <p:spPr>
              <a:xfrm rot="10800000">
                <a:off x="1566862" y="76199"/>
                <a:ext cx="1204497" cy="1709738"/>
              </a:xfrm>
              <a:prstGeom prst="round2SameRect">
                <a:avLst/>
              </a:prstGeom>
              <a:solidFill>
                <a:schemeClr val="bg1"/>
              </a:solidFill>
              <a:ln>
                <a:solidFill>
                  <a:schemeClr val="accent6">
                    <a:lumMod val="75000"/>
                  </a:schemeClr>
                </a:solidFill>
                <a:prstDash val="lg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grpSp>
        <p:sp>
          <p:nvSpPr>
            <p:cNvPr id="4" name="TextBox 3">
              <a:extLst>
                <a:ext uri="{FF2B5EF4-FFF2-40B4-BE49-F238E27FC236}">
                  <a16:creationId xmlns:a16="http://schemas.microsoft.com/office/drawing/2014/main" id="{46C80A5A-72BA-45B9-A254-2A8D09624ECF}"/>
                </a:ext>
              </a:extLst>
            </p:cNvPr>
            <p:cNvSpPr txBox="1"/>
            <p:nvPr/>
          </p:nvSpPr>
          <p:spPr>
            <a:xfrm>
              <a:off x="1677724" y="206880"/>
              <a:ext cx="1972089" cy="584775"/>
            </a:xfrm>
            <a:prstGeom prst="rect">
              <a:avLst/>
            </a:prstGeom>
            <a:noFill/>
          </p:spPr>
          <p:txBody>
            <a:bodyPr wrap="square" rtlCol="0">
              <a:spAutoFit/>
            </a:bodyPr>
            <a:lstStyle/>
            <a:p>
              <a:pPr algn="ctr"/>
              <a:r>
                <a:rPr lang="vi-VN" sz="3200" dirty="0">
                  <a:solidFill>
                    <a:schemeClr val="accent6">
                      <a:lumMod val="75000"/>
                    </a:schemeClr>
                  </a:solidFill>
                  <a:latin typeface="+mj-lt"/>
                </a:rPr>
                <a:t>CHỦ ĐỀ 4</a:t>
              </a:r>
            </a:p>
          </p:txBody>
        </p:sp>
      </p:grpSp>
      <p:sp>
        <p:nvSpPr>
          <p:cNvPr id="7" name="TextBox 6">
            <a:extLst>
              <a:ext uri="{FF2B5EF4-FFF2-40B4-BE49-F238E27FC236}">
                <a16:creationId xmlns:a16="http://schemas.microsoft.com/office/drawing/2014/main" id="{D049F577-F92A-4405-A19E-48EB947980F5}"/>
              </a:ext>
            </a:extLst>
          </p:cNvPr>
          <p:cNvSpPr txBox="1"/>
          <p:nvPr/>
        </p:nvSpPr>
        <p:spPr>
          <a:xfrm>
            <a:off x="3172735" y="317237"/>
            <a:ext cx="7034208" cy="1200329"/>
          </a:xfrm>
          <a:prstGeom prst="rect">
            <a:avLst/>
          </a:prstGeom>
          <a:noFill/>
        </p:spPr>
        <p:txBody>
          <a:bodyPr wrap="square" rtlCol="0">
            <a:spAutoFit/>
          </a:bodyPr>
          <a:lstStyle/>
          <a:p>
            <a:pPr algn="ctr"/>
            <a:r>
              <a:rPr lang="vi-VN" sz="3600" dirty="0">
                <a:solidFill>
                  <a:schemeClr val="accent6">
                    <a:lumMod val="75000"/>
                  </a:schemeClr>
                </a:solidFill>
                <a:latin typeface="+mj-lt"/>
              </a:rPr>
              <a:t>PHÉP CỘNG, PHÉP TRỪ (CÓ NHỚ) TRONG PHẠM VI 100</a:t>
            </a:r>
          </a:p>
        </p:txBody>
      </p:sp>
      <p:sp>
        <p:nvSpPr>
          <p:cNvPr id="8" name="TextBox 7">
            <a:extLst>
              <a:ext uri="{FF2B5EF4-FFF2-40B4-BE49-F238E27FC236}">
                <a16:creationId xmlns:a16="http://schemas.microsoft.com/office/drawing/2014/main" id="{D05E2FA4-701D-4C92-898E-7EE4AF07FEBA}"/>
              </a:ext>
            </a:extLst>
          </p:cNvPr>
          <p:cNvSpPr txBox="1"/>
          <p:nvPr/>
        </p:nvSpPr>
        <p:spPr>
          <a:xfrm>
            <a:off x="2410918" y="2081739"/>
            <a:ext cx="7131632" cy="2362506"/>
          </a:xfrm>
          <a:prstGeom prst="rect">
            <a:avLst/>
          </a:prstGeom>
          <a:noFill/>
          <a:ln>
            <a:noFill/>
          </a:ln>
        </p:spPr>
        <p:txBody>
          <a:bodyPr wrap="none" rtlCol="0">
            <a:spAutoFit/>
          </a:bodyPr>
          <a:lstStyle/>
          <a:p>
            <a:pPr algn="ctr">
              <a:lnSpc>
                <a:spcPct val="120000"/>
              </a:lnSpc>
            </a:pPr>
            <a:r>
              <a:rPr lang="vi-VN" sz="6600" dirty="0">
                <a:ln>
                  <a:solidFill>
                    <a:schemeClr val="accent6">
                      <a:lumMod val="50000"/>
                    </a:schemeClr>
                  </a:solidFill>
                </a:ln>
                <a:solidFill>
                  <a:schemeClr val="bg1"/>
                </a:solidFill>
                <a:latin typeface="+mj-lt"/>
              </a:rPr>
              <a:t>BÀI 24</a:t>
            </a:r>
          </a:p>
          <a:p>
            <a:pPr algn="ctr">
              <a:lnSpc>
                <a:spcPct val="120000"/>
              </a:lnSpc>
            </a:pPr>
            <a:r>
              <a:rPr lang="vi-VN" sz="6600" dirty="0">
                <a:ln>
                  <a:solidFill>
                    <a:schemeClr val="accent6">
                      <a:lumMod val="50000"/>
                    </a:schemeClr>
                  </a:solidFill>
                </a:ln>
                <a:solidFill>
                  <a:schemeClr val="bg1"/>
                </a:solidFill>
                <a:latin typeface="+mj-lt"/>
              </a:rPr>
              <a:t>LUYỆN TẬP CHUNG</a:t>
            </a:r>
          </a:p>
        </p:txBody>
      </p:sp>
    </p:spTree>
    <p:extLst>
      <p:ext uri="{BB962C8B-B14F-4D97-AF65-F5344CB8AC3E}">
        <p14:creationId xmlns:p14="http://schemas.microsoft.com/office/powerpoint/2010/main" val="1074924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left)">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31" presetClass="entr" presetSubtype="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1000" fill="hold"/>
                                        <p:tgtEl>
                                          <p:spTgt spid="8"/>
                                        </p:tgtEl>
                                        <p:attrNameLst>
                                          <p:attrName>ppt_w</p:attrName>
                                        </p:attrNameLst>
                                      </p:cBhvr>
                                      <p:tavLst>
                                        <p:tav tm="0">
                                          <p:val>
                                            <p:fltVal val="0"/>
                                          </p:val>
                                        </p:tav>
                                        <p:tav tm="100000">
                                          <p:val>
                                            <p:strVal val="#ppt_w"/>
                                          </p:val>
                                        </p:tav>
                                      </p:tavLst>
                                    </p:anim>
                                    <p:anim calcmode="lin" valueType="num">
                                      <p:cBhvr>
                                        <p:cTn id="18" dur="1000" fill="hold"/>
                                        <p:tgtEl>
                                          <p:spTgt spid="8"/>
                                        </p:tgtEl>
                                        <p:attrNameLst>
                                          <p:attrName>ppt_h</p:attrName>
                                        </p:attrNameLst>
                                      </p:cBhvr>
                                      <p:tavLst>
                                        <p:tav tm="0">
                                          <p:val>
                                            <p:fltVal val="0"/>
                                          </p:val>
                                        </p:tav>
                                        <p:tav tm="100000">
                                          <p:val>
                                            <p:strVal val="#ppt_h"/>
                                          </p:val>
                                        </p:tav>
                                      </p:tavLst>
                                    </p:anim>
                                    <p:anim calcmode="lin" valueType="num">
                                      <p:cBhvr>
                                        <p:cTn id="19" dur="1000" fill="hold"/>
                                        <p:tgtEl>
                                          <p:spTgt spid="8"/>
                                        </p:tgtEl>
                                        <p:attrNameLst>
                                          <p:attrName>style.rotation</p:attrName>
                                        </p:attrNameLst>
                                      </p:cBhvr>
                                      <p:tavLst>
                                        <p:tav tm="0">
                                          <p:val>
                                            <p:fltVal val="90"/>
                                          </p:val>
                                        </p:tav>
                                        <p:tav tm="100000">
                                          <p:val>
                                            <p:fltVal val="0"/>
                                          </p:val>
                                        </p:tav>
                                      </p:tavLst>
                                    </p:anim>
                                    <p:animEffect transition="in" filter="fade">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6" descr="Không có mô tả.">
            <a:extLst>
              <a:ext uri="{FF2B5EF4-FFF2-40B4-BE49-F238E27FC236}">
                <a16:creationId xmlns:a16="http://schemas.microsoft.com/office/drawing/2014/main" id="{F860F635-AF82-418D-9177-7F254C6D8964}"/>
              </a:ext>
            </a:extLst>
          </p:cNvPr>
          <p:cNvPicPr>
            <a:picLocks noChangeAspect="1" noChangeArrowheads="1"/>
          </p:cNvPicPr>
          <p:nvPr/>
        </p:nvPicPr>
        <p:blipFill>
          <a:blip r:embed="rId2">
            <a:clrChange>
              <a:clrFrom>
                <a:srgbClr val="FFFFFF"/>
              </a:clrFrom>
              <a:clrTo>
                <a:srgbClr val="FFFFFF">
                  <a:alpha val="0"/>
                </a:srgbClr>
              </a:clrTo>
            </a:clrChange>
            <a:extLst>
              <a:ext uri="{BEBA8EAE-BF5A-486C-A8C5-ECC9F3942E4B}">
                <a14:imgProps xmlns:a14="http://schemas.microsoft.com/office/drawing/2010/main">
                  <a14:imgLayer r:embed="rId3">
                    <a14:imgEffect>
                      <a14:sharpenSoften amount="25000"/>
                    </a14:imgEffect>
                    <a14:imgEffect>
                      <a14:saturation sat="200000"/>
                    </a14:imgEffect>
                  </a14:imgLayer>
                </a14:imgProps>
              </a:ext>
              <a:ext uri="{28A0092B-C50C-407E-A947-70E740481C1C}">
                <a14:useLocalDpi xmlns:a14="http://schemas.microsoft.com/office/drawing/2010/main" val="0"/>
              </a:ext>
            </a:extLst>
          </a:blip>
          <a:srcRect/>
          <a:stretch>
            <a:fillRect/>
          </a:stretch>
        </p:blipFill>
        <p:spPr bwMode="auto">
          <a:xfrm>
            <a:off x="690947" y="370400"/>
            <a:ext cx="2330549" cy="887829"/>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D09C3EBD-4157-4F16-8EC0-E5F7CBD1A660}"/>
              </a:ext>
            </a:extLst>
          </p:cNvPr>
          <p:cNvSpPr txBox="1"/>
          <p:nvPr/>
        </p:nvSpPr>
        <p:spPr>
          <a:xfrm flipH="1">
            <a:off x="1052883" y="1391478"/>
            <a:ext cx="4844333" cy="584775"/>
          </a:xfrm>
          <a:prstGeom prst="rect">
            <a:avLst/>
          </a:prstGeom>
          <a:noFill/>
        </p:spPr>
        <p:txBody>
          <a:bodyPr wrap="square" rtlCol="0">
            <a:spAutoFit/>
          </a:bodyPr>
          <a:lstStyle/>
          <a:p>
            <a:pPr algn="ctr"/>
            <a:r>
              <a:rPr lang="vi-VN" sz="3200" dirty="0">
                <a:solidFill>
                  <a:srgbClr val="FA1E72"/>
                </a:solidFill>
                <a:effectLst>
                  <a:outerShdw blurRad="50800" dist="38100" dir="5400000" algn="t" rotWithShape="0">
                    <a:prstClr val="black">
                      <a:alpha val="40000"/>
                    </a:prstClr>
                  </a:outerShdw>
                </a:effectLst>
                <a:latin typeface="+mj-lt"/>
              </a:rPr>
              <a:t>CẶP TẤM THẺ ANH EM</a:t>
            </a:r>
          </a:p>
        </p:txBody>
      </p:sp>
      <p:pic>
        <p:nvPicPr>
          <p:cNvPr id="1026" name="Picture 2" descr="Empty Easter Basket Clip Art at Clker.com - vector clip art online, royalty  free &amp;amp; public domain">
            <a:extLst>
              <a:ext uri="{FF2B5EF4-FFF2-40B4-BE49-F238E27FC236}">
                <a16:creationId xmlns:a16="http://schemas.microsoft.com/office/drawing/2014/main" id="{E5C16AAB-7A0F-4758-94BB-0676E6FAA42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08431" y="3175424"/>
            <a:ext cx="2597037" cy="3118530"/>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Download Empty Easter Basket Clip Art At Clker - Empty Gift Basket Clip Art  PNG Image with No Background - PNGkey.com">
            <a:extLst>
              <a:ext uri="{FF2B5EF4-FFF2-40B4-BE49-F238E27FC236}">
                <a16:creationId xmlns:a16="http://schemas.microsoft.com/office/drawing/2014/main" id="{4873E4F2-9BF2-478F-ABA2-8C819C5221D1}"/>
              </a:ext>
            </a:extLst>
          </p:cNvPr>
          <p:cNvPicPr>
            <a:picLocks noChangeAspect="1" noChangeArrowheads="1"/>
          </p:cNvPicPr>
          <p:nvPr/>
        </p:nvPicPr>
        <p:blipFill>
          <a:blip r:embed="rId5">
            <a:clrChange>
              <a:clrFrom>
                <a:srgbClr val="F6F6F6"/>
              </a:clrFrom>
              <a:clrTo>
                <a:srgbClr val="F6F6F6">
                  <a:alpha val="0"/>
                </a:srgbClr>
              </a:clrTo>
            </a:clrChange>
            <a:extLst>
              <a:ext uri="{28A0092B-C50C-407E-A947-70E740481C1C}">
                <a14:useLocalDpi xmlns:a14="http://schemas.microsoft.com/office/drawing/2010/main" val="0"/>
              </a:ext>
            </a:extLst>
          </a:blip>
          <a:srcRect/>
          <a:stretch>
            <a:fillRect/>
          </a:stretch>
        </p:blipFill>
        <p:spPr bwMode="auto">
          <a:xfrm>
            <a:off x="3062442" y="3042754"/>
            <a:ext cx="4106305" cy="3380190"/>
          </a:xfrm>
          <a:prstGeom prst="rect">
            <a:avLst/>
          </a:prstGeom>
          <a:noFill/>
          <a:extLst>
            <a:ext uri="{909E8E84-426E-40DD-AFC4-6F175D3DCCD1}">
              <a14:hiddenFill xmlns:a14="http://schemas.microsoft.com/office/drawing/2010/main">
                <a:solidFill>
                  <a:srgbClr val="FFFFFF"/>
                </a:solidFill>
              </a14:hiddenFill>
            </a:ext>
          </a:extLst>
        </p:spPr>
      </p:pic>
      <p:sp>
        <p:nvSpPr>
          <p:cNvPr id="9" name="Rectangle: Rounded Corners 8">
            <a:extLst>
              <a:ext uri="{FF2B5EF4-FFF2-40B4-BE49-F238E27FC236}">
                <a16:creationId xmlns:a16="http://schemas.microsoft.com/office/drawing/2014/main" id="{EF5A47CB-548B-4B75-8E5E-90EF9860390F}"/>
              </a:ext>
            </a:extLst>
          </p:cNvPr>
          <p:cNvSpPr/>
          <p:nvPr/>
        </p:nvSpPr>
        <p:spPr>
          <a:xfrm rot="18317183">
            <a:off x="1649344" y="4938383"/>
            <a:ext cx="396000" cy="576000"/>
          </a:xfrm>
          <a:prstGeom prst="roundRect">
            <a:avLst/>
          </a:prstGeom>
          <a:solidFill>
            <a:srgbClr val="FFFF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12" name="Rectangle: Rounded Corners 11">
            <a:extLst>
              <a:ext uri="{FF2B5EF4-FFF2-40B4-BE49-F238E27FC236}">
                <a16:creationId xmlns:a16="http://schemas.microsoft.com/office/drawing/2014/main" id="{C15F5CFE-E7C8-4CE7-A4C5-D865D6A1750D}"/>
              </a:ext>
            </a:extLst>
          </p:cNvPr>
          <p:cNvSpPr/>
          <p:nvPr/>
        </p:nvSpPr>
        <p:spPr>
          <a:xfrm rot="21208698">
            <a:off x="1828872" y="4972905"/>
            <a:ext cx="396000" cy="576000"/>
          </a:xfrm>
          <a:prstGeom prst="roundRect">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25" name="Rectangle: Rounded Corners 24">
            <a:extLst>
              <a:ext uri="{FF2B5EF4-FFF2-40B4-BE49-F238E27FC236}">
                <a16:creationId xmlns:a16="http://schemas.microsoft.com/office/drawing/2014/main" id="{4C164BFA-B637-4646-AAC6-58019C856435}"/>
              </a:ext>
            </a:extLst>
          </p:cNvPr>
          <p:cNvSpPr/>
          <p:nvPr/>
        </p:nvSpPr>
        <p:spPr>
          <a:xfrm rot="5723098">
            <a:off x="1968638" y="5068332"/>
            <a:ext cx="396000" cy="576000"/>
          </a:xfrm>
          <a:prstGeom prst="round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15" name="Rectangle: Rounded Corners 14">
            <a:extLst>
              <a:ext uri="{FF2B5EF4-FFF2-40B4-BE49-F238E27FC236}">
                <a16:creationId xmlns:a16="http://schemas.microsoft.com/office/drawing/2014/main" id="{64871ECE-2AE2-4E78-AE42-3A4DE19BD44E}"/>
              </a:ext>
            </a:extLst>
          </p:cNvPr>
          <p:cNvSpPr/>
          <p:nvPr/>
        </p:nvSpPr>
        <p:spPr>
          <a:xfrm rot="19643185">
            <a:off x="2438652" y="4921943"/>
            <a:ext cx="396000" cy="576000"/>
          </a:xfrm>
          <a:prstGeom prst="roundRect">
            <a:avLst/>
          </a:prstGeom>
          <a:solidFill>
            <a:srgbClr val="92D050"/>
          </a:solid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dirty="0"/>
          </a:p>
        </p:txBody>
      </p:sp>
      <p:sp>
        <p:nvSpPr>
          <p:cNvPr id="13" name="Rectangle: Rounded Corners 12">
            <a:extLst>
              <a:ext uri="{FF2B5EF4-FFF2-40B4-BE49-F238E27FC236}">
                <a16:creationId xmlns:a16="http://schemas.microsoft.com/office/drawing/2014/main" id="{C2BC8C2D-7FEC-4289-A8AA-64692C5CC842}"/>
              </a:ext>
            </a:extLst>
          </p:cNvPr>
          <p:cNvSpPr/>
          <p:nvPr/>
        </p:nvSpPr>
        <p:spPr>
          <a:xfrm rot="5723098">
            <a:off x="1960372" y="5083745"/>
            <a:ext cx="396000" cy="576000"/>
          </a:xfrm>
          <a:prstGeom prst="round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14" name="Rectangle: Rounded Corners 13">
            <a:extLst>
              <a:ext uri="{FF2B5EF4-FFF2-40B4-BE49-F238E27FC236}">
                <a16:creationId xmlns:a16="http://schemas.microsoft.com/office/drawing/2014/main" id="{6F42D1D0-386E-4E89-92EC-73F0A6251ED8}"/>
              </a:ext>
            </a:extLst>
          </p:cNvPr>
          <p:cNvSpPr/>
          <p:nvPr/>
        </p:nvSpPr>
        <p:spPr>
          <a:xfrm rot="3370869">
            <a:off x="2204522" y="4912291"/>
            <a:ext cx="396000" cy="576000"/>
          </a:xfrm>
          <a:prstGeom prst="roundRect">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16" name="Rectangle: Rounded Corners 15">
            <a:extLst>
              <a:ext uri="{FF2B5EF4-FFF2-40B4-BE49-F238E27FC236}">
                <a16:creationId xmlns:a16="http://schemas.microsoft.com/office/drawing/2014/main" id="{93197192-B58B-4FDC-9754-D3DBC88EF1F5}"/>
              </a:ext>
            </a:extLst>
          </p:cNvPr>
          <p:cNvSpPr/>
          <p:nvPr/>
        </p:nvSpPr>
        <p:spPr>
          <a:xfrm rot="18317183">
            <a:off x="4554890" y="5040368"/>
            <a:ext cx="396000" cy="576000"/>
          </a:xfrm>
          <a:prstGeom prst="roundRect">
            <a:avLst/>
          </a:prstGeom>
          <a:solidFill>
            <a:srgbClr val="FFFF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17" name="Rectangle: Rounded Corners 16">
            <a:extLst>
              <a:ext uri="{FF2B5EF4-FFF2-40B4-BE49-F238E27FC236}">
                <a16:creationId xmlns:a16="http://schemas.microsoft.com/office/drawing/2014/main" id="{EEBECFEB-D150-4B0F-8E31-3B4B5774CB1B}"/>
              </a:ext>
            </a:extLst>
          </p:cNvPr>
          <p:cNvSpPr/>
          <p:nvPr/>
        </p:nvSpPr>
        <p:spPr>
          <a:xfrm rot="21208698">
            <a:off x="4734418" y="5074890"/>
            <a:ext cx="396000" cy="576000"/>
          </a:xfrm>
          <a:prstGeom prst="roundRect">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18" name="Rectangle: Rounded Corners 17">
            <a:extLst>
              <a:ext uri="{FF2B5EF4-FFF2-40B4-BE49-F238E27FC236}">
                <a16:creationId xmlns:a16="http://schemas.microsoft.com/office/drawing/2014/main" id="{AD3023B5-FC6C-4196-BA47-725621D867B8}"/>
              </a:ext>
            </a:extLst>
          </p:cNvPr>
          <p:cNvSpPr/>
          <p:nvPr/>
        </p:nvSpPr>
        <p:spPr>
          <a:xfrm rot="19643185">
            <a:off x="5344198" y="5023928"/>
            <a:ext cx="396000" cy="576000"/>
          </a:xfrm>
          <a:prstGeom prst="roundRect">
            <a:avLst/>
          </a:prstGeom>
          <a:solidFill>
            <a:srgbClr val="92D050"/>
          </a:solid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dirty="0"/>
          </a:p>
        </p:txBody>
      </p:sp>
      <p:sp>
        <p:nvSpPr>
          <p:cNvPr id="19" name="Rectangle: Rounded Corners 18">
            <a:extLst>
              <a:ext uri="{FF2B5EF4-FFF2-40B4-BE49-F238E27FC236}">
                <a16:creationId xmlns:a16="http://schemas.microsoft.com/office/drawing/2014/main" id="{602D66E9-97C4-44B8-B8FA-1E51FC99A070}"/>
              </a:ext>
            </a:extLst>
          </p:cNvPr>
          <p:cNvSpPr/>
          <p:nvPr/>
        </p:nvSpPr>
        <p:spPr>
          <a:xfrm rot="5723098">
            <a:off x="4874186" y="5181272"/>
            <a:ext cx="396000" cy="576000"/>
          </a:xfrm>
          <a:prstGeom prst="round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20" name="Rectangle: Rounded Corners 19">
            <a:extLst>
              <a:ext uri="{FF2B5EF4-FFF2-40B4-BE49-F238E27FC236}">
                <a16:creationId xmlns:a16="http://schemas.microsoft.com/office/drawing/2014/main" id="{E6B7D912-9D38-442D-8E67-23AC1A568607}"/>
              </a:ext>
            </a:extLst>
          </p:cNvPr>
          <p:cNvSpPr/>
          <p:nvPr/>
        </p:nvSpPr>
        <p:spPr>
          <a:xfrm rot="3370869">
            <a:off x="5110068" y="5014276"/>
            <a:ext cx="396000" cy="576000"/>
          </a:xfrm>
          <a:prstGeom prst="roundRect">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pic>
        <p:nvPicPr>
          <p:cNvPr id="1030" name="Picture 6" descr="Business Rules Clip Art - Royalty Free - GoGraph">
            <a:extLst>
              <a:ext uri="{FF2B5EF4-FFF2-40B4-BE49-F238E27FC236}">
                <a16:creationId xmlns:a16="http://schemas.microsoft.com/office/drawing/2014/main" id="{3CE12FB4-7566-495D-B283-CADC9FCC08A6}"/>
              </a:ext>
            </a:extLst>
          </p:cNvPr>
          <p:cNvPicPr>
            <a:picLocks noChangeAspect="1" noChangeArrowheads="1"/>
          </p:cNvPicPr>
          <p:nvPr/>
        </p:nvPicPr>
        <p:blipFill rotWithShape="1">
          <a:blip r:embed="rId6">
            <a:clrChange>
              <a:clrFrom>
                <a:srgbClr val="FFFFFF"/>
              </a:clrFrom>
              <a:clrTo>
                <a:srgbClr val="FFFFFF">
                  <a:alpha val="0"/>
                </a:srgbClr>
              </a:clrTo>
            </a:clrChange>
            <a:extLst>
              <a:ext uri="{BEBA8EAE-BF5A-486C-A8C5-ECC9F3942E4B}">
                <a14:imgProps xmlns:a14="http://schemas.microsoft.com/office/drawing/2010/main">
                  <a14:imgLayer r:embed="rId7">
                    <a14:imgEffect>
                      <a14:sharpenSoften amount="25000"/>
                    </a14:imgEffect>
                    <a14:imgEffect>
                      <a14:saturation sat="200000"/>
                    </a14:imgEffect>
                  </a14:imgLayer>
                </a14:imgProps>
              </a:ext>
              <a:ext uri="{28A0092B-C50C-407E-A947-70E740481C1C}">
                <a14:useLocalDpi xmlns:a14="http://schemas.microsoft.com/office/drawing/2010/main" val="0"/>
              </a:ext>
            </a:extLst>
          </a:blip>
          <a:srcRect b="22677"/>
          <a:stretch/>
        </p:blipFill>
        <p:spPr bwMode="auto">
          <a:xfrm>
            <a:off x="7876679" y="534199"/>
            <a:ext cx="2238375" cy="1428802"/>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524079CA-E251-4D5C-9E08-43955C969896}"/>
              </a:ext>
            </a:extLst>
          </p:cNvPr>
          <p:cNvSpPr txBox="1"/>
          <p:nvPr/>
        </p:nvSpPr>
        <p:spPr>
          <a:xfrm>
            <a:off x="6721209" y="2195272"/>
            <a:ext cx="4311673" cy="3785652"/>
          </a:xfrm>
          <a:prstGeom prst="rect">
            <a:avLst/>
          </a:prstGeom>
          <a:noFill/>
        </p:spPr>
        <p:txBody>
          <a:bodyPr wrap="square" rtlCol="0">
            <a:spAutoFit/>
          </a:bodyPr>
          <a:lstStyle/>
          <a:p>
            <a:pPr marL="285750" indent="-285750" algn="just">
              <a:buFont typeface="Arial" panose="020B0604020202020204" pitchFamily="34" charset="0"/>
              <a:buChar char="•"/>
            </a:pPr>
            <a:r>
              <a:rPr lang="vi-VN" sz="2400" dirty="0">
                <a:solidFill>
                  <a:srgbClr val="002060"/>
                </a:solidFill>
              </a:rPr>
              <a:t>Người chơi lấy ở mỗi nhóm một tấm thẻ. Nếu là cặp tấm thẻ anh em (cặp tấm thẻ ghi phép tính và kết quả của phép tính đó) thì người chơi được giữ lấy, nếu không thì xếp trả lại.</a:t>
            </a:r>
          </a:p>
          <a:p>
            <a:pPr marL="285750" indent="-285750" algn="just">
              <a:buFont typeface="Arial" panose="020B0604020202020204" pitchFamily="34" charset="0"/>
              <a:buChar char="•"/>
            </a:pPr>
            <a:r>
              <a:rPr lang="vi-VN" sz="2400" dirty="0">
                <a:solidFill>
                  <a:srgbClr val="002060"/>
                </a:solidFill>
              </a:rPr>
              <a:t>Trò chơi kết thúc khi có người lấy được 2 cặp tấm thẻ anh em.</a:t>
            </a:r>
          </a:p>
        </p:txBody>
      </p:sp>
      <p:sp>
        <p:nvSpPr>
          <p:cNvPr id="5" name="Rectangle: Rounded Corners 4">
            <a:extLst>
              <a:ext uri="{FF2B5EF4-FFF2-40B4-BE49-F238E27FC236}">
                <a16:creationId xmlns:a16="http://schemas.microsoft.com/office/drawing/2014/main" id="{4F72FDDE-5A75-4BD5-AE5F-86D5215559EA}"/>
              </a:ext>
            </a:extLst>
          </p:cNvPr>
          <p:cNvSpPr/>
          <p:nvPr/>
        </p:nvSpPr>
        <p:spPr>
          <a:xfrm>
            <a:off x="6614976" y="534199"/>
            <a:ext cx="4524141" cy="5789602"/>
          </a:xfrm>
          <a:prstGeom prst="roundRect">
            <a:avLst/>
          </a:prstGeom>
          <a:noFill/>
          <a:ln w="28575">
            <a:solidFill>
              <a:srgbClr val="C00000"/>
            </a:solidFill>
            <a:prstDash val="lg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21" name="Rectangle: Rounded Corners 20">
            <a:extLst>
              <a:ext uri="{FF2B5EF4-FFF2-40B4-BE49-F238E27FC236}">
                <a16:creationId xmlns:a16="http://schemas.microsoft.com/office/drawing/2014/main" id="{5086A41B-7C75-4398-903A-ECF9C4BD8E59}"/>
              </a:ext>
            </a:extLst>
          </p:cNvPr>
          <p:cNvSpPr/>
          <p:nvPr/>
        </p:nvSpPr>
        <p:spPr>
          <a:xfrm>
            <a:off x="1159118" y="2105711"/>
            <a:ext cx="1968613" cy="548013"/>
          </a:xfrm>
          <a:prstGeom prst="roundRect">
            <a:avLst/>
          </a:prstGeom>
          <a:solidFill>
            <a:schemeClr val="bg1"/>
          </a:solidFill>
          <a:ln w="38100">
            <a:solidFill>
              <a:srgbClr val="FFBA7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600" b="1" dirty="0">
                <a:solidFill>
                  <a:srgbClr val="FF0000"/>
                </a:solidFill>
              </a:rPr>
              <a:t>30 – 5 </a:t>
            </a:r>
          </a:p>
        </p:txBody>
      </p:sp>
      <p:sp>
        <p:nvSpPr>
          <p:cNvPr id="23" name="Rectangle: Rounded Corners 22">
            <a:extLst>
              <a:ext uri="{FF2B5EF4-FFF2-40B4-BE49-F238E27FC236}">
                <a16:creationId xmlns:a16="http://schemas.microsoft.com/office/drawing/2014/main" id="{6B465A72-7897-4AE7-973C-36D5C1120981}"/>
              </a:ext>
            </a:extLst>
          </p:cNvPr>
          <p:cNvSpPr/>
          <p:nvPr/>
        </p:nvSpPr>
        <p:spPr>
          <a:xfrm>
            <a:off x="4177541" y="2105711"/>
            <a:ext cx="1968613" cy="548013"/>
          </a:xfrm>
          <a:prstGeom prst="roundRect">
            <a:avLst/>
          </a:prstGeom>
          <a:solidFill>
            <a:schemeClr val="bg1"/>
          </a:solidFill>
          <a:ln w="38100">
            <a:solidFill>
              <a:srgbClr val="FFBA7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600" b="1" dirty="0">
                <a:solidFill>
                  <a:srgbClr val="FF0000"/>
                </a:solidFill>
              </a:rPr>
              <a:t>27</a:t>
            </a:r>
          </a:p>
        </p:txBody>
      </p:sp>
      <p:pic>
        <p:nvPicPr>
          <p:cNvPr id="24" name="Picture 2" descr="Free no sign cross 1194357 PNG with Transparent Background">
            <a:extLst>
              <a:ext uri="{FF2B5EF4-FFF2-40B4-BE49-F238E27FC236}">
                <a16:creationId xmlns:a16="http://schemas.microsoft.com/office/drawing/2014/main" id="{C6BE6D3F-DB31-4F2A-BF91-93C9703A6A6C}"/>
              </a:ext>
            </a:extLst>
          </p:cNvPr>
          <p:cNvPicPr>
            <a:picLocks noChangeAspect="1" noChangeArrowheads="1"/>
          </p:cNvPicPr>
          <p:nvPr/>
        </p:nvPicPr>
        <p:blipFill>
          <a:blip r:embed="rId8" cstate="hqprint">
            <a:extLst>
              <a:ext uri="{28A0092B-C50C-407E-A947-70E740481C1C}">
                <a14:useLocalDpi xmlns:a14="http://schemas.microsoft.com/office/drawing/2010/main" val="0"/>
              </a:ext>
            </a:extLst>
          </a:blip>
          <a:srcRect/>
          <a:stretch>
            <a:fillRect/>
          </a:stretch>
        </p:blipFill>
        <p:spPr bwMode="auto">
          <a:xfrm>
            <a:off x="3079552" y="2195272"/>
            <a:ext cx="1171908" cy="1182859"/>
          </a:xfrm>
          <a:prstGeom prst="rect">
            <a:avLst/>
          </a:prstGeom>
          <a:noFill/>
          <a:extLst>
            <a:ext uri="{909E8E84-426E-40DD-AFC4-6F175D3DCCD1}">
              <a14:hiddenFill xmlns:a14="http://schemas.microsoft.com/office/drawing/2010/main">
                <a:solidFill>
                  <a:srgbClr val="FFFFFF"/>
                </a:solidFill>
              </a14:hiddenFill>
            </a:ext>
          </a:extLst>
        </p:spPr>
      </p:pic>
      <p:sp>
        <p:nvSpPr>
          <p:cNvPr id="26" name="Rectangle: Rounded Corners 25">
            <a:extLst>
              <a:ext uri="{FF2B5EF4-FFF2-40B4-BE49-F238E27FC236}">
                <a16:creationId xmlns:a16="http://schemas.microsoft.com/office/drawing/2014/main" id="{3E28D1F4-661E-4816-A68C-84F6C712AC8C}"/>
              </a:ext>
            </a:extLst>
          </p:cNvPr>
          <p:cNvSpPr/>
          <p:nvPr/>
        </p:nvSpPr>
        <p:spPr>
          <a:xfrm rot="3370869">
            <a:off x="5110054" y="5022010"/>
            <a:ext cx="396000" cy="576000"/>
          </a:xfrm>
          <a:prstGeom prst="roundRect">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27" name="Rectangle: Rounded Corners 26">
            <a:extLst>
              <a:ext uri="{FF2B5EF4-FFF2-40B4-BE49-F238E27FC236}">
                <a16:creationId xmlns:a16="http://schemas.microsoft.com/office/drawing/2014/main" id="{7E06C460-0EFE-4583-909D-9D13A72B38F6}"/>
              </a:ext>
            </a:extLst>
          </p:cNvPr>
          <p:cNvSpPr/>
          <p:nvPr/>
        </p:nvSpPr>
        <p:spPr>
          <a:xfrm>
            <a:off x="1152395" y="2069764"/>
            <a:ext cx="1968613" cy="548013"/>
          </a:xfrm>
          <a:prstGeom prst="roundRect">
            <a:avLst/>
          </a:prstGeom>
          <a:solidFill>
            <a:schemeClr val="bg1"/>
          </a:solidFill>
          <a:ln w="38100">
            <a:solidFill>
              <a:srgbClr val="FFBA7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600" b="1" dirty="0">
                <a:solidFill>
                  <a:srgbClr val="FF0000"/>
                </a:solidFill>
              </a:rPr>
              <a:t>52 – 15</a:t>
            </a:r>
          </a:p>
        </p:txBody>
      </p:sp>
      <p:sp>
        <p:nvSpPr>
          <p:cNvPr id="28" name="Rectangle: Rounded Corners 27">
            <a:extLst>
              <a:ext uri="{FF2B5EF4-FFF2-40B4-BE49-F238E27FC236}">
                <a16:creationId xmlns:a16="http://schemas.microsoft.com/office/drawing/2014/main" id="{D8886EAC-C174-4287-89F1-6C645220F39A}"/>
              </a:ext>
            </a:extLst>
          </p:cNvPr>
          <p:cNvSpPr/>
          <p:nvPr/>
        </p:nvSpPr>
        <p:spPr>
          <a:xfrm>
            <a:off x="4170818" y="2105711"/>
            <a:ext cx="1968613" cy="548013"/>
          </a:xfrm>
          <a:prstGeom prst="roundRect">
            <a:avLst/>
          </a:prstGeom>
          <a:solidFill>
            <a:schemeClr val="bg1"/>
          </a:solidFill>
          <a:ln w="38100">
            <a:solidFill>
              <a:srgbClr val="FFBA7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600" b="1" dirty="0">
                <a:solidFill>
                  <a:srgbClr val="FF0000"/>
                </a:solidFill>
              </a:rPr>
              <a:t>37</a:t>
            </a:r>
          </a:p>
        </p:txBody>
      </p:sp>
      <p:pic>
        <p:nvPicPr>
          <p:cNvPr id="29" name="Picture 6">
            <a:extLst>
              <a:ext uri="{FF2B5EF4-FFF2-40B4-BE49-F238E27FC236}">
                <a16:creationId xmlns:a16="http://schemas.microsoft.com/office/drawing/2014/main" id="{7CC00B7B-B75A-4BB6-9882-2A4AE4047E8E}"/>
              </a:ext>
            </a:extLst>
          </p:cNvPr>
          <p:cNvPicPr>
            <a:picLocks noChangeAspect="1" noChangeArrowheads="1"/>
          </p:cNvPicPr>
          <p:nvPr/>
        </p:nvPicPr>
        <p:blipFill>
          <a:blip r:embed="rId9" cstate="hqprint">
            <a:extLst>
              <a:ext uri="{28A0092B-C50C-407E-A947-70E740481C1C}">
                <a14:useLocalDpi xmlns:a14="http://schemas.microsoft.com/office/drawing/2010/main" val="0"/>
              </a:ext>
            </a:extLst>
          </a:blip>
          <a:srcRect/>
          <a:stretch>
            <a:fillRect/>
          </a:stretch>
        </p:blipFill>
        <p:spPr bwMode="auto">
          <a:xfrm>
            <a:off x="2980606" y="2283774"/>
            <a:ext cx="1370090" cy="118970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460069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5"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decel="50000" fill="hold">
                                          <p:stCondLst>
                                            <p:cond delay="0"/>
                                          </p:stCondLst>
                                        </p:cTn>
                                        <p:tgtEl>
                                          <p:spTgt spid="3"/>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3"/>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3"/>
                                        </p:tgtEl>
                                        <p:attrNameLst>
                                          <p:attrName>ppt_w</p:attrName>
                                        </p:attrNameLst>
                                      </p:cBhvr>
                                      <p:tavLst>
                                        <p:tav tm="0">
                                          <p:val>
                                            <p:strVal val="#ppt_w*.05"/>
                                          </p:val>
                                        </p:tav>
                                        <p:tav tm="100000">
                                          <p:val>
                                            <p:strVal val="#ppt_w"/>
                                          </p:val>
                                        </p:tav>
                                      </p:tavLst>
                                    </p:anim>
                                    <p:anim calcmode="lin" valueType="num">
                                      <p:cBhvr>
                                        <p:cTn id="10" dur="1000" fill="hold"/>
                                        <p:tgtEl>
                                          <p:spTgt spid="3"/>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3"/>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3"/>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3"/>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1026"/>
                                        </p:tgtEl>
                                        <p:attrNameLst>
                                          <p:attrName>style.visibility</p:attrName>
                                        </p:attrNameLst>
                                      </p:cBhvr>
                                      <p:to>
                                        <p:strVal val="visible"/>
                                      </p:to>
                                    </p:set>
                                    <p:animEffect transition="in" filter="fade">
                                      <p:cBhvr>
                                        <p:cTn id="19" dur="500"/>
                                        <p:tgtEl>
                                          <p:spTgt spid="1026"/>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fade">
                                      <p:cBhvr>
                                        <p:cTn id="22" dur="500"/>
                                        <p:tgtEl>
                                          <p:spTgt spid="9"/>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fade">
                                      <p:cBhvr>
                                        <p:cTn id="25" dur="500"/>
                                        <p:tgtEl>
                                          <p:spTgt spid="12"/>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5"/>
                                        </p:tgtEl>
                                        <p:attrNameLst>
                                          <p:attrName>style.visibility</p:attrName>
                                        </p:attrNameLst>
                                      </p:cBhvr>
                                      <p:to>
                                        <p:strVal val="visible"/>
                                      </p:to>
                                    </p:set>
                                    <p:animEffect transition="in" filter="fade">
                                      <p:cBhvr>
                                        <p:cTn id="28" dur="500"/>
                                        <p:tgtEl>
                                          <p:spTgt spid="1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3"/>
                                        </p:tgtEl>
                                        <p:attrNameLst>
                                          <p:attrName>style.visibility</p:attrName>
                                        </p:attrNameLst>
                                      </p:cBhvr>
                                      <p:to>
                                        <p:strVal val="visible"/>
                                      </p:to>
                                    </p:set>
                                    <p:animEffect transition="in" filter="fade">
                                      <p:cBhvr>
                                        <p:cTn id="31" dur="500"/>
                                        <p:tgtEl>
                                          <p:spTgt spid="13"/>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4"/>
                                        </p:tgtEl>
                                        <p:attrNameLst>
                                          <p:attrName>style.visibility</p:attrName>
                                        </p:attrNameLst>
                                      </p:cBhvr>
                                      <p:to>
                                        <p:strVal val="visible"/>
                                      </p:to>
                                    </p:set>
                                    <p:animEffect transition="in" filter="fade">
                                      <p:cBhvr>
                                        <p:cTn id="34" dur="500"/>
                                        <p:tgtEl>
                                          <p:spTgt spid="14"/>
                                        </p:tgtEl>
                                      </p:cBhvr>
                                    </p:animEffect>
                                  </p:childTnLst>
                                </p:cTn>
                              </p:par>
                            </p:childTnLst>
                          </p:cTn>
                        </p:par>
                        <p:par>
                          <p:cTn id="35" fill="hold">
                            <p:stCondLst>
                              <p:cond delay="500"/>
                            </p:stCondLst>
                            <p:childTnLst>
                              <p:par>
                                <p:cTn id="36" presetID="10" presetClass="entr" presetSubtype="0" fill="hold" nodeType="afterEffect">
                                  <p:stCondLst>
                                    <p:cond delay="0"/>
                                  </p:stCondLst>
                                  <p:childTnLst>
                                    <p:set>
                                      <p:cBhvr>
                                        <p:cTn id="37" dur="1" fill="hold">
                                          <p:stCondLst>
                                            <p:cond delay="0"/>
                                          </p:stCondLst>
                                        </p:cTn>
                                        <p:tgtEl>
                                          <p:spTgt spid="1028"/>
                                        </p:tgtEl>
                                        <p:attrNameLst>
                                          <p:attrName>style.visibility</p:attrName>
                                        </p:attrNameLst>
                                      </p:cBhvr>
                                      <p:to>
                                        <p:strVal val="visible"/>
                                      </p:to>
                                    </p:set>
                                    <p:animEffect transition="in" filter="fade">
                                      <p:cBhvr>
                                        <p:cTn id="38" dur="500"/>
                                        <p:tgtEl>
                                          <p:spTgt spid="1028"/>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500"/>
                                        <p:tgtEl>
                                          <p:spTgt spid="16"/>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500"/>
                                        <p:tgtEl>
                                          <p:spTgt spid="17"/>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8"/>
                                        </p:tgtEl>
                                        <p:attrNameLst>
                                          <p:attrName>style.visibility</p:attrName>
                                        </p:attrNameLst>
                                      </p:cBhvr>
                                      <p:to>
                                        <p:strVal val="visible"/>
                                      </p:to>
                                    </p:set>
                                    <p:animEffect transition="in" filter="fade">
                                      <p:cBhvr>
                                        <p:cTn id="47" dur="500"/>
                                        <p:tgtEl>
                                          <p:spTgt spid="18"/>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9"/>
                                        </p:tgtEl>
                                        <p:attrNameLst>
                                          <p:attrName>style.visibility</p:attrName>
                                        </p:attrNameLst>
                                      </p:cBhvr>
                                      <p:to>
                                        <p:strVal val="visible"/>
                                      </p:to>
                                    </p:set>
                                    <p:animEffect transition="in" filter="fade">
                                      <p:cBhvr>
                                        <p:cTn id="50" dur="500"/>
                                        <p:tgtEl>
                                          <p:spTgt spid="19"/>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Effect transition="in" filter="fade">
                                      <p:cBhvr>
                                        <p:cTn id="53" dur="500"/>
                                        <p:tgtEl>
                                          <p:spTgt spid="20"/>
                                        </p:tgtEl>
                                      </p:cBhvr>
                                    </p:animEffect>
                                  </p:childTnLst>
                                </p:cTn>
                              </p:par>
                            </p:childTnLst>
                          </p:cTn>
                        </p:par>
                      </p:childTnLst>
                    </p:cTn>
                  </p:par>
                  <p:par>
                    <p:cTn id="54" fill="hold">
                      <p:stCondLst>
                        <p:cond delay="indefinite"/>
                      </p:stCondLst>
                      <p:childTnLst>
                        <p:par>
                          <p:cTn id="55" fill="hold">
                            <p:stCondLst>
                              <p:cond delay="0"/>
                            </p:stCondLst>
                            <p:childTnLst>
                              <p:par>
                                <p:cTn id="56" presetID="21" presetClass="entr" presetSubtype="1" fill="hold" grpId="0" nodeType="clickEffect">
                                  <p:stCondLst>
                                    <p:cond delay="0"/>
                                  </p:stCondLst>
                                  <p:childTnLst>
                                    <p:set>
                                      <p:cBhvr>
                                        <p:cTn id="57" dur="1" fill="hold">
                                          <p:stCondLst>
                                            <p:cond delay="0"/>
                                          </p:stCondLst>
                                        </p:cTn>
                                        <p:tgtEl>
                                          <p:spTgt spid="5"/>
                                        </p:tgtEl>
                                        <p:attrNameLst>
                                          <p:attrName>style.visibility</p:attrName>
                                        </p:attrNameLst>
                                      </p:cBhvr>
                                      <p:to>
                                        <p:strVal val="visible"/>
                                      </p:to>
                                    </p:set>
                                    <p:animEffect transition="in" filter="wheel(1)">
                                      <p:cBhvr>
                                        <p:cTn id="58" dur="1500"/>
                                        <p:tgtEl>
                                          <p:spTgt spid="5"/>
                                        </p:tgtEl>
                                      </p:cBhvr>
                                    </p:animEffect>
                                  </p:childTnLst>
                                </p:cTn>
                              </p:par>
                            </p:childTnLst>
                          </p:cTn>
                        </p:par>
                      </p:childTnLst>
                    </p:cTn>
                  </p:par>
                  <p:par>
                    <p:cTn id="59" fill="hold">
                      <p:stCondLst>
                        <p:cond delay="indefinite"/>
                      </p:stCondLst>
                      <p:childTnLst>
                        <p:par>
                          <p:cTn id="60" fill="hold">
                            <p:stCondLst>
                              <p:cond delay="0"/>
                            </p:stCondLst>
                            <p:childTnLst>
                              <p:par>
                                <p:cTn id="61" presetID="30" presetClass="entr" presetSubtype="0" fill="hold" nodeType="clickEffect">
                                  <p:stCondLst>
                                    <p:cond delay="0"/>
                                  </p:stCondLst>
                                  <p:childTnLst>
                                    <p:set>
                                      <p:cBhvr>
                                        <p:cTn id="62" dur="1" fill="hold">
                                          <p:stCondLst>
                                            <p:cond delay="0"/>
                                          </p:stCondLst>
                                        </p:cTn>
                                        <p:tgtEl>
                                          <p:spTgt spid="1030"/>
                                        </p:tgtEl>
                                        <p:attrNameLst>
                                          <p:attrName>style.visibility</p:attrName>
                                        </p:attrNameLst>
                                      </p:cBhvr>
                                      <p:to>
                                        <p:strVal val="visible"/>
                                      </p:to>
                                    </p:set>
                                    <p:animEffect transition="in" filter="fade">
                                      <p:cBhvr>
                                        <p:cTn id="63" dur="800" decel="100000"/>
                                        <p:tgtEl>
                                          <p:spTgt spid="1030"/>
                                        </p:tgtEl>
                                      </p:cBhvr>
                                    </p:animEffect>
                                    <p:anim calcmode="lin" valueType="num">
                                      <p:cBhvr>
                                        <p:cTn id="64" dur="800" decel="100000" fill="hold"/>
                                        <p:tgtEl>
                                          <p:spTgt spid="1030"/>
                                        </p:tgtEl>
                                        <p:attrNameLst>
                                          <p:attrName>style.rotation</p:attrName>
                                        </p:attrNameLst>
                                      </p:cBhvr>
                                      <p:tavLst>
                                        <p:tav tm="0">
                                          <p:val>
                                            <p:fltVal val="-90"/>
                                          </p:val>
                                        </p:tav>
                                        <p:tav tm="100000">
                                          <p:val>
                                            <p:fltVal val="0"/>
                                          </p:val>
                                        </p:tav>
                                      </p:tavLst>
                                    </p:anim>
                                    <p:anim calcmode="lin" valueType="num">
                                      <p:cBhvr>
                                        <p:cTn id="65" dur="800" decel="100000" fill="hold"/>
                                        <p:tgtEl>
                                          <p:spTgt spid="1030"/>
                                        </p:tgtEl>
                                        <p:attrNameLst>
                                          <p:attrName>ppt_x</p:attrName>
                                        </p:attrNameLst>
                                      </p:cBhvr>
                                      <p:tavLst>
                                        <p:tav tm="0">
                                          <p:val>
                                            <p:strVal val="#ppt_x+0.4"/>
                                          </p:val>
                                        </p:tav>
                                        <p:tav tm="100000">
                                          <p:val>
                                            <p:strVal val="#ppt_x-0.05"/>
                                          </p:val>
                                        </p:tav>
                                      </p:tavLst>
                                    </p:anim>
                                    <p:anim calcmode="lin" valueType="num">
                                      <p:cBhvr>
                                        <p:cTn id="66" dur="800" decel="100000" fill="hold"/>
                                        <p:tgtEl>
                                          <p:spTgt spid="1030"/>
                                        </p:tgtEl>
                                        <p:attrNameLst>
                                          <p:attrName>ppt_y</p:attrName>
                                        </p:attrNameLst>
                                      </p:cBhvr>
                                      <p:tavLst>
                                        <p:tav tm="0">
                                          <p:val>
                                            <p:strVal val="#ppt_y-0.4"/>
                                          </p:val>
                                        </p:tav>
                                        <p:tav tm="100000">
                                          <p:val>
                                            <p:strVal val="#ppt_y+0.1"/>
                                          </p:val>
                                        </p:tav>
                                      </p:tavLst>
                                    </p:anim>
                                    <p:anim calcmode="lin" valueType="num">
                                      <p:cBhvr>
                                        <p:cTn id="67" dur="200" accel="100000" fill="hold">
                                          <p:stCondLst>
                                            <p:cond delay="800"/>
                                          </p:stCondLst>
                                        </p:cTn>
                                        <p:tgtEl>
                                          <p:spTgt spid="1030"/>
                                        </p:tgtEl>
                                        <p:attrNameLst>
                                          <p:attrName>ppt_x</p:attrName>
                                        </p:attrNameLst>
                                      </p:cBhvr>
                                      <p:tavLst>
                                        <p:tav tm="0">
                                          <p:val>
                                            <p:strVal val="#ppt_x-0.05"/>
                                          </p:val>
                                        </p:tav>
                                        <p:tav tm="100000">
                                          <p:val>
                                            <p:strVal val="#ppt_x"/>
                                          </p:val>
                                        </p:tav>
                                      </p:tavLst>
                                    </p:anim>
                                    <p:anim calcmode="lin" valueType="num">
                                      <p:cBhvr>
                                        <p:cTn id="68" dur="200" accel="100000" fill="hold">
                                          <p:stCondLst>
                                            <p:cond delay="800"/>
                                          </p:stCondLst>
                                        </p:cTn>
                                        <p:tgtEl>
                                          <p:spTgt spid="1030"/>
                                        </p:tgtEl>
                                        <p:attrNameLst>
                                          <p:attrName>ppt_y</p:attrName>
                                        </p:attrNameLst>
                                      </p:cBhvr>
                                      <p:tavLst>
                                        <p:tav tm="0">
                                          <p:val>
                                            <p:strVal val="#ppt_y+0.1"/>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2" presetClass="entr" presetSubtype="8" fill="hold" grpId="0" nodeType="clickEffect">
                                  <p:stCondLst>
                                    <p:cond delay="0"/>
                                  </p:stCondLst>
                                  <p:childTnLst>
                                    <p:set>
                                      <p:cBhvr>
                                        <p:cTn id="72" dur="1" fill="hold">
                                          <p:stCondLst>
                                            <p:cond delay="0"/>
                                          </p:stCondLst>
                                        </p:cTn>
                                        <p:tgtEl>
                                          <p:spTgt spid="4">
                                            <p:txEl>
                                              <p:pRg st="0" end="0"/>
                                            </p:txEl>
                                          </p:spTgt>
                                        </p:tgtEl>
                                        <p:attrNameLst>
                                          <p:attrName>style.visibility</p:attrName>
                                        </p:attrNameLst>
                                      </p:cBhvr>
                                      <p:to>
                                        <p:strVal val="visible"/>
                                      </p:to>
                                    </p:set>
                                    <p:animEffect transition="in" filter="wipe(left)">
                                      <p:cBhvr>
                                        <p:cTn id="73" dur="500"/>
                                        <p:tgtEl>
                                          <p:spTgt spid="4">
                                            <p:txEl>
                                              <p:pRg st="0" end="0"/>
                                            </p:txEl>
                                          </p:spTgt>
                                        </p:tgtEl>
                                      </p:cBhvr>
                                    </p:animEffect>
                                  </p:childTnLst>
                                </p:cTn>
                              </p:par>
                            </p:childTnLst>
                          </p:cTn>
                        </p:par>
                      </p:childTnLst>
                    </p:cTn>
                  </p:par>
                  <p:par>
                    <p:cTn id="74" fill="hold">
                      <p:stCondLst>
                        <p:cond delay="indefinite"/>
                      </p:stCondLst>
                      <p:childTnLst>
                        <p:par>
                          <p:cTn id="75" fill="hold">
                            <p:stCondLst>
                              <p:cond delay="0"/>
                            </p:stCondLst>
                            <p:childTnLst>
                              <p:par>
                                <p:cTn id="76" presetID="42" presetClass="path" presetSubtype="0" accel="50000" decel="50000" fill="hold" grpId="1" nodeType="clickEffect">
                                  <p:stCondLst>
                                    <p:cond delay="0"/>
                                  </p:stCondLst>
                                  <p:childTnLst>
                                    <p:animMotion origin="layout" path="M -3.125E-6 -1.85185E-6 L 0.00248 -0.4243 " pathEditMode="relative" rAng="0" ptsTypes="AA">
                                      <p:cBhvr>
                                        <p:cTn id="77" dur="1000" fill="hold"/>
                                        <p:tgtEl>
                                          <p:spTgt spid="13"/>
                                        </p:tgtEl>
                                        <p:attrNameLst>
                                          <p:attrName>ppt_x</p:attrName>
                                          <p:attrName>ppt_y</p:attrName>
                                        </p:attrNameLst>
                                      </p:cBhvr>
                                      <p:rCtr x="117" y="-21227"/>
                                    </p:animMotion>
                                  </p:childTnLst>
                                </p:cTn>
                              </p:par>
                            </p:childTnLst>
                          </p:cTn>
                        </p:par>
                        <p:par>
                          <p:cTn id="78" fill="hold">
                            <p:stCondLst>
                              <p:cond delay="1000"/>
                            </p:stCondLst>
                            <p:childTnLst>
                              <p:par>
                                <p:cTn id="79" presetID="1" presetClass="exit" presetSubtype="0" fill="hold" grpId="2" nodeType="afterEffect">
                                  <p:stCondLst>
                                    <p:cond delay="0"/>
                                  </p:stCondLst>
                                  <p:childTnLst>
                                    <p:set>
                                      <p:cBhvr>
                                        <p:cTn id="80" dur="1" fill="hold">
                                          <p:stCondLst>
                                            <p:cond delay="0"/>
                                          </p:stCondLst>
                                        </p:cTn>
                                        <p:tgtEl>
                                          <p:spTgt spid="13"/>
                                        </p:tgtEl>
                                        <p:attrNameLst>
                                          <p:attrName>style.visibility</p:attrName>
                                        </p:attrNameLst>
                                      </p:cBhvr>
                                      <p:to>
                                        <p:strVal val="hidden"/>
                                      </p:to>
                                    </p:set>
                                  </p:childTnLst>
                                </p:cTn>
                              </p:par>
                            </p:childTnLst>
                          </p:cTn>
                        </p:par>
                        <p:par>
                          <p:cTn id="81" fill="hold">
                            <p:stCondLst>
                              <p:cond delay="1000"/>
                            </p:stCondLst>
                            <p:childTnLst>
                              <p:par>
                                <p:cTn id="82" presetID="53" presetClass="entr" presetSubtype="16" fill="hold" grpId="0" nodeType="afterEffect">
                                  <p:stCondLst>
                                    <p:cond delay="0"/>
                                  </p:stCondLst>
                                  <p:childTnLst>
                                    <p:set>
                                      <p:cBhvr>
                                        <p:cTn id="83" dur="1" fill="hold">
                                          <p:stCondLst>
                                            <p:cond delay="0"/>
                                          </p:stCondLst>
                                        </p:cTn>
                                        <p:tgtEl>
                                          <p:spTgt spid="21"/>
                                        </p:tgtEl>
                                        <p:attrNameLst>
                                          <p:attrName>style.visibility</p:attrName>
                                        </p:attrNameLst>
                                      </p:cBhvr>
                                      <p:to>
                                        <p:strVal val="visible"/>
                                      </p:to>
                                    </p:set>
                                    <p:anim calcmode="lin" valueType="num">
                                      <p:cBhvr>
                                        <p:cTn id="84" dur="500" fill="hold"/>
                                        <p:tgtEl>
                                          <p:spTgt spid="21"/>
                                        </p:tgtEl>
                                        <p:attrNameLst>
                                          <p:attrName>ppt_w</p:attrName>
                                        </p:attrNameLst>
                                      </p:cBhvr>
                                      <p:tavLst>
                                        <p:tav tm="0">
                                          <p:val>
                                            <p:fltVal val="0"/>
                                          </p:val>
                                        </p:tav>
                                        <p:tav tm="100000">
                                          <p:val>
                                            <p:strVal val="#ppt_w"/>
                                          </p:val>
                                        </p:tav>
                                      </p:tavLst>
                                    </p:anim>
                                    <p:anim calcmode="lin" valueType="num">
                                      <p:cBhvr>
                                        <p:cTn id="85" dur="500" fill="hold"/>
                                        <p:tgtEl>
                                          <p:spTgt spid="21"/>
                                        </p:tgtEl>
                                        <p:attrNameLst>
                                          <p:attrName>ppt_h</p:attrName>
                                        </p:attrNameLst>
                                      </p:cBhvr>
                                      <p:tavLst>
                                        <p:tav tm="0">
                                          <p:val>
                                            <p:fltVal val="0"/>
                                          </p:val>
                                        </p:tav>
                                        <p:tav tm="100000">
                                          <p:val>
                                            <p:strVal val="#ppt_h"/>
                                          </p:val>
                                        </p:tav>
                                      </p:tavLst>
                                    </p:anim>
                                    <p:animEffect transition="in" filter="fade">
                                      <p:cBhvr>
                                        <p:cTn id="86" dur="500"/>
                                        <p:tgtEl>
                                          <p:spTgt spid="21"/>
                                        </p:tgtEl>
                                      </p:cBhvr>
                                    </p:animEffect>
                                  </p:childTnLst>
                                </p:cTn>
                              </p:par>
                            </p:childTnLst>
                          </p:cTn>
                        </p:par>
                        <p:par>
                          <p:cTn id="87" fill="hold">
                            <p:stCondLst>
                              <p:cond delay="1500"/>
                            </p:stCondLst>
                            <p:childTnLst>
                              <p:par>
                                <p:cTn id="88" presetID="42" presetClass="path" presetSubtype="0" accel="50000" decel="50000" fill="hold" grpId="1" nodeType="afterEffect">
                                  <p:stCondLst>
                                    <p:cond delay="0"/>
                                  </p:stCondLst>
                                  <p:childTnLst>
                                    <p:animMotion origin="layout" path="M 3.54167E-6 1.85185E-6 L -0.01198 -0.42824 " pathEditMode="relative" rAng="0" ptsTypes="AA">
                                      <p:cBhvr>
                                        <p:cTn id="89" dur="1000" fill="hold"/>
                                        <p:tgtEl>
                                          <p:spTgt spid="20"/>
                                        </p:tgtEl>
                                        <p:attrNameLst>
                                          <p:attrName>ppt_x</p:attrName>
                                          <p:attrName>ppt_y</p:attrName>
                                        </p:attrNameLst>
                                      </p:cBhvr>
                                      <p:rCtr x="-599" y="-21412"/>
                                    </p:animMotion>
                                  </p:childTnLst>
                                </p:cTn>
                              </p:par>
                            </p:childTnLst>
                          </p:cTn>
                        </p:par>
                        <p:par>
                          <p:cTn id="90" fill="hold">
                            <p:stCondLst>
                              <p:cond delay="2500"/>
                            </p:stCondLst>
                            <p:childTnLst>
                              <p:par>
                                <p:cTn id="91" presetID="1" presetClass="exit" presetSubtype="0" fill="hold" grpId="2" nodeType="afterEffect">
                                  <p:stCondLst>
                                    <p:cond delay="0"/>
                                  </p:stCondLst>
                                  <p:childTnLst>
                                    <p:set>
                                      <p:cBhvr>
                                        <p:cTn id="92" dur="1" fill="hold">
                                          <p:stCondLst>
                                            <p:cond delay="0"/>
                                          </p:stCondLst>
                                        </p:cTn>
                                        <p:tgtEl>
                                          <p:spTgt spid="20"/>
                                        </p:tgtEl>
                                        <p:attrNameLst>
                                          <p:attrName>style.visibility</p:attrName>
                                        </p:attrNameLst>
                                      </p:cBhvr>
                                      <p:to>
                                        <p:strVal val="hidden"/>
                                      </p:to>
                                    </p:set>
                                  </p:childTnLst>
                                </p:cTn>
                              </p:par>
                            </p:childTnLst>
                          </p:cTn>
                        </p:par>
                        <p:par>
                          <p:cTn id="93" fill="hold">
                            <p:stCondLst>
                              <p:cond delay="2500"/>
                            </p:stCondLst>
                            <p:childTnLst>
                              <p:par>
                                <p:cTn id="94" presetID="53" presetClass="entr" presetSubtype="16" fill="hold" grpId="0" nodeType="afterEffect">
                                  <p:stCondLst>
                                    <p:cond delay="0"/>
                                  </p:stCondLst>
                                  <p:childTnLst>
                                    <p:set>
                                      <p:cBhvr>
                                        <p:cTn id="95" dur="1" fill="hold">
                                          <p:stCondLst>
                                            <p:cond delay="0"/>
                                          </p:stCondLst>
                                        </p:cTn>
                                        <p:tgtEl>
                                          <p:spTgt spid="23"/>
                                        </p:tgtEl>
                                        <p:attrNameLst>
                                          <p:attrName>style.visibility</p:attrName>
                                        </p:attrNameLst>
                                      </p:cBhvr>
                                      <p:to>
                                        <p:strVal val="visible"/>
                                      </p:to>
                                    </p:set>
                                    <p:anim calcmode="lin" valueType="num">
                                      <p:cBhvr>
                                        <p:cTn id="96" dur="500" fill="hold"/>
                                        <p:tgtEl>
                                          <p:spTgt spid="23"/>
                                        </p:tgtEl>
                                        <p:attrNameLst>
                                          <p:attrName>ppt_w</p:attrName>
                                        </p:attrNameLst>
                                      </p:cBhvr>
                                      <p:tavLst>
                                        <p:tav tm="0">
                                          <p:val>
                                            <p:fltVal val="0"/>
                                          </p:val>
                                        </p:tav>
                                        <p:tav tm="100000">
                                          <p:val>
                                            <p:strVal val="#ppt_w"/>
                                          </p:val>
                                        </p:tav>
                                      </p:tavLst>
                                    </p:anim>
                                    <p:anim calcmode="lin" valueType="num">
                                      <p:cBhvr>
                                        <p:cTn id="97" dur="500" fill="hold"/>
                                        <p:tgtEl>
                                          <p:spTgt spid="23"/>
                                        </p:tgtEl>
                                        <p:attrNameLst>
                                          <p:attrName>ppt_h</p:attrName>
                                        </p:attrNameLst>
                                      </p:cBhvr>
                                      <p:tavLst>
                                        <p:tav tm="0">
                                          <p:val>
                                            <p:fltVal val="0"/>
                                          </p:val>
                                        </p:tav>
                                        <p:tav tm="100000">
                                          <p:val>
                                            <p:strVal val="#ppt_h"/>
                                          </p:val>
                                        </p:tav>
                                      </p:tavLst>
                                    </p:anim>
                                    <p:animEffect transition="in" filter="fade">
                                      <p:cBhvr>
                                        <p:cTn id="98" dur="500"/>
                                        <p:tgtEl>
                                          <p:spTgt spid="23"/>
                                        </p:tgtEl>
                                      </p:cBhvr>
                                    </p:animEffect>
                                  </p:childTnLst>
                                </p:cTn>
                              </p:par>
                            </p:childTnLst>
                          </p:cTn>
                        </p:par>
                        <p:par>
                          <p:cTn id="99" fill="hold">
                            <p:stCondLst>
                              <p:cond delay="3000"/>
                            </p:stCondLst>
                            <p:childTnLst>
                              <p:par>
                                <p:cTn id="100" presetID="53" presetClass="entr" presetSubtype="16" fill="hold" nodeType="afterEffect">
                                  <p:stCondLst>
                                    <p:cond delay="0"/>
                                  </p:stCondLst>
                                  <p:childTnLst>
                                    <p:set>
                                      <p:cBhvr>
                                        <p:cTn id="101" dur="1" fill="hold">
                                          <p:stCondLst>
                                            <p:cond delay="0"/>
                                          </p:stCondLst>
                                        </p:cTn>
                                        <p:tgtEl>
                                          <p:spTgt spid="24"/>
                                        </p:tgtEl>
                                        <p:attrNameLst>
                                          <p:attrName>style.visibility</p:attrName>
                                        </p:attrNameLst>
                                      </p:cBhvr>
                                      <p:to>
                                        <p:strVal val="visible"/>
                                      </p:to>
                                    </p:set>
                                    <p:anim calcmode="lin" valueType="num">
                                      <p:cBhvr>
                                        <p:cTn id="102" dur="500" fill="hold"/>
                                        <p:tgtEl>
                                          <p:spTgt spid="24"/>
                                        </p:tgtEl>
                                        <p:attrNameLst>
                                          <p:attrName>ppt_w</p:attrName>
                                        </p:attrNameLst>
                                      </p:cBhvr>
                                      <p:tavLst>
                                        <p:tav tm="0">
                                          <p:val>
                                            <p:fltVal val="0"/>
                                          </p:val>
                                        </p:tav>
                                        <p:tav tm="100000">
                                          <p:val>
                                            <p:strVal val="#ppt_w"/>
                                          </p:val>
                                        </p:tav>
                                      </p:tavLst>
                                    </p:anim>
                                    <p:anim calcmode="lin" valueType="num">
                                      <p:cBhvr>
                                        <p:cTn id="103" dur="500" fill="hold"/>
                                        <p:tgtEl>
                                          <p:spTgt spid="24"/>
                                        </p:tgtEl>
                                        <p:attrNameLst>
                                          <p:attrName>ppt_h</p:attrName>
                                        </p:attrNameLst>
                                      </p:cBhvr>
                                      <p:tavLst>
                                        <p:tav tm="0">
                                          <p:val>
                                            <p:fltVal val="0"/>
                                          </p:val>
                                        </p:tav>
                                        <p:tav tm="100000">
                                          <p:val>
                                            <p:strVal val="#ppt_h"/>
                                          </p:val>
                                        </p:tav>
                                      </p:tavLst>
                                    </p:anim>
                                    <p:animEffect transition="in" filter="fade">
                                      <p:cBhvr>
                                        <p:cTn id="104" dur="500"/>
                                        <p:tgtEl>
                                          <p:spTgt spid="24"/>
                                        </p:tgtEl>
                                      </p:cBhvr>
                                    </p:animEffect>
                                  </p:childTnLst>
                                </p:cTn>
                              </p:par>
                            </p:childTnLst>
                          </p:cTn>
                        </p:par>
                        <p:par>
                          <p:cTn id="105" fill="hold">
                            <p:stCondLst>
                              <p:cond delay="3500"/>
                            </p:stCondLst>
                            <p:childTnLst>
                              <p:par>
                                <p:cTn id="106" presetID="26" presetClass="emph" presetSubtype="0" repeatCount="3000" fill="hold" nodeType="afterEffect">
                                  <p:stCondLst>
                                    <p:cond delay="0"/>
                                  </p:stCondLst>
                                  <p:childTnLst>
                                    <p:animEffect transition="out" filter="fade">
                                      <p:cBhvr>
                                        <p:cTn id="107" dur="500" tmFilter="0, 0; .2, .5; .8, .5; 1, 0"/>
                                        <p:tgtEl>
                                          <p:spTgt spid="24"/>
                                        </p:tgtEl>
                                      </p:cBhvr>
                                    </p:animEffect>
                                    <p:animScale>
                                      <p:cBhvr>
                                        <p:cTn id="108" dur="250" autoRev="1" fill="hold"/>
                                        <p:tgtEl>
                                          <p:spTgt spid="24"/>
                                        </p:tgtEl>
                                      </p:cBhvr>
                                      <p:by x="105000" y="105000"/>
                                    </p:animScale>
                                  </p:childTnLst>
                                </p:cTn>
                              </p:par>
                            </p:childTnLst>
                          </p:cTn>
                        </p:par>
                        <p:par>
                          <p:cTn id="109" fill="hold">
                            <p:stCondLst>
                              <p:cond delay="5000"/>
                            </p:stCondLst>
                            <p:childTnLst>
                              <p:par>
                                <p:cTn id="110" presetID="1" presetClass="exit" presetSubtype="0" fill="hold" grpId="1" nodeType="afterEffect">
                                  <p:stCondLst>
                                    <p:cond delay="0"/>
                                  </p:stCondLst>
                                  <p:childTnLst>
                                    <p:set>
                                      <p:cBhvr>
                                        <p:cTn id="111" dur="1" fill="hold">
                                          <p:stCondLst>
                                            <p:cond delay="0"/>
                                          </p:stCondLst>
                                        </p:cTn>
                                        <p:tgtEl>
                                          <p:spTgt spid="21"/>
                                        </p:tgtEl>
                                        <p:attrNameLst>
                                          <p:attrName>style.visibility</p:attrName>
                                        </p:attrNameLst>
                                      </p:cBhvr>
                                      <p:to>
                                        <p:strVal val="hidden"/>
                                      </p:to>
                                    </p:set>
                                  </p:childTnLst>
                                </p:cTn>
                              </p:par>
                              <p:par>
                                <p:cTn id="112" presetID="1" presetClass="exit" presetSubtype="0" fill="hold" grpId="1" nodeType="withEffect">
                                  <p:stCondLst>
                                    <p:cond delay="0"/>
                                  </p:stCondLst>
                                  <p:childTnLst>
                                    <p:set>
                                      <p:cBhvr>
                                        <p:cTn id="113" dur="1" fill="hold">
                                          <p:stCondLst>
                                            <p:cond delay="0"/>
                                          </p:stCondLst>
                                        </p:cTn>
                                        <p:tgtEl>
                                          <p:spTgt spid="23"/>
                                        </p:tgtEl>
                                        <p:attrNameLst>
                                          <p:attrName>style.visibility</p:attrName>
                                        </p:attrNameLst>
                                      </p:cBhvr>
                                      <p:to>
                                        <p:strVal val="hidden"/>
                                      </p:to>
                                    </p:set>
                                  </p:childTnLst>
                                </p:cTn>
                              </p:par>
                              <p:par>
                                <p:cTn id="114" presetID="1" presetClass="exit" presetSubtype="0" fill="hold" nodeType="withEffect">
                                  <p:stCondLst>
                                    <p:cond delay="0"/>
                                  </p:stCondLst>
                                  <p:childTnLst>
                                    <p:set>
                                      <p:cBhvr>
                                        <p:cTn id="115" dur="1" fill="hold">
                                          <p:stCondLst>
                                            <p:cond delay="0"/>
                                          </p:stCondLst>
                                        </p:cTn>
                                        <p:tgtEl>
                                          <p:spTgt spid="24"/>
                                        </p:tgtEl>
                                        <p:attrNameLst>
                                          <p:attrName>style.visibility</p:attrName>
                                        </p:attrNameLst>
                                      </p:cBhvr>
                                      <p:to>
                                        <p:strVal val="hidden"/>
                                      </p:to>
                                    </p:set>
                                  </p:childTnLst>
                                </p:cTn>
                              </p:par>
                              <p:par>
                                <p:cTn id="116" presetID="1" presetClass="exit" presetSubtype="0" fill="hold" nodeType="withEffect">
                                  <p:stCondLst>
                                    <p:cond delay="0"/>
                                  </p:stCondLst>
                                  <p:childTnLst>
                                    <p:set>
                                      <p:cBhvr>
                                        <p:cTn id="117" dur="1" fill="hold">
                                          <p:stCondLst>
                                            <p:cond delay="0"/>
                                          </p:stCondLst>
                                        </p:cTn>
                                        <p:tgtEl>
                                          <p:spTgt spid="24"/>
                                        </p:tgtEl>
                                        <p:attrNameLst>
                                          <p:attrName>style.visibility</p:attrName>
                                        </p:attrNameLst>
                                      </p:cBhvr>
                                      <p:to>
                                        <p:strVal val="hidden"/>
                                      </p:to>
                                    </p:set>
                                  </p:childTnLst>
                                </p:cTn>
                              </p:par>
                              <p:par>
                                <p:cTn id="118" presetID="1" presetClass="exit" presetSubtype="0" fill="hold" grpId="3" nodeType="withEffect">
                                  <p:stCondLst>
                                    <p:cond delay="0"/>
                                  </p:stCondLst>
                                  <p:childTnLst>
                                    <p:set>
                                      <p:cBhvr>
                                        <p:cTn id="119" dur="1" fill="hold">
                                          <p:stCondLst>
                                            <p:cond delay="0"/>
                                          </p:stCondLst>
                                        </p:cTn>
                                        <p:tgtEl>
                                          <p:spTgt spid="13"/>
                                        </p:tgtEl>
                                        <p:attrNameLst>
                                          <p:attrName>style.visibility</p:attrName>
                                        </p:attrNameLst>
                                      </p:cBhvr>
                                      <p:to>
                                        <p:strVal val="hidden"/>
                                      </p:to>
                                    </p:set>
                                  </p:childTnLst>
                                </p:cTn>
                              </p:par>
                              <p:par>
                                <p:cTn id="120" presetID="1" presetClass="exit" presetSubtype="0" fill="hold" grpId="3" nodeType="withEffect">
                                  <p:stCondLst>
                                    <p:cond delay="0"/>
                                  </p:stCondLst>
                                  <p:childTnLst>
                                    <p:set>
                                      <p:cBhvr>
                                        <p:cTn id="121" dur="1" fill="hold">
                                          <p:stCondLst>
                                            <p:cond delay="0"/>
                                          </p:stCondLst>
                                        </p:cTn>
                                        <p:tgtEl>
                                          <p:spTgt spid="20"/>
                                        </p:tgtEl>
                                        <p:attrNameLst>
                                          <p:attrName>style.visibility</p:attrName>
                                        </p:attrNameLst>
                                      </p:cBhvr>
                                      <p:to>
                                        <p:strVal val="hidden"/>
                                      </p:to>
                                    </p:set>
                                  </p:childTnLst>
                                </p:cTn>
                              </p:par>
                            </p:childTnLst>
                          </p:cTn>
                        </p:par>
                        <p:par>
                          <p:cTn id="122" fill="hold">
                            <p:stCondLst>
                              <p:cond delay="5000"/>
                            </p:stCondLst>
                            <p:childTnLst>
                              <p:par>
                                <p:cTn id="123" presetID="10" presetClass="entr" presetSubtype="0" fill="hold" grpId="0" nodeType="afterEffect">
                                  <p:stCondLst>
                                    <p:cond delay="0"/>
                                  </p:stCondLst>
                                  <p:childTnLst>
                                    <p:set>
                                      <p:cBhvr>
                                        <p:cTn id="124" dur="1" fill="hold">
                                          <p:stCondLst>
                                            <p:cond delay="0"/>
                                          </p:stCondLst>
                                        </p:cTn>
                                        <p:tgtEl>
                                          <p:spTgt spid="25"/>
                                        </p:tgtEl>
                                        <p:attrNameLst>
                                          <p:attrName>style.visibility</p:attrName>
                                        </p:attrNameLst>
                                      </p:cBhvr>
                                      <p:to>
                                        <p:strVal val="visible"/>
                                      </p:to>
                                    </p:set>
                                    <p:animEffect transition="in" filter="fade">
                                      <p:cBhvr>
                                        <p:cTn id="125" dur="500"/>
                                        <p:tgtEl>
                                          <p:spTgt spid="25"/>
                                        </p:tgtEl>
                                      </p:cBhvr>
                                    </p:animEffect>
                                  </p:childTnLst>
                                </p:cTn>
                              </p:par>
                              <p:par>
                                <p:cTn id="126" presetID="10" presetClass="entr" presetSubtype="0" fill="hold" grpId="0" nodeType="withEffect">
                                  <p:stCondLst>
                                    <p:cond delay="0"/>
                                  </p:stCondLst>
                                  <p:childTnLst>
                                    <p:set>
                                      <p:cBhvr>
                                        <p:cTn id="127" dur="1" fill="hold">
                                          <p:stCondLst>
                                            <p:cond delay="0"/>
                                          </p:stCondLst>
                                        </p:cTn>
                                        <p:tgtEl>
                                          <p:spTgt spid="26"/>
                                        </p:tgtEl>
                                        <p:attrNameLst>
                                          <p:attrName>style.visibility</p:attrName>
                                        </p:attrNameLst>
                                      </p:cBhvr>
                                      <p:to>
                                        <p:strVal val="visible"/>
                                      </p:to>
                                    </p:set>
                                    <p:animEffect transition="in" filter="fade">
                                      <p:cBhvr>
                                        <p:cTn id="128" dur="500"/>
                                        <p:tgtEl>
                                          <p:spTgt spid="26"/>
                                        </p:tgtEl>
                                      </p:cBhvr>
                                    </p:animEffect>
                                  </p:childTnLst>
                                </p:cTn>
                              </p:par>
                            </p:childTnLst>
                          </p:cTn>
                        </p:par>
                        <p:par>
                          <p:cTn id="129" fill="hold">
                            <p:stCondLst>
                              <p:cond delay="5500"/>
                            </p:stCondLst>
                            <p:childTnLst>
                              <p:par>
                                <p:cTn id="130" presetID="42" presetClass="path" presetSubtype="0" accel="50000" decel="50000" fill="hold" grpId="1" nodeType="afterEffect">
                                  <p:stCondLst>
                                    <p:cond delay="0"/>
                                  </p:stCondLst>
                                  <p:childTnLst>
                                    <p:animMotion origin="layout" path="M -2.29167E-6 2.96296E-6 L 0.02604 -0.40371 " pathEditMode="relative" rAng="0" ptsTypes="AA">
                                      <p:cBhvr>
                                        <p:cTn id="131" dur="1000" fill="hold"/>
                                        <p:tgtEl>
                                          <p:spTgt spid="9"/>
                                        </p:tgtEl>
                                        <p:attrNameLst>
                                          <p:attrName>ppt_x</p:attrName>
                                          <p:attrName>ppt_y</p:attrName>
                                        </p:attrNameLst>
                                      </p:cBhvr>
                                      <p:rCtr x="1302" y="-20185"/>
                                    </p:animMotion>
                                  </p:childTnLst>
                                </p:cTn>
                              </p:par>
                            </p:childTnLst>
                          </p:cTn>
                        </p:par>
                        <p:par>
                          <p:cTn id="132" fill="hold">
                            <p:stCondLst>
                              <p:cond delay="6500"/>
                            </p:stCondLst>
                            <p:childTnLst>
                              <p:par>
                                <p:cTn id="133" presetID="1" presetClass="exit" presetSubtype="0" fill="hold" grpId="2" nodeType="afterEffect">
                                  <p:stCondLst>
                                    <p:cond delay="0"/>
                                  </p:stCondLst>
                                  <p:childTnLst>
                                    <p:set>
                                      <p:cBhvr>
                                        <p:cTn id="134" dur="1" fill="hold">
                                          <p:stCondLst>
                                            <p:cond delay="0"/>
                                          </p:stCondLst>
                                        </p:cTn>
                                        <p:tgtEl>
                                          <p:spTgt spid="9"/>
                                        </p:tgtEl>
                                        <p:attrNameLst>
                                          <p:attrName>style.visibility</p:attrName>
                                        </p:attrNameLst>
                                      </p:cBhvr>
                                      <p:to>
                                        <p:strVal val="hidden"/>
                                      </p:to>
                                    </p:set>
                                  </p:childTnLst>
                                </p:cTn>
                              </p:par>
                            </p:childTnLst>
                          </p:cTn>
                        </p:par>
                        <p:par>
                          <p:cTn id="135" fill="hold">
                            <p:stCondLst>
                              <p:cond delay="6500"/>
                            </p:stCondLst>
                            <p:childTnLst>
                              <p:par>
                                <p:cTn id="136" presetID="53" presetClass="entr" presetSubtype="16" fill="hold" grpId="0" nodeType="afterEffect">
                                  <p:stCondLst>
                                    <p:cond delay="0"/>
                                  </p:stCondLst>
                                  <p:childTnLst>
                                    <p:set>
                                      <p:cBhvr>
                                        <p:cTn id="137" dur="1" fill="hold">
                                          <p:stCondLst>
                                            <p:cond delay="0"/>
                                          </p:stCondLst>
                                        </p:cTn>
                                        <p:tgtEl>
                                          <p:spTgt spid="27"/>
                                        </p:tgtEl>
                                        <p:attrNameLst>
                                          <p:attrName>style.visibility</p:attrName>
                                        </p:attrNameLst>
                                      </p:cBhvr>
                                      <p:to>
                                        <p:strVal val="visible"/>
                                      </p:to>
                                    </p:set>
                                    <p:anim calcmode="lin" valueType="num">
                                      <p:cBhvr>
                                        <p:cTn id="138" dur="500" fill="hold"/>
                                        <p:tgtEl>
                                          <p:spTgt spid="27"/>
                                        </p:tgtEl>
                                        <p:attrNameLst>
                                          <p:attrName>ppt_w</p:attrName>
                                        </p:attrNameLst>
                                      </p:cBhvr>
                                      <p:tavLst>
                                        <p:tav tm="0">
                                          <p:val>
                                            <p:fltVal val="0"/>
                                          </p:val>
                                        </p:tav>
                                        <p:tav tm="100000">
                                          <p:val>
                                            <p:strVal val="#ppt_w"/>
                                          </p:val>
                                        </p:tav>
                                      </p:tavLst>
                                    </p:anim>
                                    <p:anim calcmode="lin" valueType="num">
                                      <p:cBhvr>
                                        <p:cTn id="139" dur="500" fill="hold"/>
                                        <p:tgtEl>
                                          <p:spTgt spid="27"/>
                                        </p:tgtEl>
                                        <p:attrNameLst>
                                          <p:attrName>ppt_h</p:attrName>
                                        </p:attrNameLst>
                                      </p:cBhvr>
                                      <p:tavLst>
                                        <p:tav tm="0">
                                          <p:val>
                                            <p:fltVal val="0"/>
                                          </p:val>
                                        </p:tav>
                                        <p:tav tm="100000">
                                          <p:val>
                                            <p:strVal val="#ppt_h"/>
                                          </p:val>
                                        </p:tav>
                                      </p:tavLst>
                                    </p:anim>
                                    <p:animEffect transition="in" filter="fade">
                                      <p:cBhvr>
                                        <p:cTn id="140" dur="500"/>
                                        <p:tgtEl>
                                          <p:spTgt spid="27"/>
                                        </p:tgtEl>
                                      </p:cBhvr>
                                    </p:animEffect>
                                  </p:childTnLst>
                                </p:cTn>
                              </p:par>
                            </p:childTnLst>
                          </p:cTn>
                        </p:par>
                        <p:par>
                          <p:cTn id="141" fill="hold">
                            <p:stCondLst>
                              <p:cond delay="7000"/>
                            </p:stCondLst>
                            <p:childTnLst>
                              <p:par>
                                <p:cTn id="142" presetID="42" presetClass="path" presetSubtype="0" accel="50000" decel="50000" fill="hold" grpId="1" nodeType="afterEffect">
                                  <p:stCondLst>
                                    <p:cond delay="0"/>
                                  </p:stCondLst>
                                  <p:childTnLst>
                                    <p:animMotion origin="layout" path="M 2.70833E-6 2.96296E-6 L -0.02474 -0.42963 " pathEditMode="relative" rAng="0" ptsTypes="AA">
                                      <p:cBhvr>
                                        <p:cTn id="143" dur="1000" fill="hold"/>
                                        <p:tgtEl>
                                          <p:spTgt spid="18"/>
                                        </p:tgtEl>
                                        <p:attrNameLst>
                                          <p:attrName>ppt_x</p:attrName>
                                          <p:attrName>ppt_y</p:attrName>
                                        </p:attrNameLst>
                                      </p:cBhvr>
                                      <p:rCtr x="-1237" y="-21481"/>
                                    </p:animMotion>
                                  </p:childTnLst>
                                </p:cTn>
                              </p:par>
                            </p:childTnLst>
                          </p:cTn>
                        </p:par>
                        <p:par>
                          <p:cTn id="144" fill="hold">
                            <p:stCondLst>
                              <p:cond delay="8000"/>
                            </p:stCondLst>
                            <p:childTnLst>
                              <p:par>
                                <p:cTn id="145" presetID="1" presetClass="exit" presetSubtype="0" fill="hold" grpId="2" nodeType="afterEffect">
                                  <p:stCondLst>
                                    <p:cond delay="0"/>
                                  </p:stCondLst>
                                  <p:childTnLst>
                                    <p:set>
                                      <p:cBhvr>
                                        <p:cTn id="146" dur="1" fill="hold">
                                          <p:stCondLst>
                                            <p:cond delay="0"/>
                                          </p:stCondLst>
                                        </p:cTn>
                                        <p:tgtEl>
                                          <p:spTgt spid="18"/>
                                        </p:tgtEl>
                                        <p:attrNameLst>
                                          <p:attrName>style.visibility</p:attrName>
                                        </p:attrNameLst>
                                      </p:cBhvr>
                                      <p:to>
                                        <p:strVal val="hidden"/>
                                      </p:to>
                                    </p:set>
                                  </p:childTnLst>
                                </p:cTn>
                              </p:par>
                            </p:childTnLst>
                          </p:cTn>
                        </p:par>
                        <p:par>
                          <p:cTn id="147" fill="hold">
                            <p:stCondLst>
                              <p:cond delay="8000"/>
                            </p:stCondLst>
                            <p:childTnLst>
                              <p:par>
                                <p:cTn id="148" presetID="53" presetClass="entr" presetSubtype="16" fill="hold" grpId="0" nodeType="afterEffect">
                                  <p:stCondLst>
                                    <p:cond delay="0"/>
                                  </p:stCondLst>
                                  <p:childTnLst>
                                    <p:set>
                                      <p:cBhvr>
                                        <p:cTn id="149" dur="1" fill="hold">
                                          <p:stCondLst>
                                            <p:cond delay="0"/>
                                          </p:stCondLst>
                                        </p:cTn>
                                        <p:tgtEl>
                                          <p:spTgt spid="28"/>
                                        </p:tgtEl>
                                        <p:attrNameLst>
                                          <p:attrName>style.visibility</p:attrName>
                                        </p:attrNameLst>
                                      </p:cBhvr>
                                      <p:to>
                                        <p:strVal val="visible"/>
                                      </p:to>
                                    </p:set>
                                    <p:anim calcmode="lin" valueType="num">
                                      <p:cBhvr>
                                        <p:cTn id="150" dur="500" fill="hold"/>
                                        <p:tgtEl>
                                          <p:spTgt spid="28"/>
                                        </p:tgtEl>
                                        <p:attrNameLst>
                                          <p:attrName>ppt_w</p:attrName>
                                        </p:attrNameLst>
                                      </p:cBhvr>
                                      <p:tavLst>
                                        <p:tav tm="0">
                                          <p:val>
                                            <p:fltVal val="0"/>
                                          </p:val>
                                        </p:tav>
                                        <p:tav tm="100000">
                                          <p:val>
                                            <p:strVal val="#ppt_w"/>
                                          </p:val>
                                        </p:tav>
                                      </p:tavLst>
                                    </p:anim>
                                    <p:anim calcmode="lin" valueType="num">
                                      <p:cBhvr>
                                        <p:cTn id="151" dur="500" fill="hold"/>
                                        <p:tgtEl>
                                          <p:spTgt spid="28"/>
                                        </p:tgtEl>
                                        <p:attrNameLst>
                                          <p:attrName>ppt_h</p:attrName>
                                        </p:attrNameLst>
                                      </p:cBhvr>
                                      <p:tavLst>
                                        <p:tav tm="0">
                                          <p:val>
                                            <p:fltVal val="0"/>
                                          </p:val>
                                        </p:tav>
                                        <p:tav tm="100000">
                                          <p:val>
                                            <p:strVal val="#ppt_h"/>
                                          </p:val>
                                        </p:tav>
                                      </p:tavLst>
                                    </p:anim>
                                    <p:animEffect transition="in" filter="fade">
                                      <p:cBhvr>
                                        <p:cTn id="152" dur="500"/>
                                        <p:tgtEl>
                                          <p:spTgt spid="28"/>
                                        </p:tgtEl>
                                      </p:cBhvr>
                                    </p:animEffect>
                                  </p:childTnLst>
                                </p:cTn>
                              </p:par>
                            </p:childTnLst>
                          </p:cTn>
                        </p:par>
                        <p:par>
                          <p:cTn id="153" fill="hold">
                            <p:stCondLst>
                              <p:cond delay="8500"/>
                            </p:stCondLst>
                            <p:childTnLst>
                              <p:par>
                                <p:cTn id="154" presetID="53" presetClass="entr" presetSubtype="16" fill="hold" nodeType="afterEffect">
                                  <p:stCondLst>
                                    <p:cond delay="0"/>
                                  </p:stCondLst>
                                  <p:childTnLst>
                                    <p:set>
                                      <p:cBhvr>
                                        <p:cTn id="155" dur="1" fill="hold">
                                          <p:stCondLst>
                                            <p:cond delay="0"/>
                                          </p:stCondLst>
                                        </p:cTn>
                                        <p:tgtEl>
                                          <p:spTgt spid="29"/>
                                        </p:tgtEl>
                                        <p:attrNameLst>
                                          <p:attrName>style.visibility</p:attrName>
                                        </p:attrNameLst>
                                      </p:cBhvr>
                                      <p:to>
                                        <p:strVal val="visible"/>
                                      </p:to>
                                    </p:set>
                                    <p:anim calcmode="lin" valueType="num">
                                      <p:cBhvr>
                                        <p:cTn id="156" dur="500" fill="hold"/>
                                        <p:tgtEl>
                                          <p:spTgt spid="29"/>
                                        </p:tgtEl>
                                        <p:attrNameLst>
                                          <p:attrName>ppt_w</p:attrName>
                                        </p:attrNameLst>
                                      </p:cBhvr>
                                      <p:tavLst>
                                        <p:tav tm="0">
                                          <p:val>
                                            <p:fltVal val="0"/>
                                          </p:val>
                                        </p:tav>
                                        <p:tav tm="100000">
                                          <p:val>
                                            <p:strVal val="#ppt_w"/>
                                          </p:val>
                                        </p:tav>
                                      </p:tavLst>
                                    </p:anim>
                                    <p:anim calcmode="lin" valueType="num">
                                      <p:cBhvr>
                                        <p:cTn id="157" dur="500" fill="hold"/>
                                        <p:tgtEl>
                                          <p:spTgt spid="29"/>
                                        </p:tgtEl>
                                        <p:attrNameLst>
                                          <p:attrName>ppt_h</p:attrName>
                                        </p:attrNameLst>
                                      </p:cBhvr>
                                      <p:tavLst>
                                        <p:tav tm="0">
                                          <p:val>
                                            <p:fltVal val="0"/>
                                          </p:val>
                                        </p:tav>
                                        <p:tav tm="100000">
                                          <p:val>
                                            <p:strVal val="#ppt_h"/>
                                          </p:val>
                                        </p:tav>
                                      </p:tavLst>
                                    </p:anim>
                                    <p:animEffect transition="in" filter="fade">
                                      <p:cBhvr>
                                        <p:cTn id="158" dur="500"/>
                                        <p:tgtEl>
                                          <p:spTgt spid="29"/>
                                        </p:tgtEl>
                                      </p:cBhvr>
                                    </p:animEffect>
                                  </p:childTnLst>
                                </p:cTn>
                              </p:par>
                            </p:childTnLst>
                          </p:cTn>
                        </p:par>
                        <p:par>
                          <p:cTn id="159" fill="hold">
                            <p:stCondLst>
                              <p:cond delay="9000"/>
                            </p:stCondLst>
                            <p:childTnLst>
                              <p:par>
                                <p:cTn id="160" presetID="26" presetClass="emph" presetSubtype="0" repeatCount="3000" fill="hold" nodeType="afterEffect">
                                  <p:stCondLst>
                                    <p:cond delay="0"/>
                                  </p:stCondLst>
                                  <p:childTnLst>
                                    <p:animEffect transition="out" filter="fade">
                                      <p:cBhvr>
                                        <p:cTn id="161" dur="500" tmFilter="0, 0; .2, .5; .8, .5; 1, 0"/>
                                        <p:tgtEl>
                                          <p:spTgt spid="29"/>
                                        </p:tgtEl>
                                      </p:cBhvr>
                                    </p:animEffect>
                                    <p:animScale>
                                      <p:cBhvr>
                                        <p:cTn id="162" dur="250" autoRev="1" fill="hold"/>
                                        <p:tgtEl>
                                          <p:spTgt spid="29"/>
                                        </p:tgtEl>
                                      </p:cBhvr>
                                      <p:by x="105000" y="105000"/>
                                    </p:animScale>
                                  </p:childTnLst>
                                </p:cTn>
                              </p:par>
                            </p:childTnLst>
                          </p:cTn>
                        </p:par>
                      </p:childTnLst>
                    </p:cTn>
                  </p:par>
                  <p:par>
                    <p:cTn id="163" fill="hold">
                      <p:stCondLst>
                        <p:cond delay="indefinite"/>
                      </p:stCondLst>
                      <p:childTnLst>
                        <p:par>
                          <p:cTn id="164" fill="hold">
                            <p:stCondLst>
                              <p:cond delay="0"/>
                            </p:stCondLst>
                            <p:childTnLst>
                              <p:par>
                                <p:cTn id="165" presetID="22" presetClass="entr" presetSubtype="8" fill="hold" grpId="0" nodeType="clickEffect">
                                  <p:stCondLst>
                                    <p:cond delay="0"/>
                                  </p:stCondLst>
                                  <p:childTnLst>
                                    <p:set>
                                      <p:cBhvr>
                                        <p:cTn id="166" dur="1" fill="hold">
                                          <p:stCondLst>
                                            <p:cond delay="0"/>
                                          </p:stCondLst>
                                        </p:cTn>
                                        <p:tgtEl>
                                          <p:spTgt spid="4">
                                            <p:txEl>
                                              <p:pRg st="1" end="1"/>
                                            </p:txEl>
                                          </p:spTgt>
                                        </p:tgtEl>
                                        <p:attrNameLst>
                                          <p:attrName>style.visibility</p:attrName>
                                        </p:attrNameLst>
                                      </p:cBhvr>
                                      <p:to>
                                        <p:strVal val="visible"/>
                                      </p:to>
                                    </p:set>
                                    <p:animEffect transition="in" filter="wipe(left)">
                                      <p:cBhvr>
                                        <p:cTn id="167" dur="500"/>
                                        <p:tgtEl>
                                          <p:spTgt spid="4">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9" grpId="0" animBg="1"/>
      <p:bldP spid="9" grpId="1" animBg="1"/>
      <p:bldP spid="9" grpId="2" animBg="1"/>
      <p:bldP spid="12" grpId="0" animBg="1"/>
      <p:bldP spid="25" grpId="0" animBg="1"/>
      <p:bldP spid="15" grpId="0" animBg="1"/>
      <p:bldP spid="13" grpId="0" animBg="1"/>
      <p:bldP spid="13" grpId="1" animBg="1"/>
      <p:bldP spid="13" grpId="2" animBg="1"/>
      <p:bldP spid="13" grpId="3" animBg="1"/>
      <p:bldP spid="14" grpId="0" animBg="1"/>
      <p:bldP spid="16" grpId="0" animBg="1"/>
      <p:bldP spid="17" grpId="0" animBg="1"/>
      <p:bldP spid="18" grpId="0" animBg="1"/>
      <p:bldP spid="18" grpId="1" animBg="1"/>
      <p:bldP spid="18" grpId="2" animBg="1"/>
      <p:bldP spid="19" grpId="0" animBg="1"/>
      <p:bldP spid="20" grpId="0" animBg="1"/>
      <p:bldP spid="20" grpId="1" animBg="1"/>
      <p:bldP spid="20" grpId="2" animBg="1"/>
      <p:bldP spid="20" grpId="3" animBg="1"/>
      <p:bldP spid="4" grpId="0" uiExpand="1" build="p"/>
      <p:bldP spid="5" grpId="0" animBg="1"/>
      <p:bldP spid="21" grpId="0" animBg="1"/>
      <p:bldP spid="21" grpId="1" animBg="1"/>
      <p:bldP spid="23" grpId="0" animBg="1"/>
      <p:bldP spid="23" grpId="1" animBg="1"/>
      <p:bldP spid="26" grpId="0" animBg="1"/>
      <p:bldP spid="27" grpId="0" animBg="1"/>
      <p:bldP spid="28"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6" descr="Không có mô tả.">
            <a:extLst>
              <a:ext uri="{FF2B5EF4-FFF2-40B4-BE49-F238E27FC236}">
                <a16:creationId xmlns:a16="http://schemas.microsoft.com/office/drawing/2014/main" id="{F860F635-AF82-418D-9177-7F254C6D8964}"/>
              </a:ext>
            </a:extLst>
          </p:cNvPr>
          <p:cNvPicPr>
            <a:picLocks noChangeAspect="1" noChangeArrowheads="1"/>
          </p:cNvPicPr>
          <p:nvPr/>
        </p:nvPicPr>
        <p:blipFill>
          <a:blip r:embed="rId2">
            <a:clrChange>
              <a:clrFrom>
                <a:srgbClr val="FFFFFF"/>
              </a:clrFrom>
              <a:clrTo>
                <a:srgbClr val="FFFFFF">
                  <a:alpha val="0"/>
                </a:srgbClr>
              </a:clrTo>
            </a:clrChange>
            <a:extLst>
              <a:ext uri="{BEBA8EAE-BF5A-486C-A8C5-ECC9F3942E4B}">
                <a14:imgProps xmlns:a14="http://schemas.microsoft.com/office/drawing/2010/main">
                  <a14:imgLayer r:embed="rId3">
                    <a14:imgEffect>
                      <a14:sharpenSoften amount="25000"/>
                    </a14:imgEffect>
                    <a14:imgEffect>
                      <a14:saturation sat="200000"/>
                    </a14:imgEffect>
                  </a14:imgLayer>
                </a14:imgProps>
              </a:ext>
              <a:ext uri="{28A0092B-C50C-407E-A947-70E740481C1C}">
                <a14:useLocalDpi xmlns:a14="http://schemas.microsoft.com/office/drawing/2010/main" val="0"/>
              </a:ext>
            </a:extLst>
          </a:blip>
          <a:srcRect/>
          <a:stretch>
            <a:fillRect/>
          </a:stretch>
        </p:blipFill>
        <p:spPr bwMode="auto">
          <a:xfrm>
            <a:off x="690947" y="370400"/>
            <a:ext cx="2330549" cy="887829"/>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D09C3EBD-4157-4F16-8EC0-E5F7CBD1A660}"/>
              </a:ext>
            </a:extLst>
          </p:cNvPr>
          <p:cNvSpPr txBox="1"/>
          <p:nvPr/>
        </p:nvSpPr>
        <p:spPr>
          <a:xfrm flipH="1">
            <a:off x="1052883" y="1391478"/>
            <a:ext cx="4844333" cy="584775"/>
          </a:xfrm>
          <a:prstGeom prst="rect">
            <a:avLst/>
          </a:prstGeom>
          <a:noFill/>
        </p:spPr>
        <p:txBody>
          <a:bodyPr wrap="square" rtlCol="0">
            <a:spAutoFit/>
          </a:bodyPr>
          <a:lstStyle/>
          <a:p>
            <a:pPr algn="ctr"/>
            <a:r>
              <a:rPr lang="vi-VN" sz="3200" dirty="0">
                <a:solidFill>
                  <a:srgbClr val="FA1E72"/>
                </a:solidFill>
                <a:effectLst>
                  <a:outerShdw blurRad="50800" dist="38100" dir="5400000" algn="t" rotWithShape="0">
                    <a:prstClr val="black">
                      <a:alpha val="40000"/>
                    </a:prstClr>
                  </a:outerShdw>
                </a:effectLst>
                <a:latin typeface="+mj-lt"/>
              </a:rPr>
              <a:t>CẶP TẤM THẺ ANH EM</a:t>
            </a:r>
          </a:p>
        </p:txBody>
      </p:sp>
      <p:pic>
        <p:nvPicPr>
          <p:cNvPr id="1026" name="Picture 2" descr="Empty Easter Basket Clip Art at Clker.com - vector clip art online, royalty  free &amp;amp; public domain">
            <a:extLst>
              <a:ext uri="{FF2B5EF4-FFF2-40B4-BE49-F238E27FC236}">
                <a16:creationId xmlns:a16="http://schemas.microsoft.com/office/drawing/2014/main" id="{E5C16AAB-7A0F-4758-94BB-0676E6FAA42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08431" y="3175424"/>
            <a:ext cx="2597037" cy="3118530"/>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Download Empty Easter Basket Clip Art At Clker - Empty Gift Basket Clip Art  PNG Image with No Background - PNGkey.com">
            <a:extLst>
              <a:ext uri="{FF2B5EF4-FFF2-40B4-BE49-F238E27FC236}">
                <a16:creationId xmlns:a16="http://schemas.microsoft.com/office/drawing/2014/main" id="{4873E4F2-9BF2-478F-ABA2-8C819C5221D1}"/>
              </a:ext>
            </a:extLst>
          </p:cNvPr>
          <p:cNvPicPr>
            <a:picLocks noChangeAspect="1" noChangeArrowheads="1"/>
          </p:cNvPicPr>
          <p:nvPr/>
        </p:nvPicPr>
        <p:blipFill>
          <a:blip r:embed="rId5">
            <a:clrChange>
              <a:clrFrom>
                <a:srgbClr val="F6F6F6"/>
              </a:clrFrom>
              <a:clrTo>
                <a:srgbClr val="F6F6F6">
                  <a:alpha val="0"/>
                </a:srgbClr>
              </a:clrTo>
            </a:clrChange>
            <a:extLst>
              <a:ext uri="{28A0092B-C50C-407E-A947-70E740481C1C}">
                <a14:useLocalDpi xmlns:a14="http://schemas.microsoft.com/office/drawing/2010/main" val="0"/>
              </a:ext>
            </a:extLst>
          </a:blip>
          <a:srcRect/>
          <a:stretch>
            <a:fillRect/>
          </a:stretch>
        </p:blipFill>
        <p:spPr bwMode="auto">
          <a:xfrm>
            <a:off x="3062442" y="3042754"/>
            <a:ext cx="4106305" cy="3380190"/>
          </a:xfrm>
          <a:prstGeom prst="rect">
            <a:avLst/>
          </a:prstGeom>
          <a:noFill/>
          <a:extLst>
            <a:ext uri="{909E8E84-426E-40DD-AFC4-6F175D3DCCD1}">
              <a14:hiddenFill xmlns:a14="http://schemas.microsoft.com/office/drawing/2010/main">
                <a:solidFill>
                  <a:srgbClr val="FFFFFF"/>
                </a:solidFill>
              </a14:hiddenFill>
            </a:ext>
          </a:extLst>
        </p:spPr>
      </p:pic>
      <p:sp>
        <p:nvSpPr>
          <p:cNvPr id="9" name="Rectangle: Rounded Corners 8">
            <a:extLst>
              <a:ext uri="{FF2B5EF4-FFF2-40B4-BE49-F238E27FC236}">
                <a16:creationId xmlns:a16="http://schemas.microsoft.com/office/drawing/2014/main" id="{EF5A47CB-548B-4B75-8E5E-90EF9860390F}"/>
              </a:ext>
            </a:extLst>
          </p:cNvPr>
          <p:cNvSpPr/>
          <p:nvPr/>
        </p:nvSpPr>
        <p:spPr>
          <a:xfrm rot="18317183">
            <a:off x="1649344" y="4938383"/>
            <a:ext cx="396000" cy="576000"/>
          </a:xfrm>
          <a:prstGeom prst="roundRect">
            <a:avLst/>
          </a:prstGeom>
          <a:solidFill>
            <a:srgbClr val="FFFF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12" name="Rectangle: Rounded Corners 11">
            <a:extLst>
              <a:ext uri="{FF2B5EF4-FFF2-40B4-BE49-F238E27FC236}">
                <a16:creationId xmlns:a16="http://schemas.microsoft.com/office/drawing/2014/main" id="{C15F5CFE-E7C8-4CE7-A4C5-D865D6A1750D}"/>
              </a:ext>
            </a:extLst>
          </p:cNvPr>
          <p:cNvSpPr/>
          <p:nvPr/>
        </p:nvSpPr>
        <p:spPr>
          <a:xfrm rot="21208698">
            <a:off x="1828872" y="4972905"/>
            <a:ext cx="396000" cy="576000"/>
          </a:xfrm>
          <a:prstGeom prst="roundRect">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25" name="Rectangle: Rounded Corners 24">
            <a:extLst>
              <a:ext uri="{FF2B5EF4-FFF2-40B4-BE49-F238E27FC236}">
                <a16:creationId xmlns:a16="http://schemas.microsoft.com/office/drawing/2014/main" id="{4C164BFA-B637-4646-AAC6-58019C856435}"/>
              </a:ext>
            </a:extLst>
          </p:cNvPr>
          <p:cNvSpPr/>
          <p:nvPr/>
        </p:nvSpPr>
        <p:spPr>
          <a:xfrm rot="5723098">
            <a:off x="1968638" y="5068332"/>
            <a:ext cx="396000" cy="576000"/>
          </a:xfrm>
          <a:prstGeom prst="round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15" name="Rectangle: Rounded Corners 14">
            <a:extLst>
              <a:ext uri="{FF2B5EF4-FFF2-40B4-BE49-F238E27FC236}">
                <a16:creationId xmlns:a16="http://schemas.microsoft.com/office/drawing/2014/main" id="{64871ECE-2AE2-4E78-AE42-3A4DE19BD44E}"/>
              </a:ext>
            </a:extLst>
          </p:cNvPr>
          <p:cNvSpPr/>
          <p:nvPr/>
        </p:nvSpPr>
        <p:spPr>
          <a:xfrm rot="19643185">
            <a:off x="2438652" y="4921943"/>
            <a:ext cx="396000" cy="576000"/>
          </a:xfrm>
          <a:prstGeom prst="roundRect">
            <a:avLst/>
          </a:prstGeom>
          <a:solidFill>
            <a:srgbClr val="92D050"/>
          </a:solid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dirty="0"/>
          </a:p>
        </p:txBody>
      </p:sp>
      <p:sp>
        <p:nvSpPr>
          <p:cNvPr id="13" name="Rectangle: Rounded Corners 12">
            <a:extLst>
              <a:ext uri="{FF2B5EF4-FFF2-40B4-BE49-F238E27FC236}">
                <a16:creationId xmlns:a16="http://schemas.microsoft.com/office/drawing/2014/main" id="{C2BC8C2D-7FEC-4289-A8AA-64692C5CC842}"/>
              </a:ext>
            </a:extLst>
          </p:cNvPr>
          <p:cNvSpPr/>
          <p:nvPr/>
        </p:nvSpPr>
        <p:spPr>
          <a:xfrm rot="5723098">
            <a:off x="1960372" y="5083745"/>
            <a:ext cx="396000" cy="576000"/>
          </a:xfrm>
          <a:prstGeom prst="round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14" name="Rectangle: Rounded Corners 13">
            <a:extLst>
              <a:ext uri="{FF2B5EF4-FFF2-40B4-BE49-F238E27FC236}">
                <a16:creationId xmlns:a16="http://schemas.microsoft.com/office/drawing/2014/main" id="{6F42D1D0-386E-4E89-92EC-73F0A6251ED8}"/>
              </a:ext>
            </a:extLst>
          </p:cNvPr>
          <p:cNvSpPr/>
          <p:nvPr/>
        </p:nvSpPr>
        <p:spPr>
          <a:xfrm rot="3370869">
            <a:off x="2204522" y="4912291"/>
            <a:ext cx="396000" cy="576000"/>
          </a:xfrm>
          <a:prstGeom prst="roundRect">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16" name="Rectangle: Rounded Corners 15">
            <a:extLst>
              <a:ext uri="{FF2B5EF4-FFF2-40B4-BE49-F238E27FC236}">
                <a16:creationId xmlns:a16="http://schemas.microsoft.com/office/drawing/2014/main" id="{93197192-B58B-4FDC-9754-D3DBC88EF1F5}"/>
              </a:ext>
            </a:extLst>
          </p:cNvPr>
          <p:cNvSpPr/>
          <p:nvPr/>
        </p:nvSpPr>
        <p:spPr>
          <a:xfrm rot="18317183">
            <a:off x="4554890" y="5040368"/>
            <a:ext cx="396000" cy="576000"/>
          </a:xfrm>
          <a:prstGeom prst="roundRect">
            <a:avLst/>
          </a:prstGeom>
          <a:solidFill>
            <a:srgbClr val="FFFF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17" name="Rectangle: Rounded Corners 16">
            <a:extLst>
              <a:ext uri="{FF2B5EF4-FFF2-40B4-BE49-F238E27FC236}">
                <a16:creationId xmlns:a16="http://schemas.microsoft.com/office/drawing/2014/main" id="{EEBECFEB-D150-4B0F-8E31-3B4B5774CB1B}"/>
              </a:ext>
            </a:extLst>
          </p:cNvPr>
          <p:cNvSpPr/>
          <p:nvPr/>
        </p:nvSpPr>
        <p:spPr>
          <a:xfrm rot="21208698">
            <a:off x="4734418" y="5074890"/>
            <a:ext cx="396000" cy="576000"/>
          </a:xfrm>
          <a:prstGeom prst="roundRect">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18" name="Rectangle: Rounded Corners 17">
            <a:extLst>
              <a:ext uri="{FF2B5EF4-FFF2-40B4-BE49-F238E27FC236}">
                <a16:creationId xmlns:a16="http://schemas.microsoft.com/office/drawing/2014/main" id="{AD3023B5-FC6C-4196-BA47-725621D867B8}"/>
              </a:ext>
            </a:extLst>
          </p:cNvPr>
          <p:cNvSpPr/>
          <p:nvPr/>
        </p:nvSpPr>
        <p:spPr>
          <a:xfrm rot="19643185">
            <a:off x="5344198" y="5023928"/>
            <a:ext cx="396000" cy="576000"/>
          </a:xfrm>
          <a:prstGeom prst="roundRect">
            <a:avLst/>
          </a:prstGeom>
          <a:solidFill>
            <a:srgbClr val="92D050"/>
          </a:solid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dirty="0"/>
          </a:p>
        </p:txBody>
      </p:sp>
      <p:sp>
        <p:nvSpPr>
          <p:cNvPr id="19" name="Rectangle: Rounded Corners 18">
            <a:extLst>
              <a:ext uri="{FF2B5EF4-FFF2-40B4-BE49-F238E27FC236}">
                <a16:creationId xmlns:a16="http://schemas.microsoft.com/office/drawing/2014/main" id="{602D66E9-97C4-44B8-B8FA-1E51FC99A070}"/>
              </a:ext>
            </a:extLst>
          </p:cNvPr>
          <p:cNvSpPr/>
          <p:nvPr/>
        </p:nvSpPr>
        <p:spPr>
          <a:xfrm rot="5723098">
            <a:off x="4874186" y="5181272"/>
            <a:ext cx="396000" cy="576000"/>
          </a:xfrm>
          <a:prstGeom prst="round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20" name="Rectangle: Rounded Corners 19">
            <a:extLst>
              <a:ext uri="{FF2B5EF4-FFF2-40B4-BE49-F238E27FC236}">
                <a16:creationId xmlns:a16="http://schemas.microsoft.com/office/drawing/2014/main" id="{E6B7D912-9D38-442D-8E67-23AC1A568607}"/>
              </a:ext>
            </a:extLst>
          </p:cNvPr>
          <p:cNvSpPr/>
          <p:nvPr/>
        </p:nvSpPr>
        <p:spPr>
          <a:xfrm rot="3370869">
            <a:off x="5110068" y="5014276"/>
            <a:ext cx="396000" cy="576000"/>
          </a:xfrm>
          <a:prstGeom prst="roundRect">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5" name="Rectangle: Rounded Corners 4">
            <a:extLst>
              <a:ext uri="{FF2B5EF4-FFF2-40B4-BE49-F238E27FC236}">
                <a16:creationId xmlns:a16="http://schemas.microsoft.com/office/drawing/2014/main" id="{4F72FDDE-5A75-4BD5-AE5F-86D5215559EA}"/>
              </a:ext>
            </a:extLst>
          </p:cNvPr>
          <p:cNvSpPr/>
          <p:nvPr/>
        </p:nvSpPr>
        <p:spPr>
          <a:xfrm>
            <a:off x="6614976" y="534199"/>
            <a:ext cx="4524141" cy="5789602"/>
          </a:xfrm>
          <a:prstGeom prst="roundRect">
            <a:avLst/>
          </a:prstGeom>
          <a:noFill/>
          <a:ln w="28575">
            <a:solidFill>
              <a:srgbClr val="C00000"/>
            </a:solidFill>
            <a:prstDash val="lg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21" name="Rectangle: Rounded Corners 20">
            <a:extLst>
              <a:ext uri="{FF2B5EF4-FFF2-40B4-BE49-F238E27FC236}">
                <a16:creationId xmlns:a16="http://schemas.microsoft.com/office/drawing/2014/main" id="{5086A41B-7C75-4398-903A-ECF9C4BD8E59}"/>
              </a:ext>
            </a:extLst>
          </p:cNvPr>
          <p:cNvSpPr/>
          <p:nvPr/>
        </p:nvSpPr>
        <p:spPr>
          <a:xfrm>
            <a:off x="1159118" y="2105711"/>
            <a:ext cx="1968613" cy="548013"/>
          </a:xfrm>
          <a:prstGeom prst="roundRect">
            <a:avLst/>
          </a:prstGeom>
          <a:solidFill>
            <a:schemeClr val="bg1"/>
          </a:solidFill>
          <a:ln w="38100">
            <a:solidFill>
              <a:srgbClr val="FFBA7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600" b="1" dirty="0">
                <a:solidFill>
                  <a:srgbClr val="FF0000"/>
                </a:solidFill>
              </a:rPr>
              <a:t>30 – 5 </a:t>
            </a:r>
          </a:p>
        </p:txBody>
      </p:sp>
      <p:sp>
        <p:nvSpPr>
          <p:cNvPr id="23" name="Rectangle: Rounded Corners 22">
            <a:extLst>
              <a:ext uri="{FF2B5EF4-FFF2-40B4-BE49-F238E27FC236}">
                <a16:creationId xmlns:a16="http://schemas.microsoft.com/office/drawing/2014/main" id="{6B465A72-7897-4AE7-973C-36D5C1120981}"/>
              </a:ext>
            </a:extLst>
          </p:cNvPr>
          <p:cNvSpPr/>
          <p:nvPr/>
        </p:nvSpPr>
        <p:spPr>
          <a:xfrm>
            <a:off x="4177541" y="2105711"/>
            <a:ext cx="1968613" cy="548013"/>
          </a:xfrm>
          <a:prstGeom prst="roundRect">
            <a:avLst/>
          </a:prstGeom>
          <a:solidFill>
            <a:schemeClr val="bg1"/>
          </a:solidFill>
          <a:ln w="38100">
            <a:solidFill>
              <a:srgbClr val="FFBA7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600" b="1" dirty="0">
                <a:solidFill>
                  <a:srgbClr val="FF0000"/>
                </a:solidFill>
              </a:rPr>
              <a:t>27</a:t>
            </a:r>
          </a:p>
        </p:txBody>
      </p:sp>
      <p:pic>
        <p:nvPicPr>
          <p:cNvPr id="24" name="Picture 2" descr="Free no sign cross 1194357 PNG with Transparent Background">
            <a:extLst>
              <a:ext uri="{FF2B5EF4-FFF2-40B4-BE49-F238E27FC236}">
                <a16:creationId xmlns:a16="http://schemas.microsoft.com/office/drawing/2014/main" id="{C6BE6D3F-DB31-4F2A-BF91-93C9703A6A6C}"/>
              </a:ext>
            </a:extLst>
          </p:cNvPr>
          <p:cNvPicPr>
            <a:picLocks noChangeAspect="1" noChangeArrowheads="1"/>
          </p:cNvPicPr>
          <p:nvPr/>
        </p:nvPicPr>
        <p:blipFill>
          <a:blip r:embed="rId6" cstate="hqprint">
            <a:extLst>
              <a:ext uri="{28A0092B-C50C-407E-A947-70E740481C1C}">
                <a14:useLocalDpi xmlns:a14="http://schemas.microsoft.com/office/drawing/2010/main" val="0"/>
              </a:ext>
            </a:extLst>
          </a:blip>
          <a:srcRect/>
          <a:stretch>
            <a:fillRect/>
          </a:stretch>
        </p:blipFill>
        <p:spPr bwMode="auto">
          <a:xfrm>
            <a:off x="3079552" y="2195272"/>
            <a:ext cx="1171908" cy="1182859"/>
          </a:xfrm>
          <a:prstGeom prst="rect">
            <a:avLst/>
          </a:prstGeom>
          <a:noFill/>
          <a:extLst>
            <a:ext uri="{909E8E84-426E-40DD-AFC4-6F175D3DCCD1}">
              <a14:hiddenFill xmlns:a14="http://schemas.microsoft.com/office/drawing/2010/main">
                <a:solidFill>
                  <a:srgbClr val="FFFFFF"/>
                </a:solidFill>
              </a14:hiddenFill>
            </a:ext>
          </a:extLst>
        </p:spPr>
      </p:pic>
      <p:sp>
        <p:nvSpPr>
          <p:cNvPr id="26" name="Rectangle: Rounded Corners 25">
            <a:extLst>
              <a:ext uri="{FF2B5EF4-FFF2-40B4-BE49-F238E27FC236}">
                <a16:creationId xmlns:a16="http://schemas.microsoft.com/office/drawing/2014/main" id="{3E28D1F4-661E-4816-A68C-84F6C712AC8C}"/>
              </a:ext>
            </a:extLst>
          </p:cNvPr>
          <p:cNvSpPr/>
          <p:nvPr/>
        </p:nvSpPr>
        <p:spPr>
          <a:xfrm rot="3370869">
            <a:off x="5110054" y="5022010"/>
            <a:ext cx="396000" cy="576000"/>
          </a:xfrm>
          <a:prstGeom prst="roundRect">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27" name="Rectangle: Rounded Corners 26">
            <a:extLst>
              <a:ext uri="{FF2B5EF4-FFF2-40B4-BE49-F238E27FC236}">
                <a16:creationId xmlns:a16="http://schemas.microsoft.com/office/drawing/2014/main" id="{7E06C460-0EFE-4583-909D-9D13A72B38F6}"/>
              </a:ext>
            </a:extLst>
          </p:cNvPr>
          <p:cNvSpPr/>
          <p:nvPr/>
        </p:nvSpPr>
        <p:spPr>
          <a:xfrm>
            <a:off x="1152395" y="2069764"/>
            <a:ext cx="1968613" cy="548013"/>
          </a:xfrm>
          <a:prstGeom prst="roundRect">
            <a:avLst/>
          </a:prstGeom>
          <a:solidFill>
            <a:schemeClr val="bg1"/>
          </a:solidFill>
          <a:ln w="38100">
            <a:solidFill>
              <a:srgbClr val="FFBA7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600" b="1" dirty="0">
                <a:solidFill>
                  <a:srgbClr val="FF0000"/>
                </a:solidFill>
              </a:rPr>
              <a:t>52 – 15</a:t>
            </a:r>
          </a:p>
        </p:txBody>
      </p:sp>
      <p:sp>
        <p:nvSpPr>
          <p:cNvPr id="28" name="Rectangle: Rounded Corners 27">
            <a:extLst>
              <a:ext uri="{FF2B5EF4-FFF2-40B4-BE49-F238E27FC236}">
                <a16:creationId xmlns:a16="http://schemas.microsoft.com/office/drawing/2014/main" id="{D8886EAC-C174-4287-89F1-6C645220F39A}"/>
              </a:ext>
            </a:extLst>
          </p:cNvPr>
          <p:cNvSpPr/>
          <p:nvPr/>
        </p:nvSpPr>
        <p:spPr>
          <a:xfrm>
            <a:off x="4170818" y="2105711"/>
            <a:ext cx="1968613" cy="548013"/>
          </a:xfrm>
          <a:prstGeom prst="roundRect">
            <a:avLst/>
          </a:prstGeom>
          <a:solidFill>
            <a:schemeClr val="bg1"/>
          </a:solidFill>
          <a:ln w="38100">
            <a:solidFill>
              <a:srgbClr val="FFBA7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600" b="1" dirty="0">
                <a:solidFill>
                  <a:srgbClr val="FF0000"/>
                </a:solidFill>
              </a:rPr>
              <a:t>37</a:t>
            </a:r>
          </a:p>
        </p:txBody>
      </p:sp>
      <p:pic>
        <p:nvPicPr>
          <p:cNvPr id="29" name="Picture 6">
            <a:extLst>
              <a:ext uri="{FF2B5EF4-FFF2-40B4-BE49-F238E27FC236}">
                <a16:creationId xmlns:a16="http://schemas.microsoft.com/office/drawing/2014/main" id="{7CC00B7B-B75A-4BB6-9882-2A4AE4047E8E}"/>
              </a:ext>
            </a:extLst>
          </p:cNvPr>
          <p:cNvPicPr>
            <a:picLocks noChangeAspect="1" noChangeArrowheads="1"/>
          </p:cNvPicPr>
          <p:nvPr/>
        </p:nvPicPr>
        <p:blipFill>
          <a:blip r:embed="rId7" cstate="hqprint">
            <a:extLst>
              <a:ext uri="{28A0092B-C50C-407E-A947-70E740481C1C}">
                <a14:useLocalDpi xmlns:a14="http://schemas.microsoft.com/office/drawing/2010/main" val="0"/>
              </a:ext>
            </a:extLst>
          </a:blip>
          <a:srcRect/>
          <a:stretch>
            <a:fillRect/>
          </a:stretch>
        </p:blipFill>
        <p:spPr bwMode="auto">
          <a:xfrm>
            <a:off x="2980606" y="2283774"/>
            <a:ext cx="1370090" cy="1189707"/>
          </a:xfrm>
          <a:prstGeom prst="rect">
            <a:avLst/>
          </a:prstGeom>
          <a:noFill/>
          <a:extLst>
            <a:ext uri="{909E8E84-426E-40DD-AFC4-6F175D3DCCD1}">
              <a14:hiddenFill xmlns:a14="http://schemas.microsoft.com/office/drawing/2010/main">
                <a:solidFill>
                  <a:srgbClr val="FFFFFF"/>
                </a:solidFill>
              </a14:hiddenFill>
            </a:ext>
          </a:extLst>
        </p:spPr>
      </p:pic>
      <p:sp>
        <p:nvSpPr>
          <p:cNvPr id="30" name="Rectangle: Rounded Corners 26">
            <a:extLst>
              <a:ext uri="{FF2B5EF4-FFF2-40B4-BE49-F238E27FC236}">
                <a16:creationId xmlns:a16="http://schemas.microsoft.com/office/drawing/2014/main" id="{7E06C460-0EFE-4583-909D-9D13A72B38F6}"/>
              </a:ext>
            </a:extLst>
          </p:cNvPr>
          <p:cNvSpPr/>
          <p:nvPr/>
        </p:nvSpPr>
        <p:spPr>
          <a:xfrm>
            <a:off x="6902855" y="1158425"/>
            <a:ext cx="1968613" cy="548013"/>
          </a:xfrm>
          <a:prstGeom prst="roundRect">
            <a:avLst/>
          </a:prstGeom>
          <a:solidFill>
            <a:schemeClr val="bg1"/>
          </a:solidFill>
          <a:ln w="38100">
            <a:solidFill>
              <a:srgbClr val="FFBA7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600" b="1" dirty="0">
                <a:solidFill>
                  <a:srgbClr val="FF0000"/>
                </a:solidFill>
              </a:rPr>
              <a:t>52 – 15</a:t>
            </a:r>
          </a:p>
        </p:txBody>
      </p:sp>
      <p:sp>
        <p:nvSpPr>
          <p:cNvPr id="31" name="Rectangle: Rounded Corners 27">
            <a:extLst>
              <a:ext uri="{FF2B5EF4-FFF2-40B4-BE49-F238E27FC236}">
                <a16:creationId xmlns:a16="http://schemas.microsoft.com/office/drawing/2014/main" id="{D8886EAC-C174-4287-89F1-6C645220F39A}"/>
              </a:ext>
            </a:extLst>
          </p:cNvPr>
          <p:cNvSpPr/>
          <p:nvPr/>
        </p:nvSpPr>
        <p:spPr>
          <a:xfrm>
            <a:off x="9020986" y="1158425"/>
            <a:ext cx="1968613" cy="548013"/>
          </a:xfrm>
          <a:prstGeom prst="roundRect">
            <a:avLst/>
          </a:prstGeom>
          <a:solidFill>
            <a:schemeClr val="bg1"/>
          </a:solidFill>
          <a:ln w="38100">
            <a:solidFill>
              <a:srgbClr val="FFBA7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600" b="1" dirty="0">
                <a:solidFill>
                  <a:srgbClr val="FF0000"/>
                </a:solidFill>
              </a:rPr>
              <a:t>37</a:t>
            </a:r>
          </a:p>
        </p:txBody>
      </p:sp>
      <p:sp>
        <p:nvSpPr>
          <p:cNvPr id="33" name="Rectangle: Rounded Corners 26">
            <a:extLst>
              <a:ext uri="{FF2B5EF4-FFF2-40B4-BE49-F238E27FC236}">
                <a16:creationId xmlns:a16="http://schemas.microsoft.com/office/drawing/2014/main" id="{7E06C460-0EFE-4583-909D-9D13A72B38F6}"/>
              </a:ext>
            </a:extLst>
          </p:cNvPr>
          <p:cNvSpPr/>
          <p:nvPr/>
        </p:nvSpPr>
        <p:spPr>
          <a:xfrm>
            <a:off x="6863914" y="2101521"/>
            <a:ext cx="1968613" cy="548013"/>
          </a:xfrm>
          <a:prstGeom prst="roundRect">
            <a:avLst/>
          </a:prstGeom>
          <a:solidFill>
            <a:schemeClr val="bg1"/>
          </a:solidFill>
          <a:ln w="38100">
            <a:solidFill>
              <a:srgbClr val="FFBA7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solidFill>
                  <a:srgbClr val="FF0000"/>
                </a:solidFill>
              </a:rPr>
              <a:t>40 - 12</a:t>
            </a:r>
            <a:endParaRPr lang="vi-VN" sz="3600" b="1" dirty="0">
              <a:solidFill>
                <a:srgbClr val="FF0000"/>
              </a:solidFill>
            </a:endParaRPr>
          </a:p>
        </p:txBody>
      </p:sp>
      <p:sp>
        <p:nvSpPr>
          <p:cNvPr id="34" name="Rectangle: Rounded Corners 27">
            <a:extLst>
              <a:ext uri="{FF2B5EF4-FFF2-40B4-BE49-F238E27FC236}">
                <a16:creationId xmlns:a16="http://schemas.microsoft.com/office/drawing/2014/main" id="{D8886EAC-C174-4287-89F1-6C645220F39A}"/>
              </a:ext>
            </a:extLst>
          </p:cNvPr>
          <p:cNvSpPr/>
          <p:nvPr/>
        </p:nvSpPr>
        <p:spPr>
          <a:xfrm>
            <a:off x="8982045" y="2101521"/>
            <a:ext cx="1968613" cy="548013"/>
          </a:xfrm>
          <a:prstGeom prst="roundRect">
            <a:avLst/>
          </a:prstGeom>
          <a:solidFill>
            <a:schemeClr val="bg1"/>
          </a:solidFill>
          <a:ln w="38100">
            <a:solidFill>
              <a:srgbClr val="FFBA7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solidFill>
                  <a:srgbClr val="FF0000"/>
                </a:solidFill>
              </a:rPr>
              <a:t>28</a:t>
            </a:r>
            <a:endParaRPr lang="vi-VN" sz="3600" b="1" dirty="0">
              <a:solidFill>
                <a:srgbClr val="FF0000"/>
              </a:solidFill>
            </a:endParaRPr>
          </a:p>
        </p:txBody>
      </p:sp>
      <p:sp>
        <p:nvSpPr>
          <p:cNvPr id="35" name="Rectangle: Rounded Corners 26">
            <a:extLst>
              <a:ext uri="{FF2B5EF4-FFF2-40B4-BE49-F238E27FC236}">
                <a16:creationId xmlns:a16="http://schemas.microsoft.com/office/drawing/2014/main" id="{7E06C460-0EFE-4583-909D-9D13A72B38F6}"/>
              </a:ext>
            </a:extLst>
          </p:cNvPr>
          <p:cNvSpPr/>
          <p:nvPr/>
        </p:nvSpPr>
        <p:spPr>
          <a:xfrm>
            <a:off x="6853634" y="3115922"/>
            <a:ext cx="1968613" cy="548013"/>
          </a:xfrm>
          <a:prstGeom prst="roundRect">
            <a:avLst/>
          </a:prstGeom>
          <a:solidFill>
            <a:schemeClr val="bg1"/>
          </a:solidFill>
          <a:ln w="38100">
            <a:solidFill>
              <a:srgbClr val="FFBA7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solidFill>
                  <a:srgbClr val="FF0000"/>
                </a:solidFill>
              </a:rPr>
              <a:t>30 - 5</a:t>
            </a:r>
            <a:endParaRPr lang="vi-VN" sz="3600" b="1" dirty="0">
              <a:solidFill>
                <a:srgbClr val="FF0000"/>
              </a:solidFill>
            </a:endParaRPr>
          </a:p>
        </p:txBody>
      </p:sp>
      <p:sp>
        <p:nvSpPr>
          <p:cNvPr id="36" name="Rectangle: Rounded Corners 27">
            <a:extLst>
              <a:ext uri="{FF2B5EF4-FFF2-40B4-BE49-F238E27FC236}">
                <a16:creationId xmlns:a16="http://schemas.microsoft.com/office/drawing/2014/main" id="{D8886EAC-C174-4287-89F1-6C645220F39A}"/>
              </a:ext>
            </a:extLst>
          </p:cNvPr>
          <p:cNvSpPr/>
          <p:nvPr/>
        </p:nvSpPr>
        <p:spPr>
          <a:xfrm>
            <a:off x="8971765" y="3115922"/>
            <a:ext cx="1968613" cy="548013"/>
          </a:xfrm>
          <a:prstGeom prst="roundRect">
            <a:avLst/>
          </a:prstGeom>
          <a:solidFill>
            <a:schemeClr val="bg1"/>
          </a:solidFill>
          <a:ln w="38100">
            <a:solidFill>
              <a:srgbClr val="FFBA7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solidFill>
                  <a:srgbClr val="FF0000"/>
                </a:solidFill>
              </a:rPr>
              <a:t>25</a:t>
            </a:r>
            <a:endParaRPr lang="vi-VN" sz="3600" b="1" dirty="0">
              <a:solidFill>
                <a:srgbClr val="FF0000"/>
              </a:solidFill>
            </a:endParaRPr>
          </a:p>
        </p:txBody>
      </p:sp>
      <p:sp>
        <p:nvSpPr>
          <p:cNvPr id="37" name="Rectangle: Rounded Corners 26">
            <a:extLst>
              <a:ext uri="{FF2B5EF4-FFF2-40B4-BE49-F238E27FC236}">
                <a16:creationId xmlns:a16="http://schemas.microsoft.com/office/drawing/2014/main" id="{7E06C460-0EFE-4583-909D-9D13A72B38F6}"/>
              </a:ext>
            </a:extLst>
          </p:cNvPr>
          <p:cNvSpPr/>
          <p:nvPr/>
        </p:nvSpPr>
        <p:spPr>
          <a:xfrm>
            <a:off x="6902855" y="4082283"/>
            <a:ext cx="1968613" cy="548013"/>
          </a:xfrm>
          <a:prstGeom prst="roundRect">
            <a:avLst/>
          </a:prstGeom>
          <a:solidFill>
            <a:schemeClr val="bg1"/>
          </a:solidFill>
          <a:ln w="38100">
            <a:solidFill>
              <a:srgbClr val="FFBA7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solidFill>
                  <a:srgbClr val="FF0000"/>
                </a:solidFill>
              </a:rPr>
              <a:t>100 - 20</a:t>
            </a:r>
            <a:endParaRPr lang="vi-VN" sz="3600" b="1" dirty="0">
              <a:solidFill>
                <a:srgbClr val="FF0000"/>
              </a:solidFill>
            </a:endParaRPr>
          </a:p>
        </p:txBody>
      </p:sp>
      <p:sp>
        <p:nvSpPr>
          <p:cNvPr id="38" name="Rectangle: Rounded Corners 27">
            <a:extLst>
              <a:ext uri="{FF2B5EF4-FFF2-40B4-BE49-F238E27FC236}">
                <a16:creationId xmlns:a16="http://schemas.microsoft.com/office/drawing/2014/main" id="{D8886EAC-C174-4287-89F1-6C645220F39A}"/>
              </a:ext>
            </a:extLst>
          </p:cNvPr>
          <p:cNvSpPr/>
          <p:nvPr/>
        </p:nvSpPr>
        <p:spPr>
          <a:xfrm>
            <a:off x="9020986" y="4082283"/>
            <a:ext cx="1968613" cy="548013"/>
          </a:xfrm>
          <a:prstGeom prst="roundRect">
            <a:avLst/>
          </a:prstGeom>
          <a:solidFill>
            <a:schemeClr val="bg1"/>
          </a:solidFill>
          <a:ln w="38100">
            <a:solidFill>
              <a:srgbClr val="FFBA7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solidFill>
                  <a:srgbClr val="FF0000"/>
                </a:solidFill>
              </a:rPr>
              <a:t>80</a:t>
            </a:r>
            <a:endParaRPr lang="vi-VN" sz="3600" b="1" dirty="0">
              <a:solidFill>
                <a:srgbClr val="FF0000"/>
              </a:solidFill>
            </a:endParaRPr>
          </a:p>
        </p:txBody>
      </p:sp>
      <p:sp>
        <p:nvSpPr>
          <p:cNvPr id="39" name="Rectangle: Rounded Corners 26">
            <a:extLst>
              <a:ext uri="{FF2B5EF4-FFF2-40B4-BE49-F238E27FC236}">
                <a16:creationId xmlns:a16="http://schemas.microsoft.com/office/drawing/2014/main" id="{7E06C460-0EFE-4583-909D-9D13A72B38F6}"/>
              </a:ext>
            </a:extLst>
          </p:cNvPr>
          <p:cNvSpPr/>
          <p:nvPr/>
        </p:nvSpPr>
        <p:spPr>
          <a:xfrm>
            <a:off x="6935214" y="5128326"/>
            <a:ext cx="1968613" cy="548013"/>
          </a:xfrm>
          <a:prstGeom prst="roundRect">
            <a:avLst/>
          </a:prstGeom>
          <a:solidFill>
            <a:schemeClr val="bg1"/>
          </a:solidFill>
          <a:ln w="38100">
            <a:solidFill>
              <a:srgbClr val="FFBA7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solidFill>
                  <a:srgbClr val="FF0000"/>
                </a:solidFill>
              </a:rPr>
              <a:t>35 - 8</a:t>
            </a:r>
            <a:endParaRPr lang="vi-VN" sz="3600" b="1" dirty="0">
              <a:solidFill>
                <a:srgbClr val="FF0000"/>
              </a:solidFill>
            </a:endParaRPr>
          </a:p>
        </p:txBody>
      </p:sp>
      <p:sp>
        <p:nvSpPr>
          <p:cNvPr id="40" name="Rectangle: Rounded Corners 27">
            <a:extLst>
              <a:ext uri="{FF2B5EF4-FFF2-40B4-BE49-F238E27FC236}">
                <a16:creationId xmlns:a16="http://schemas.microsoft.com/office/drawing/2014/main" id="{D8886EAC-C174-4287-89F1-6C645220F39A}"/>
              </a:ext>
            </a:extLst>
          </p:cNvPr>
          <p:cNvSpPr/>
          <p:nvPr/>
        </p:nvSpPr>
        <p:spPr>
          <a:xfrm>
            <a:off x="9053345" y="5128326"/>
            <a:ext cx="1968613" cy="548013"/>
          </a:xfrm>
          <a:prstGeom prst="roundRect">
            <a:avLst/>
          </a:prstGeom>
          <a:solidFill>
            <a:schemeClr val="bg1"/>
          </a:solidFill>
          <a:ln w="38100">
            <a:solidFill>
              <a:srgbClr val="FFBA7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solidFill>
                  <a:srgbClr val="FF0000"/>
                </a:solidFill>
              </a:rPr>
              <a:t>27</a:t>
            </a:r>
            <a:endParaRPr lang="vi-VN" sz="3600" b="1" dirty="0">
              <a:solidFill>
                <a:srgbClr val="FF0000"/>
              </a:solidFill>
            </a:endParaRPr>
          </a:p>
        </p:txBody>
      </p:sp>
    </p:spTree>
    <p:extLst>
      <p:ext uri="{BB962C8B-B14F-4D97-AF65-F5344CB8AC3E}">
        <p14:creationId xmlns:p14="http://schemas.microsoft.com/office/powerpoint/2010/main" val="2086288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5"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decel="50000" fill="hold">
                                          <p:stCondLst>
                                            <p:cond delay="0"/>
                                          </p:stCondLst>
                                        </p:cTn>
                                        <p:tgtEl>
                                          <p:spTgt spid="3"/>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3"/>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3"/>
                                        </p:tgtEl>
                                        <p:attrNameLst>
                                          <p:attrName>ppt_w</p:attrName>
                                        </p:attrNameLst>
                                      </p:cBhvr>
                                      <p:tavLst>
                                        <p:tav tm="0">
                                          <p:val>
                                            <p:strVal val="#ppt_w*.05"/>
                                          </p:val>
                                        </p:tav>
                                        <p:tav tm="100000">
                                          <p:val>
                                            <p:strVal val="#ppt_w"/>
                                          </p:val>
                                        </p:tav>
                                      </p:tavLst>
                                    </p:anim>
                                    <p:anim calcmode="lin" valueType="num">
                                      <p:cBhvr>
                                        <p:cTn id="10" dur="1000" fill="hold"/>
                                        <p:tgtEl>
                                          <p:spTgt spid="3"/>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3"/>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3"/>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3"/>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1026"/>
                                        </p:tgtEl>
                                        <p:attrNameLst>
                                          <p:attrName>style.visibility</p:attrName>
                                        </p:attrNameLst>
                                      </p:cBhvr>
                                      <p:to>
                                        <p:strVal val="visible"/>
                                      </p:to>
                                    </p:set>
                                    <p:animEffect transition="in" filter="fade">
                                      <p:cBhvr>
                                        <p:cTn id="19" dur="500"/>
                                        <p:tgtEl>
                                          <p:spTgt spid="1026"/>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fade">
                                      <p:cBhvr>
                                        <p:cTn id="22" dur="500"/>
                                        <p:tgtEl>
                                          <p:spTgt spid="9"/>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fade">
                                      <p:cBhvr>
                                        <p:cTn id="25" dur="500"/>
                                        <p:tgtEl>
                                          <p:spTgt spid="12"/>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5"/>
                                        </p:tgtEl>
                                        <p:attrNameLst>
                                          <p:attrName>style.visibility</p:attrName>
                                        </p:attrNameLst>
                                      </p:cBhvr>
                                      <p:to>
                                        <p:strVal val="visible"/>
                                      </p:to>
                                    </p:set>
                                    <p:animEffect transition="in" filter="fade">
                                      <p:cBhvr>
                                        <p:cTn id="28" dur="500"/>
                                        <p:tgtEl>
                                          <p:spTgt spid="1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3"/>
                                        </p:tgtEl>
                                        <p:attrNameLst>
                                          <p:attrName>style.visibility</p:attrName>
                                        </p:attrNameLst>
                                      </p:cBhvr>
                                      <p:to>
                                        <p:strVal val="visible"/>
                                      </p:to>
                                    </p:set>
                                    <p:animEffect transition="in" filter="fade">
                                      <p:cBhvr>
                                        <p:cTn id="31" dur="500"/>
                                        <p:tgtEl>
                                          <p:spTgt spid="13"/>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4"/>
                                        </p:tgtEl>
                                        <p:attrNameLst>
                                          <p:attrName>style.visibility</p:attrName>
                                        </p:attrNameLst>
                                      </p:cBhvr>
                                      <p:to>
                                        <p:strVal val="visible"/>
                                      </p:to>
                                    </p:set>
                                    <p:animEffect transition="in" filter="fade">
                                      <p:cBhvr>
                                        <p:cTn id="34" dur="500"/>
                                        <p:tgtEl>
                                          <p:spTgt spid="14"/>
                                        </p:tgtEl>
                                      </p:cBhvr>
                                    </p:animEffect>
                                  </p:childTnLst>
                                </p:cTn>
                              </p:par>
                            </p:childTnLst>
                          </p:cTn>
                        </p:par>
                        <p:par>
                          <p:cTn id="35" fill="hold">
                            <p:stCondLst>
                              <p:cond delay="500"/>
                            </p:stCondLst>
                            <p:childTnLst>
                              <p:par>
                                <p:cTn id="36" presetID="10" presetClass="entr" presetSubtype="0" fill="hold" nodeType="afterEffect">
                                  <p:stCondLst>
                                    <p:cond delay="0"/>
                                  </p:stCondLst>
                                  <p:childTnLst>
                                    <p:set>
                                      <p:cBhvr>
                                        <p:cTn id="37" dur="1" fill="hold">
                                          <p:stCondLst>
                                            <p:cond delay="0"/>
                                          </p:stCondLst>
                                        </p:cTn>
                                        <p:tgtEl>
                                          <p:spTgt spid="1028"/>
                                        </p:tgtEl>
                                        <p:attrNameLst>
                                          <p:attrName>style.visibility</p:attrName>
                                        </p:attrNameLst>
                                      </p:cBhvr>
                                      <p:to>
                                        <p:strVal val="visible"/>
                                      </p:to>
                                    </p:set>
                                    <p:animEffect transition="in" filter="fade">
                                      <p:cBhvr>
                                        <p:cTn id="38" dur="500"/>
                                        <p:tgtEl>
                                          <p:spTgt spid="1028"/>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500"/>
                                        <p:tgtEl>
                                          <p:spTgt spid="16"/>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500"/>
                                        <p:tgtEl>
                                          <p:spTgt spid="17"/>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8"/>
                                        </p:tgtEl>
                                        <p:attrNameLst>
                                          <p:attrName>style.visibility</p:attrName>
                                        </p:attrNameLst>
                                      </p:cBhvr>
                                      <p:to>
                                        <p:strVal val="visible"/>
                                      </p:to>
                                    </p:set>
                                    <p:animEffect transition="in" filter="fade">
                                      <p:cBhvr>
                                        <p:cTn id="47" dur="500"/>
                                        <p:tgtEl>
                                          <p:spTgt spid="18"/>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9"/>
                                        </p:tgtEl>
                                        <p:attrNameLst>
                                          <p:attrName>style.visibility</p:attrName>
                                        </p:attrNameLst>
                                      </p:cBhvr>
                                      <p:to>
                                        <p:strVal val="visible"/>
                                      </p:to>
                                    </p:set>
                                    <p:animEffect transition="in" filter="fade">
                                      <p:cBhvr>
                                        <p:cTn id="50" dur="500"/>
                                        <p:tgtEl>
                                          <p:spTgt spid="19"/>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Effect transition="in" filter="fade">
                                      <p:cBhvr>
                                        <p:cTn id="53" dur="500"/>
                                        <p:tgtEl>
                                          <p:spTgt spid="20"/>
                                        </p:tgtEl>
                                      </p:cBhvr>
                                    </p:animEffect>
                                  </p:childTnLst>
                                </p:cTn>
                              </p:par>
                            </p:childTnLst>
                          </p:cTn>
                        </p:par>
                      </p:childTnLst>
                    </p:cTn>
                  </p:par>
                  <p:par>
                    <p:cTn id="54" fill="hold">
                      <p:stCondLst>
                        <p:cond delay="indefinite"/>
                      </p:stCondLst>
                      <p:childTnLst>
                        <p:par>
                          <p:cTn id="55" fill="hold">
                            <p:stCondLst>
                              <p:cond delay="0"/>
                            </p:stCondLst>
                            <p:childTnLst>
                              <p:par>
                                <p:cTn id="56" presetID="21" presetClass="entr" presetSubtype="1" fill="hold" grpId="0" nodeType="clickEffect">
                                  <p:stCondLst>
                                    <p:cond delay="0"/>
                                  </p:stCondLst>
                                  <p:childTnLst>
                                    <p:set>
                                      <p:cBhvr>
                                        <p:cTn id="57" dur="1" fill="hold">
                                          <p:stCondLst>
                                            <p:cond delay="0"/>
                                          </p:stCondLst>
                                        </p:cTn>
                                        <p:tgtEl>
                                          <p:spTgt spid="5"/>
                                        </p:tgtEl>
                                        <p:attrNameLst>
                                          <p:attrName>style.visibility</p:attrName>
                                        </p:attrNameLst>
                                      </p:cBhvr>
                                      <p:to>
                                        <p:strVal val="visible"/>
                                      </p:to>
                                    </p:set>
                                    <p:animEffect transition="in" filter="wheel(1)">
                                      <p:cBhvr>
                                        <p:cTn id="58" dur="1500"/>
                                        <p:tgtEl>
                                          <p:spTgt spid="5"/>
                                        </p:tgtEl>
                                      </p:cBhvr>
                                    </p:animEffect>
                                  </p:childTnLst>
                                </p:cTn>
                              </p:par>
                            </p:childTnLst>
                          </p:cTn>
                        </p:par>
                        <p:par>
                          <p:cTn id="59" fill="hold">
                            <p:stCondLst>
                              <p:cond delay="1500"/>
                            </p:stCondLst>
                            <p:childTnLst>
                              <p:par>
                                <p:cTn id="60" presetID="1" presetClass="exit" presetSubtype="0" fill="hold" grpId="2" nodeType="afterEffect">
                                  <p:stCondLst>
                                    <p:cond delay="0"/>
                                  </p:stCondLst>
                                  <p:childTnLst>
                                    <p:set>
                                      <p:cBhvr>
                                        <p:cTn id="61" dur="1" fill="hold">
                                          <p:stCondLst>
                                            <p:cond delay="0"/>
                                          </p:stCondLst>
                                        </p:cTn>
                                        <p:tgtEl>
                                          <p:spTgt spid="13"/>
                                        </p:tgtEl>
                                        <p:attrNameLst>
                                          <p:attrName>style.visibility</p:attrName>
                                        </p:attrNameLst>
                                      </p:cBhvr>
                                      <p:to>
                                        <p:strVal val="hidden"/>
                                      </p:to>
                                    </p:set>
                                  </p:childTnLst>
                                </p:cTn>
                              </p:par>
                            </p:childTnLst>
                          </p:cTn>
                        </p:par>
                        <p:par>
                          <p:cTn id="62" fill="hold">
                            <p:stCondLst>
                              <p:cond delay="1500"/>
                            </p:stCondLst>
                            <p:childTnLst>
                              <p:par>
                                <p:cTn id="63" presetID="53" presetClass="entr" presetSubtype="16" fill="hold" grpId="0" nodeType="afterEffect">
                                  <p:stCondLst>
                                    <p:cond delay="0"/>
                                  </p:stCondLst>
                                  <p:childTnLst>
                                    <p:set>
                                      <p:cBhvr>
                                        <p:cTn id="64" dur="1" fill="hold">
                                          <p:stCondLst>
                                            <p:cond delay="0"/>
                                          </p:stCondLst>
                                        </p:cTn>
                                        <p:tgtEl>
                                          <p:spTgt spid="21"/>
                                        </p:tgtEl>
                                        <p:attrNameLst>
                                          <p:attrName>style.visibility</p:attrName>
                                        </p:attrNameLst>
                                      </p:cBhvr>
                                      <p:to>
                                        <p:strVal val="visible"/>
                                      </p:to>
                                    </p:set>
                                    <p:anim calcmode="lin" valueType="num">
                                      <p:cBhvr>
                                        <p:cTn id="65" dur="500" fill="hold"/>
                                        <p:tgtEl>
                                          <p:spTgt spid="21"/>
                                        </p:tgtEl>
                                        <p:attrNameLst>
                                          <p:attrName>ppt_w</p:attrName>
                                        </p:attrNameLst>
                                      </p:cBhvr>
                                      <p:tavLst>
                                        <p:tav tm="0">
                                          <p:val>
                                            <p:fltVal val="0"/>
                                          </p:val>
                                        </p:tav>
                                        <p:tav tm="100000">
                                          <p:val>
                                            <p:strVal val="#ppt_w"/>
                                          </p:val>
                                        </p:tav>
                                      </p:tavLst>
                                    </p:anim>
                                    <p:anim calcmode="lin" valueType="num">
                                      <p:cBhvr>
                                        <p:cTn id="66" dur="500" fill="hold"/>
                                        <p:tgtEl>
                                          <p:spTgt spid="21"/>
                                        </p:tgtEl>
                                        <p:attrNameLst>
                                          <p:attrName>ppt_h</p:attrName>
                                        </p:attrNameLst>
                                      </p:cBhvr>
                                      <p:tavLst>
                                        <p:tav tm="0">
                                          <p:val>
                                            <p:fltVal val="0"/>
                                          </p:val>
                                        </p:tav>
                                        <p:tav tm="100000">
                                          <p:val>
                                            <p:strVal val="#ppt_h"/>
                                          </p:val>
                                        </p:tav>
                                      </p:tavLst>
                                    </p:anim>
                                    <p:animEffect transition="in" filter="fade">
                                      <p:cBhvr>
                                        <p:cTn id="67" dur="500"/>
                                        <p:tgtEl>
                                          <p:spTgt spid="21"/>
                                        </p:tgtEl>
                                      </p:cBhvr>
                                    </p:animEffect>
                                  </p:childTnLst>
                                </p:cTn>
                              </p:par>
                            </p:childTnLst>
                          </p:cTn>
                        </p:par>
                        <p:par>
                          <p:cTn id="68" fill="hold">
                            <p:stCondLst>
                              <p:cond delay="2000"/>
                            </p:stCondLst>
                            <p:childTnLst>
                              <p:par>
                                <p:cTn id="69" presetID="1" presetClass="exit" presetSubtype="0" fill="hold" grpId="2" nodeType="afterEffect">
                                  <p:stCondLst>
                                    <p:cond delay="0"/>
                                  </p:stCondLst>
                                  <p:childTnLst>
                                    <p:set>
                                      <p:cBhvr>
                                        <p:cTn id="70" dur="1" fill="hold">
                                          <p:stCondLst>
                                            <p:cond delay="0"/>
                                          </p:stCondLst>
                                        </p:cTn>
                                        <p:tgtEl>
                                          <p:spTgt spid="20"/>
                                        </p:tgtEl>
                                        <p:attrNameLst>
                                          <p:attrName>style.visibility</p:attrName>
                                        </p:attrNameLst>
                                      </p:cBhvr>
                                      <p:to>
                                        <p:strVal val="hidden"/>
                                      </p:to>
                                    </p:set>
                                  </p:childTnLst>
                                </p:cTn>
                              </p:par>
                            </p:childTnLst>
                          </p:cTn>
                        </p:par>
                        <p:par>
                          <p:cTn id="71" fill="hold">
                            <p:stCondLst>
                              <p:cond delay="2000"/>
                            </p:stCondLst>
                            <p:childTnLst>
                              <p:par>
                                <p:cTn id="72" presetID="53" presetClass="entr" presetSubtype="16" fill="hold" grpId="0" nodeType="afterEffect">
                                  <p:stCondLst>
                                    <p:cond delay="0"/>
                                  </p:stCondLst>
                                  <p:childTnLst>
                                    <p:set>
                                      <p:cBhvr>
                                        <p:cTn id="73" dur="1" fill="hold">
                                          <p:stCondLst>
                                            <p:cond delay="0"/>
                                          </p:stCondLst>
                                        </p:cTn>
                                        <p:tgtEl>
                                          <p:spTgt spid="23"/>
                                        </p:tgtEl>
                                        <p:attrNameLst>
                                          <p:attrName>style.visibility</p:attrName>
                                        </p:attrNameLst>
                                      </p:cBhvr>
                                      <p:to>
                                        <p:strVal val="visible"/>
                                      </p:to>
                                    </p:set>
                                    <p:anim calcmode="lin" valueType="num">
                                      <p:cBhvr>
                                        <p:cTn id="74" dur="500" fill="hold"/>
                                        <p:tgtEl>
                                          <p:spTgt spid="23"/>
                                        </p:tgtEl>
                                        <p:attrNameLst>
                                          <p:attrName>ppt_w</p:attrName>
                                        </p:attrNameLst>
                                      </p:cBhvr>
                                      <p:tavLst>
                                        <p:tav tm="0">
                                          <p:val>
                                            <p:fltVal val="0"/>
                                          </p:val>
                                        </p:tav>
                                        <p:tav tm="100000">
                                          <p:val>
                                            <p:strVal val="#ppt_w"/>
                                          </p:val>
                                        </p:tav>
                                      </p:tavLst>
                                    </p:anim>
                                    <p:anim calcmode="lin" valueType="num">
                                      <p:cBhvr>
                                        <p:cTn id="75" dur="500" fill="hold"/>
                                        <p:tgtEl>
                                          <p:spTgt spid="23"/>
                                        </p:tgtEl>
                                        <p:attrNameLst>
                                          <p:attrName>ppt_h</p:attrName>
                                        </p:attrNameLst>
                                      </p:cBhvr>
                                      <p:tavLst>
                                        <p:tav tm="0">
                                          <p:val>
                                            <p:fltVal val="0"/>
                                          </p:val>
                                        </p:tav>
                                        <p:tav tm="100000">
                                          <p:val>
                                            <p:strVal val="#ppt_h"/>
                                          </p:val>
                                        </p:tav>
                                      </p:tavLst>
                                    </p:anim>
                                    <p:animEffect transition="in" filter="fade">
                                      <p:cBhvr>
                                        <p:cTn id="76" dur="500"/>
                                        <p:tgtEl>
                                          <p:spTgt spid="23"/>
                                        </p:tgtEl>
                                      </p:cBhvr>
                                    </p:animEffect>
                                  </p:childTnLst>
                                </p:cTn>
                              </p:par>
                            </p:childTnLst>
                          </p:cTn>
                        </p:par>
                        <p:par>
                          <p:cTn id="77" fill="hold">
                            <p:stCondLst>
                              <p:cond delay="2500"/>
                            </p:stCondLst>
                            <p:childTnLst>
                              <p:par>
                                <p:cTn id="78" presetID="53" presetClass="entr" presetSubtype="16" fill="hold" nodeType="afterEffect">
                                  <p:stCondLst>
                                    <p:cond delay="0"/>
                                  </p:stCondLst>
                                  <p:childTnLst>
                                    <p:set>
                                      <p:cBhvr>
                                        <p:cTn id="79" dur="1" fill="hold">
                                          <p:stCondLst>
                                            <p:cond delay="0"/>
                                          </p:stCondLst>
                                        </p:cTn>
                                        <p:tgtEl>
                                          <p:spTgt spid="24"/>
                                        </p:tgtEl>
                                        <p:attrNameLst>
                                          <p:attrName>style.visibility</p:attrName>
                                        </p:attrNameLst>
                                      </p:cBhvr>
                                      <p:to>
                                        <p:strVal val="visible"/>
                                      </p:to>
                                    </p:set>
                                    <p:anim calcmode="lin" valueType="num">
                                      <p:cBhvr>
                                        <p:cTn id="80" dur="500" fill="hold"/>
                                        <p:tgtEl>
                                          <p:spTgt spid="24"/>
                                        </p:tgtEl>
                                        <p:attrNameLst>
                                          <p:attrName>ppt_w</p:attrName>
                                        </p:attrNameLst>
                                      </p:cBhvr>
                                      <p:tavLst>
                                        <p:tav tm="0">
                                          <p:val>
                                            <p:fltVal val="0"/>
                                          </p:val>
                                        </p:tav>
                                        <p:tav tm="100000">
                                          <p:val>
                                            <p:strVal val="#ppt_w"/>
                                          </p:val>
                                        </p:tav>
                                      </p:tavLst>
                                    </p:anim>
                                    <p:anim calcmode="lin" valueType="num">
                                      <p:cBhvr>
                                        <p:cTn id="81" dur="500" fill="hold"/>
                                        <p:tgtEl>
                                          <p:spTgt spid="24"/>
                                        </p:tgtEl>
                                        <p:attrNameLst>
                                          <p:attrName>ppt_h</p:attrName>
                                        </p:attrNameLst>
                                      </p:cBhvr>
                                      <p:tavLst>
                                        <p:tav tm="0">
                                          <p:val>
                                            <p:fltVal val="0"/>
                                          </p:val>
                                        </p:tav>
                                        <p:tav tm="100000">
                                          <p:val>
                                            <p:strVal val="#ppt_h"/>
                                          </p:val>
                                        </p:tav>
                                      </p:tavLst>
                                    </p:anim>
                                    <p:animEffect transition="in" filter="fade">
                                      <p:cBhvr>
                                        <p:cTn id="82" dur="500"/>
                                        <p:tgtEl>
                                          <p:spTgt spid="24"/>
                                        </p:tgtEl>
                                      </p:cBhvr>
                                    </p:animEffect>
                                  </p:childTnLst>
                                </p:cTn>
                              </p:par>
                            </p:childTnLst>
                          </p:cTn>
                        </p:par>
                        <p:par>
                          <p:cTn id="83" fill="hold">
                            <p:stCondLst>
                              <p:cond delay="3000"/>
                            </p:stCondLst>
                            <p:childTnLst>
                              <p:par>
                                <p:cTn id="84" presetID="26" presetClass="emph" presetSubtype="0" repeatCount="3000" fill="hold" nodeType="afterEffect">
                                  <p:stCondLst>
                                    <p:cond delay="0"/>
                                  </p:stCondLst>
                                  <p:childTnLst>
                                    <p:animEffect transition="out" filter="fade">
                                      <p:cBhvr>
                                        <p:cTn id="85" dur="500" tmFilter="0, 0; .2, .5; .8, .5; 1, 0"/>
                                        <p:tgtEl>
                                          <p:spTgt spid="24"/>
                                        </p:tgtEl>
                                      </p:cBhvr>
                                    </p:animEffect>
                                    <p:animScale>
                                      <p:cBhvr>
                                        <p:cTn id="86" dur="250" autoRev="1" fill="hold"/>
                                        <p:tgtEl>
                                          <p:spTgt spid="24"/>
                                        </p:tgtEl>
                                      </p:cBhvr>
                                      <p:by x="105000" y="105000"/>
                                    </p:animScale>
                                  </p:childTnLst>
                                </p:cTn>
                              </p:par>
                            </p:childTnLst>
                          </p:cTn>
                        </p:par>
                        <p:par>
                          <p:cTn id="87" fill="hold">
                            <p:stCondLst>
                              <p:cond delay="4500"/>
                            </p:stCondLst>
                            <p:childTnLst>
                              <p:par>
                                <p:cTn id="88" presetID="1" presetClass="exit" presetSubtype="0" fill="hold" grpId="1" nodeType="afterEffect">
                                  <p:stCondLst>
                                    <p:cond delay="0"/>
                                  </p:stCondLst>
                                  <p:childTnLst>
                                    <p:set>
                                      <p:cBhvr>
                                        <p:cTn id="89" dur="1" fill="hold">
                                          <p:stCondLst>
                                            <p:cond delay="0"/>
                                          </p:stCondLst>
                                        </p:cTn>
                                        <p:tgtEl>
                                          <p:spTgt spid="21"/>
                                        </p:tgtEl>
                                        <p:attrNameLst>
                                          <p:attrName>style.visibility</p:attrName>
                                        </p:attrNameLst>
                                      </p:cBhvr>
                                      <p:to>
                                        <p:strVal val="hidden"/>
                                      </p:to>
                                    </p:set>
                                  </p:childTnLst>
                                </p:cTn>
                              </p:par>
                              <p:par>
                                <p:cTn id="90" presetID="1" presetClass="exit" presetSubtype="0" fill="hold" grpId="1" nodeType="withEffect">
                                  <p:stCondLst>
                                    <p:cond delay="0"/>
                                  </p:stCondLst>
                                  <p:childTnLst>
                                    <p:set>
                                      <p:cBhvr>
                                        <p:cTn id="91" dur="1" fill="hold">
                                          <p:stCondLst>
                                            <p:cond delay="0"/>
                                          </p:stCondLst>
                                        </p:cTn>
                                        <p:tgtEl>
                                          <p:spTgt spid="23"/>
                                        </p:tgtEl>
                                        <p:attrNameLst>
                                          <p:attrName>style.visibility</p:attrName>
                                        </p:attrNameLst>
                                      </p:cBhvr>
                                      <p:to>
                                        <p:strVal val="hidden"/>
                                      </p:to>
                                    </p:set>
                                  </p:childTnLst>
                                </p:cTn>
                              </p:par>
                              <p:par>
                                <p:cTn id="92" presetID="1" presetClass="exit" presetSubtype="0" fill="hold" nodeType="withEffect">
                                  <p:stCondLst>
                                    <p:cond delay="0"/>
                                  </p:stCondLst>
                                  <p:childTnLst>
                                    <p:set>
                                      <p:cBhvr>
                                        <p:cTn id="93" dur="1" fill="hold">
                                          <p:stCondLst>
                                            <p:cond delay="0"/>
                                          </p:stCondLst>
                                        </p:cTn>
                                        <p:tgtEl>
                                          <p:spTgt spid="24"/>
                                        </p:tgtEl>
                                        <p:attrNameLst>
                                          <p:attrName>style.visibility</p:attrName>
                                        </p:attrNameLst>
                                      </p:cBhvr>
                                      <p:to>
                                        <p:strVal val="hidden"/>
                                      </p:to>
                                    </p:set>
                                  </p:childTnLst>
                                </p:cTn>
                              </p:par>
                              <p:par>
                                <p:cTn id="94" presetID="1" presetClass="exit" presetSubtype="0" fill="hold" nodeType="withEffect">
                                  <p:stCondLst>
                                    <p:cond delay="0"/>
                                  </p:stCondLst>
                                  <p:childTnLst>
                                    <p:set>
                                      <p:cBhvr>
                                        <p:cTn id="95" dur="1" fill="hold">
                                          <p:stCondLst>
                                            <p:cond delay="0"/>
                                          </p:stCondLst>
                                        </p:cTn>
                                        <p:tgtEl>
                                          <p:spTgt spid="24"/>
                                        </p:tgtEl>
                                        <p:attrNameLst>
                                          <p:attrName>style.visibility</p:attrName>
                                        </p:attrNameLst>
                                      </p:cBhvr>
                                      <p:to>
                                        <p:strVal val="hidden"/>
                                      </p:to>
                                    </p:set>
                                  </p:childTnLst>
                                </p:cTn>
                              </p:par>
                              <p:par>
                                <p:cTn id="96" presetID="1" presetClass="exit" presetSubtype="0" fill="hold" grpId="3" nodeType="withEffect">
                                  <p:stCondLst>
                                    <p:cond delay="0"/>
                                  </p:stCondLst>
                                  <p:childTnLst>
                                    <p:set>
                                      <p:cBhvr>
                                        <p:cTn id="97" dur="1" fill="hold">
                                          <p:stCondLst>
                                            <p:cond delay="0"/>
                                          </p:stCondLst>
                                        </p:cTn>
                                        <p:tgtEl>
                                          <p:spTgt spid="13"/>
                                        </p:tgtEl>
                                        <p:attrNameLst>
                                          <p:attrName>style.visibility</p:attrName>
                                        </p:attrNameLst>
                                      </p:cBhvr>
                                      <p:to>
                                        <p:strVal val="hidden"/>
                                      </p:to>
                                    </p:set>
                                  </p:childTnLst>
                                </p:cTn>
                              </p:par>
                              <p:par>
                                <p:cTn id="98" presetID="1" presetClass="exit" presetSubtype="0" fill="hold" grpId="3" nodeType="withEffect">
                                  <p:stCondLst>
                                    <p:cond delay="0"/>
                                  </p:stCondLst>
                                  <p:childTnLst>
                                    <p:set>
                                      <p:cBhvr>
                                        <p:cTn id="99" dur="1" fill="hold">
                                          <p:stCondLst>
                                            <p:cond delay="0"/>
                                          </p:stCondLst>
                                        </p:cTn>
                                        <p:tgtEl>
                                          <p:spTgt spid="20"/>
                                        </p:tgtEl>
                                        <p:attrNameLst>
                                          <p:attrName>style.visibility</p:attrName>
                                        </p:attrNameLst>
                                      </p:cBhvr>
                                      <p:to>
                                        <p:strVal val="hidden"/>
                                      </p:to>
                                    </p:set>
                                  </p:childTnLst>
                                </p:cTn>
                              </p:par>
                            </p:childTnLst>
                          </p:cTn>
                        </p:par>
                        <p:par>
                          <p:cTn id="100" fill="hold">
                            <p:stCondLst>
                              <p:cond delay="4500"/>
                            </p:stCondLst>
                            <p:childTnLst>
                              <p:par>
                                <p:cTn id="101" presetID="10" presetClass="entr" presetSubtype="0" fill="hold" grpId="0" nodeType="afterEffect">
                                  <p:stCondLst>
                                    <p:cond delay="0"/>
                                  </p:stCondLst>
                                  <p:childTnLst>
                                    <p:set>
                                      <p:cBhvr>
                                        <p:cTn id="102" dur="1" fill="hold">
                                          <p:stCondLst>
                                            <p:cond delay="0"/>
                                          </p:stCondLst>
                                        </p:cTn>
                                        <p:tgtEl>
                                          <p:spTgt spid="25"/>
                                        </p:tgtEl>
                                        <p:attrNameLst>
                                          <p:attrName>style.visibility</p:attrName>
                                        </p:attrNameLst>
                                      </p:cBhvr>
                                      <p:to>
                                        <p:strVal val="visible"/>
                                      </p:to>
                                    </p:set>
                                    <p:animEffect transition="in" filter="fade">
                                      <p:cBhvr>
                                        <p:cTn id="103" dur="500"/>
                                        <p:tgtEl>
                                          <p:spTgt spid="25"/>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26"/>
                                        </p:tgtEl>
                                        <p:attrNameLst>
                                          <p:attrName>style.visibility</p:attrName>
                                        </p:attrNameLst>
                                      </p:cBhvr>
                                      <p:to>
                                        <p:strVal val="visible"/>
                                      </p:to>
                                    </p:set>
                                    <p:animEffect transition="in" filter="fade">
                                      <p:cBhvr>
                                        <p:cTn id="106" dur="500"/>
                                        <p:tgtEl>
                                          <p:spTgt spid="26"/>
                                        </p:tgtEl>
                                      </p:cBhvr>
                                    </p:animEffect>
                                  </p:childTnLst>
                                </p:cTn>
                              </p:par>
                            </p:childTnLst>
                          </p:cTn>
                        </p:par>
                        <p:par>
                          <p:cTn id="107" fill="hold">
                            <p:stCondLst>
                              <p:cond delay="5000"/>
                            </p:stCondLst>
                            <p:childTnLst>
                              <p:par>
                                <p:cTn id="108" presetID="1" presetClass="exit" presetSubtype="0" fill="hold" grpId="2" nodeType="afterEffect">
                                  <p:stCondLst>
                                    <p:cond delay="0"/>
                                  </p:stCondLst>
                                  <p:childTnLst>
                                    <p:set>
                                      <p:cBhvr>
                                        <p:cTn id="109" dur="1" fill="hold">
                                          <p:stCondLst>
                                            <p:cond delay="0"/>
                                          </p:stCondLst>
                                        </p:cTn>
                                        <p:tgtEl>
                                          <p:spTgt spid="9"/>
                                        </p:tgtEl>
                                        <p:attrNameLst>
                                          <p:attrName>style.visibility</p:attrName>
                                        </p:attrNameLst>
                                      </p:cBhvr>
                                      <p:to>
                                        <p:strVal val="hidden"/>
                                      </p:to>
                                    </p:set>
                                  </p:childTnLst>
                                </p:cTn>
                              </p:par>
                            </p:childTnLst>
                          </p:cTn>
                        </p:par>
                        <p:par>
                          <p:cTn id="110" fill="hold">
                            <p:stCondLst>
                              <p:cond delay="5000"/>
                            </p:stCondLst>
                            <p:childTnLst>
                              <p:par>
                                <p:cTn id="111" presetID="53" presetClass="entr" presetSubtype="16" fill="hold" grpId="0" nodeType="afterEffect">
                                  <p:stCondLst>
                                    <p:cond delay="0"/>
                                  </p:stCondLst>
                                  <p:childTnLst>
                                    <p:set>
                                      <p:cBhvr>
                                        <p:cTn id="112" dur="1" fill="hold">
                                          <p:stCondLst>
                                            <p:cond delay="0"/>
                                          </p:stCondLst>
                                        </p:cTn>
                                        <p:tgtEl>
                                          <p:spTgt spid="27"/>
                                        </p:tgtEl>
                                        <p:attrNameLst>
                                          <p:attrName>style.visibility</p:attrName>
                                        </p:attrNameLst>
                                      </p:cBhvr>
                                      <p:to>
                                        <p:strVal val="visible"/>
                                      </p:to>
                                    </p:set>
                                    <p:anim calcmode="lin" valueType="num">
                                      <p:cBhvr>
                                        <p:cTn id="113" dur="500" fill="hold"/>
                                        <p:tgtEl>
                                          <p:spTgt spid="27"/>
                                        </p:tgtEl>
                                        <p:attrNameLst>
                                          <p:attrName>ppt_w</p:attrName>
                                        </p:attrNameLst>
                                      </p:cBhvr>
                                      <p:tavLst>
                                        <p:tav tm="0">
                                          <p:val>
                                            <p:fltVal val="0"/>
                                          </p:val>
                                        </p:tav>
                                        <p:tav tm="100000">
                                          <p:val>
                                            <p:strVal val="#ppt_w"/>
                                          </p:val>
                                        </p:tav>
                                      </p:tavLst>
                                    </p:anim>
                                    <p:anim calcmode="lin" valueType="num">
                                      <p:cBhvr>
                                        <p:cTn id="114" dur="500" fill="hold"/>
                                        <p:tgtEl>
                                          <p:spTgt spid="27"/>
                                        </p:tgtEl>
                                        <p:attrNameLst>
                                          <p:attrName>ppt_h</p:attrName>
                                        </p:attrNameLst>
                                      </p:cBhvr>
                                      <p:tavLst>
                                        <p:tav tm="0">
                                          <p:val>
                                            <p:fltVal val="0"/>
                                          </p:val>
                                        </p:tav>
                                        <p:tav tm="100000">
                                          <p:val>
                                            <p:strVal val="#ppt_h"/>
                                          </p:val>
                                        </p:tav>
                                      </p:tavLst>
                                    </p:anim>
                                    <p:animEffect transition="in" filter="fade">
                                      <p:cBhvr>
                                        <p:cTn id="115" dur="500"/>
                                        <p:tgtEl>
                                          <p:spTgt spid="27"/>
                                        </p:tgtEl>
                                      </p:cBhvr>
                                    </p:animEffect>
                                  </p:childTnLst>
                                </p:cTn>
                              </p:par>
                            </p:childTnLst>
                          </p:cTn>
                        </p:par>
                        <p:par>
                          <p:cTn id="116" fill="hold">
                            <p:stCondLst>
                              <p:cond delay="5500"/>
                            </p:stCondLst>
                            <p:childTnLst>
                              <p:par>
                                <p:cTn id="117" presetID="1" presetClass="exit" presetSubtype="0" fill="hold" grpId="2" nodeType="afterEffect">
                                  <p:stCondLst>
                                    <p:cond delay="0"/>
                                  </p:stCondLst>
                                  <p:childTnLst>
                                    <p:set>
                                      <p:cBhvr>
                                        <p:cTn id="118" dur="1" fill="hold">
                                          <p:stCondLst>
                                            <p:cond delay="0"/>
                                          </p:stCondLst>
                                        </p:cTn>
                                        <p:tgtEl>
                                          <p:spTgt spid="18"/>
                                        </p:tgtEl>
                                        <p:attrNameLst>
                                          <p:attrName>style.visibility</p:attrName>
                                        </p:attrNameLst>
                                      </p:cBhvr>
                                      <p:to>
                                        <p:strVal val="hidden"/>
                                      </p:to>
                                    </p:set>
                                  </p:childTnLst>
                                </p:cTn>
                              </p:par>
                            </p:childTnLst>
                          </p:cTn>
                        </p:par>
                        <p:par>
                          <p:cTn id="119" fill="hold">
                            <p:stCondLst>
                              <p:cond delay="5500"/>
                            </p:stCondLst>
                            <p:childTnLst>
                              <p:par>
                                <p:cTn id="120" presetID="53" presetClass="entr" presetSubtype="16" fill="hold" grpId="0" nodeType="afterEffect">
                                  <p:stCondLst>
                                    <p:cond delay="0"/>
                                  </p:stCondLst>
                                  <p:childTnLst>
                                    <p:set>
                                      <p:cBhvr>
                                        <p:cTn id="121" dur="1" fill="hold">
                                          <p:stCondLst>
                                            <p:cond delay="0"/>
                                          </p:stCondLst>
                                        </p:cTn>
                                        <p:tgtEl>
                                          <p:spTgt spid="28"/>
                                        </p:tgtEl>
                                        <p:attrNameLst>
                                          <p:attrName>style.visibility</p:attrName>
                                        </p:attrNameLst>
                                      </p:cBhvr>
                                      <p:to>
                                        <p:strVal val="visible"/>
                                      </p:to>
                                    </p:set>
                                    <p:anim calcmode="lin" valueType="num">
                                      <p:cBhvr>
                                        <p:cTn id="122" dur="500" fill="hold"/>
                                        <p:tgtEl>
                                          <p:spTgt spid="28"/>
                                        </p:tgtEl>
                                        <p:attrNameLst>
                                          <p:attrName>ppt_w</p:attrName>
                                        </p:attrNameLst>
                                      </p:cBhvr>
                                      <p:tavLst>
                                        <p:tav tm="0">
                                          <p:val>
                                            <p:fltVal val="0"/>
                                          </p:val>
                                        </p:tav>
                                        <p:tav tm="100000">
                                          <p:val>
                                            <p:strVal val="#ppt_w"/>
                                          </p:val>
                                        </p:tav>
                                      </p:tavLst>
                                    </p:anim>
                                    <p:anim calcmode="lin" valueType="num">
                                      <p:cBhvr>
                                        <p:cTn id="123" dur="500" fill="hold"/>
                                        <p:tgtEl>
                                          <p:spTgt spid="28"/>
                                        </p:tgtEl>
                                        <p:attrNameLst>
                                          <p:attrName>ppt_h</p:attrName>
                                        </p:attrNameLst>
                                      </p:cBhvr>
                                      <p:tavLst>
                                        <p:tav tm="0">
                                          <p:val>
                                            <p:fltVal val="0"/>
                                          </p:val>
                                        </p:tav>
                                        <p:tav tm="100000">
                                          <p:val>
                                            <p:strVal val="#ppt_h"/>
                                          </p:val>
                                        </p:tav>
                                      </p:tavLst>
                                    </p:anim>
                                    <p:animEffect transition="in" filter="fade">
                                      <p:cBhvr>
                                        <p:cTn id="124" dur="500"/>
                                        <p:tgtEl>
                                          <p:spTgt spid="28"/>
                                        </p:tgtEl>
                                      </p:cBhvr>
                                    </p:animEffect>
                                  </p:childTnLst>
                                </p:cTn>
                              </p:par>
                            </p:childTnLst>
                          </p:cTn>
                        </p:par>
                        <p:par>
                          <p:cTn id="125" fill="hold">
                            <p:stCondLst>
                              <p:cond delay="6000"/>
                            </p:stCondLst>
                            <p:childTnLst>
                              <p:par>
                                <p:cTn id="126" presetID="53" presetClass="entr" presetSubtype="16" fill="hold" nodeType="afterEffect">
                                  <p:stCondLst>
                                    <p:cond delay="0"/>
                                  </p:stCondLst>
                                  <p:childTnLst>
                                    <p:set>
                                      <p:cBhvr>
                                        <p:cTn id="127" dur="1" fill="hold">
                                          <p:stCondLst>
                                            <p:cond delay="0"/>
                                          </p:stCondLst>
                                        </p:cTn>
                                        <p:tgtEl>
                                          <p:spTgt spid="29"/>
                                        </p:tgtEl>
                                        <p:attrNameLst>
                                          <p:attrName>style.visibility</p:attrName>
                                        </p:attrNameLst>
                                      </p:cBhvr>
                                      <p:to>
                                        <p:strVal val="visible"/>
                                      </p:to>
                                    </p:set>
                                    <p:anim calcmode="lin" valueType="num">
                                      <p:cBhvr>
                                        <p:cTn id="128" dur="500" fill="hold"/>
                                        <p:tgtEl>
                                          <p:spTgt spid="29"/>
                                        </p:tgtEl>
                                        <p:attrNameLst>
                                          <p:attrName>ppt_w</p:attrName>
                                        </p:attrNameLst>
                                      </p:cBhvr>
                                      <p:tavLst>
                                        <p:tav tm="0">
                                          <p:val>
                                            <p:fltVal val="0"/>
                                          </p:val>
                                        </p:tav>
                                        <p:tav tm="100000">
                                          <p:val>
                                            <p:strVal val="#ppt_w"/>
                                          </p:val>
                                        </p:tav>
                                      </p:tavLst>
                                    </p:anim>
                                    <p:anim calcmode="lin" valueType="num">
                                      <p:cBhvr>
                                        <p:cTn id="129" dur="500" fill="hold"/>
                                        <p:tgtEl>
                                          <p:spTgt spid="29"/>
                                        </p:tgtEl>
                                        <p:attrNameLst>
                                          <p:attrName>ppt_h</p:attrName>
                                        </p:attrNameLst>
                                      </p:cBhvr>
                                      <p:tavLst>
                                        <p:tav tm="0">
                                          <p:val>
                                            <p:fltVal val="0"/>
                                          </p:val>
                                        </p:tav>
                                        <p:tav tm="100000">
                                          <p:val>
                                            <p:strVal val="#ppt_h"/>
                                          </p:val>
                                        </p:tav>
                                      </p:tavLst>
                                    </p:anim>
                                    <p:animEffect transition="in" filter="fade">
                                      <p:cBhvr>
                                        <p:cTn id="130" dur="500"/>
                                        <p:tgtEl>
                                          <p:spTgt spid="29"/>
                                        </p:tgtEl>
                                      </p:cBhvr>
                                    </p:animEffect>
                                  </p:childTnLst>
                                </p:cTn>
                              </p:par>
                            </p:childTnLst>
                          </p:cTn>
                        </p:par>
                        <p:par>
                          <p:cTn id="131" fill="hold">
                            <p:stCondLst>
                              <p:cond delay="6500"/>
                            </p:stCondLst>
                            <p:childTnLst>
                              <p:par>
                                <p:cTn id="132" presetID="26" presetClass="emph" presetSubtype="0" repeatCount="3000" fill="hold" nodeType="afterEffect">
                                  <p:stCondLst>
                                    <p:cond delay="0"/>
                                  </p:stCondLst>
                                  <p:childTnLst>
                                    <p:animEffect transition="out" filter="fade">
                                      <p:cBhvr>
                                        <p:cTn id="133" dur="500" tmFilter="0, 0; .2, .5; .8, .5; 1, 0"/>
                                        <p:tgtEl>
                                          <p:spTgt spid="29"/>
                                        </p:tgtEl>
                                      </p:cBhvr>
                                    </p:animEffect>
                                    <p:animScale>
                                      <p:cBhvr>
                                        <p:cTn id="134" dur="250" autoRev="1" fill="hold"/>
                                        <p:tgtEl>
                                          <p:spTgt spid="29"/>
                                        </p:tgtEl>
                                      </p:cBhvr>
                                      <p:by x="105000" y="105000"/>
                                    </p:animScale>
                                  </p:childTnLst>
                                </p:cTn>
                              </p:par>
                            </p:childTnLst>
                          </p:cTn>
                        </p:par>
                      </p:childTnLst>
                    </p:cTn>
                  </p:par>
                  <p:par>
                    <p:cTn id="135" fill="hold">
                      <p:stCondLst>
                        <p:cond delay="indefinite"/>
                      </p:stCondLst>
                      <p:childTnLst>
                        <p:par>
                          <p:cTn id="136" fill="hold">
                            <p:stCondLst>
                              <p:cond delay="0"/>
                            </p:stCondLst>
                            <p:childTnLst>
                              <p:par>
                                <p:cTn id="137" presetID="53" presetClass="entr" presetSubtype="16" fill="hold" grpId="0" nodeType="clickEffect">
                                  <p:stCondLst>
                                    <p:cond delay="0"/>
                                  </p:stCondLst>
                                  <p:childTnLst>
                                    <p:set>
                                      <p:cBhvr>
                                        <p:cTn id="138" dur="1" fill="hold">
                                          <p:stCondLst>
                                            <p:cond delay="0"/>
                                          </p:stCondLst>
                                        </p:cTn>
                                        <p:tgtEl>
                                          <p:spTgt spid="30"/>
                                        </p:tgtEl>
                                        <p:attrNameLst>
                                          <p:attrName>style.visibility</p:attrName>
                                        </p:attrNameLst>
                                      </p:cBhvr>
                                      <p:to>
                                        <p:strVal val="visible"/>
                                      </p:to>
                                    </p:set>
                                    <p:anim calcmode="lin" valueType="num">
                                      <p:cBhvr>
                                        <p:cTn id="139" dur="500" fill="hold"/>
                                        <p:tgtEl>
                                          <p:spTgt spid="30"/>
                                        </p:tgtEl>
                                        <p:attrNameLst>
                                          <p:attrName>ppt_w</p:attrName>
                                        </p:attrNameLst>
                                      </p:cBhvr>
                                      <p:tavLst>
                                        <p:tav tm="0">
                                          <p:val>
                                            <p:fltVal val="0"/>
                                          </p:val>
                                        </p:tav>
                                        <p:tav tm="100000">
                                          <p:val>
                                            <p:strVal val="#ppt_w"/>
                                          </p:val>
                                        </p:tav>
                                      </p:tavLst>
                                    </p:anim>
                                    <p:anim calcmode="lin" valueType="num">
                                      <p:cBhvr>
                                        <p:cTn id="140" dur="500" fill="hold"/>
                                        <p:tgtEl>
                                          <p:spTgt spid="30"/>
                                        </p:tgtEl>
                                        <p:attrNameLst>
                                          <p:attrName>ppt_h</p:attrName>
                                        </p:attrNameLst>
                                      </p:cBhvr>
                                      <p:tavLst>
                                        <p:tav tm="0">
                                          <p:val>
                                            <p:fltVal val="0"/>
                                          </p:val>
                                        </p:tav>
                                        <p:tav tm="100000">
                                          <p:val>
                                            <p:strVal val="#ppt_h"/>
                                          </p:val>
                                        </p:tav>
                                      </p:tavLst>
                                    </p:anim>
                                    <p:animEffect transition="in" filter="fade">
                                      <p:cBhvr>
                                        <p:cTn id="141" dur="500"/>
                                        <p:tgtEl>
                                          <p:spTgt spid="30"/>
                                        </p:tgtEl>
                                      </p:cBhvr>
                                    </p:animEffect>
                                  </p:childTnLst>
                                </p:cTn>
                              </p:par>
                              <p:par>
                                <p:cTn id="142" presetID="53" presetClass="entr" presetSubtype="16" fill="hold" grpId="0" nodeType="withEffect">
                                  <p:stCondLst>
                                    <p:cond delay="0"/>
                                  </p:stCondLst>
                                  <p:childTnLst>
                                    <p:set>
                                      <p:cBhvr>
                                        <p:cTn id="143" dur="1" fill="hold">
                                          <p:stCondLst>
                                            <p:cond delay="0"/>
                                          </p:stCondLst>
                                        </p:cTn>
                                        <p:tgtEl>
                                          <p:spTgt spid="31"/>
                                        </p:tgtEl>
                                        <p:attrNameLst>
                                          <p:attrName>style.visibility</p:attrName>
                                        </p:attrNameLst>
                                      </p:cBhvr>
                                      <p:to>
                                        <p:strVal val="visible"/>
                                      </p:to>
                                    </p:set>
                                    <p:anim calcmode="lin" valueType="num">
                                      <p:cBhvr>
                                        <p:cTn id="144" dur="500" fill="hold"/>
                                        <p:tgtEl>
                                          <p:spTgt spid="31"/>
                                        </p:tgtEl>
                                        <p:attrNameLst>
                                          <p:attrName>ppt_w</p:attrName>
                                        </p:attrNameLst>
                                      </p:cBhvr>
                                      <p:tavLst>
                                        <p:tav tm="0">
                                          <p:val>
                                            <p:fltVal val="0"/>
                                          </p:val>
                                        </p:tav>
                                        <p:tav tm="100000">
                                          <p:val>
                                            <p:strVal val="#ppt_w"/>
                                          </p:val>
                                        </p:tav>
                                      </p:tavLst>
                                    </p:anim>
                                    <p:anim calcmode="lin" valueType="num">
                                      <p:cBhvr>
                                        <p:cTn id="145" dur="500" fill="hold"/>
                                        <p:tgtEl>
                                          <p:spTgt spid="31"/>
                                        </p:tgtEl>
                                        <p:attrNameLst>
                                          <p:attrName>ppt_h</p:attrName>
                                        </p:attrNameLst>
                                      </p:cBhvr>
                                      <p:tavLst>
                                        <p:tav tm="0">
                                          <p:val>
                                            <p:fltVal val="0"/>
                                          </p:val>
                                        </p:tav>
                                        <p:tav tm="100000">
                                          <p:val>
                                            <p:strVal val="#ppt_h"/>
                                          </p:val>
                                        </p:tav>
                                      </p:tavLst>
                                    </p:anim>
                                    <p:animEffect transition="in" filter="fade">
                                      <p:cBhvr>
                                        <p:cTn id="146" dur="500"/>
                                        <p:tgtEl>
                                          <p:spTgt spid="31"/>
                                        </p:tgtEl>
                                      </p:cBhvr>
                                    </p:animEffect>
                                  </p:childTnLst>
                                </p:cTn>
                              </p:par>
                            </p:childTnLst>
                          </p:cTn>
                        </p:par>
                      </p:childTnLst>
                    </p:cTn>
                  </p:par>
                  <p:par>
                    <p:cTn id="147" fill="hold">
                      <p:stCondLst>
                        <p:cond delay="indefinite"/>
                      </p:stCondLst>
                      <p:childTnLst>
                        <p:par>
                          <p:cTn id="148" fill="hold">
                            <p:stCondLst>
                              <p:cond delay="0"/>
                            </p:stCondLst>
                            <p:childTnLst>
                              <p:par>
                                <p:cTn id="149" presetID="53" presetClass="entr" presetSubtype="16" fill="hold" grpId="0" nodeType="clickEffect">
                                  <p:stCondLst>
                                    <p:cond delay="0"/>
                                  </p:stCondLst>
                                  <p:childTnLst>
                                    <p:set>
                                      <p:cBhvr>
                                        <p:cTn id="150" dur="1" fill="hold">
                                          <p:stCondLst>
                                            <p:cond delay="0"/>
                                          </p:stCondLst>
                                        </p:cTn>
                                        <p:tgtEl>
                                          <p:spTgt spid="33"/>
                                        </p:tgtEl>
                                        <p:attrNameLst>
                                          <p:attrName>style.visibility</p:attrName>
                                        </p:attrNameLst>
                                      </p:cBhvr>
                                      <p:to>
                                        <p:strVal val="visible"/>
                                      </p:to>
                                    </p:set>
                                    <p:anim calcmode="lin" valueType="num">
                                      <p:cBhvr>
                                        <p:cTn id="151" dur="500" fill="hold"/>
                                        <p:tgtEl>
                                          <p:spTgt spid="33"/>
                                        </p:tgtEl>
                                        <p:attrNameLst>
                                          <p:attrName>ppt_w</p:attrName>
                                        </p:attrNameLst>
                                      </p:cBhvr>
                                      <p:tavLst>
                                        <p:tav tm="0">
                                          <p:val>
                                            <p:fltVal val="0"/>
                                          </p:val>
                                        </p:tav>
                                        <p:tav tm="100000">
                                          <p:val>
                                            <p:strVal val="#ppt_w"/>
                                          </p:val>
                                        </p:tav>
                                      </p:tavLst>
                                    </p:anim>
                                    <p:anim calcmode="lin" valueType="num">
                                      <p:cBhvr>
                                        <p:cTn id="152" dur="500" fill="hold"/>
                                        <p:tgtEl>
                                          <p:spTgt spid="33"/>
                                        </p:tgtEl>
                                        <p:attrNameLst>
                                          <p:attrName>ppt_h</p:attrName>
                                        </p:attrNameLst>
                                      </p:cBhvr>
                                      <p:tavLst>
                                        <p:tav tm="0">
                                          <p:val>
                                            <p:fltVal val="0"/>
                                          </p:val>
                                        </p:tav>
                                        <p:tav tm="100000">
                                          <p:val>
                                            <p:strVal val="#ppt_h"/>
                                          </p:val>
                                        </p:tav>
                                      </p:tavLst>
                                    </p:anim>
                                    <p:animEffect transition="in" filter="fade">
                                      <p:cBhvr>
                                        <p:cTn id="153" dur="500"/>
                                        <p:tgtEl>
                                          <p:spTgt spid="33"/>
                                        </p:tgtEl>
                                      </p:cBhvr>
                                    </p:animEffect>
                                  </p:childTnLst>
                                </p:cTn>
                              </p:par>
                              <p:par>
                                <p:cTn id="154" presetID="53" presetClass="entr" presetSubtype="16" fill="hold" grpId="0" nodeType="withEffect">
                                  <p:stCondLst>
                                    <p:cond delay="0"/>
                                  </p:stCondLst>
                                  <p:childTnLst>
                                    <p:set>
                                      <p:cBhvr>
                                        <p:cTn id="155" dur="1" fill="hold">
                                          <p:stCondLst>
                                            <p:cond delay="0"/>
                                          </p:stCondLst>
                                        </p:cTn>
                                        <p:tgtEl>
                                          <p:spTgt spid="34"/>
                                        </p:tgtEl>
                                        <p:attrNameLst>
                                          <p:attrName>style.visibility</p:attrName>
                                        </p:attrNameLst>
                                      </p:cBhvr>
                                      <p:to>
                                        <p:strVal val="visible"/>
                                      </p:to>
                                    </p:set>
                                    <p:anim calcmode="lin" valueType="num">
                                      <p:cBhvr>
                                        <p:cTn id="156" dur="500" fill="hold"/>
                                        <p:tgtEl>
                                          <p:spTgt spid="34"/>
                                        </p:tgtEl>
                                        <p:attrNameLst>
                                          <p:attrName>ppt_w</p:attrName>
                                        </p:attrNameLst>
                                      </p:cBhvr>
                                      <p:tavLst>
                                        <p:tav tm="0">
                                          <p:val>
                                            <p:fltVal val="0"/>
                                          </p:val>
                                        </p:tav>
                                        <p:tav tm="100000">
                                          <p:val>
                                            <p:strVal val="#ppt_w"/>
                                          </p:val>
                                        </p:tav>
                                      </p:tavLst>
                                    </p:anim>
                                    <p:anim calcmode="lin" valueType="num">
                                      <p:cBhvr>
                                        <p:cTn id="157" dur="500" fill="hold"/>
                                        <p:tgtEl>
                                          <p:spTgt spid="34"/>
                                        </p:tgtEl>
                                        <p:attrNameLst>
                                          <p:attrName>ppt_h</p:attrName>
                                        </p:attrNameLst>
                                      </p:cBhvr>
                                      <p:tavLst>
                                        <p:tav tm="0">
                                          <p:val>
                                            <p:fltVal val="0"/>
                                          </p:val>
                                        </p:tav>
                                        <p:tav tm="100000">
                                          <p:val>
                                            <p:strVal val="#ppt_h"/>
                                          </p:val>
                                        </p:tav>
                                      </p:tavLst>
                                    </p:anim>
                                    <p:animEffect transition="in" filter="fade">
                                      <p:cBhvr>
                                        <p:cTn id="158" dur="500"/>
                                        <p:tgtEl>
                                          <p:spTgt spid="34"/>
                                        </p:tgtEl>
                                      </p:cBhvr>
                                    </p:animEffect>
                                  </p:childTnLst>
                                </p:cTn>
                              </p:par>
                            </p:childTnLst>
                          </p:cTn>
                        </p:par>
                      </p:childTnLst>
                    </p:cTn>
                  </p:par>
                  <p:par>
                    <p:cTn id="159" fill="hold">
                      <p:stCondLst>
                        <p:cond delay="indefinite"/>
                      </p:stCondLst>
                      <p:childTnLst>
                        <p:par>
                          <p:cTn id="160" fill="hold">
                            <p:stCondLst>
                              <p:cond delay="0"/>
                            </p:stCondLst>
                            <p:childTnLst>
                              <p:par>
                                <p:cTn id="161" presetID="53" presetClass="entr" presetSubtype="16" fill="hold" grpId="0" nodeType="clickEffect">
                                  <p:stCondLst>
                                    <p:cond delay="0"/>
                                  </p:stCondLst>
                                  <p:childTnLst>
                                    <p:set>
                                      <p:cBhvr>
                                        <p:cTn id="162" dur="1" fill="hold">
                                          <p:stCondLst>
                                            <p:cond delay="0"/>
                                          </p:stCondLst>
                                        </p:cTn>
                                        <p:tgtEl>
                                          <p:spTgt spid="35"/>
                                        </p:tgtEl>
                                        <p:attrNameLst>
                                          <p:attrName>style.visibility</p:attrName>
                                        </p:attrNameLst>
                                      </p:cBhvr>
                                      <p:to>
                                        <p:strVal val="visible"/>
                                      </p:to>
                                    </p:set>
                                    <p:anim calcmode="lin" valueType="num">
                                      <p:cBhvr>
                                        <p:cTn id="163" dur="500" fill="hold"/>
                                        <p:tgtEl>
                                          <p:spTgt spid="35"/>
                                        </p:tgtEl>
                                        <p:attrNameLst>
                                          <p:attrName>ppt_w</p:attrName>
                                        </p:attrNameLst>
                                      </p:cBhvr>
                                      <p:tavLst>
                                        <p:tav tm="0">
                                          <p:val>
                                            <p:fltVal val="0"/>
                                          </p:val>
                                        </p:tav>
                                        <p:tav tm="100000">
                                          <p:val>
                                            <p:strVal val="#ppt_w"/>
                                          </p:val>
                                        </p:tav>
                                      </p:tavLst>
                                    </p:anim>
                                    <p:anim calcmode="lin" valueType="num">
                                      <p:cBhvr>
                                        <p:cTn id="164" dur="500" fill="hold"/>
                                        <p:tgtEl>
                                          <p:spTgt spid="35"/>
                                        </p:tgtEl>
                                        <p:attrNameLst>
                                          <p:attrName>ppt_h</p:attrName>
                                        </p:attrNameLst>
                                      </p:cBhvr>
                                      <p:tavLst>
                                        <p:tav tm="0">
                                          <p:val>
                                            <p:fltVal val="0"/>
                                          </p:val>
                                        </p:tav>
                                        <p:tav tm="100000">
                                          <p:val>
                                            <p:strVal val="#ppt_h"/>
                                          </p:val>
                                        </p:tav>
                                      </p:tavLst>
                                    </p:anim>
                                    <p:animEffect transition="in" filter="fade">
                                      <p:cBhvr>
                                        <p:cTn id="165" dur="500"/>
                                        <p:tgtEl>
                                          <p:spTgt spid="35"/>
                                        </p:tgtEl>
                                      </p:cBhvr>
                                    </p:animEffect>
                                  </p:childTnLst>
                                </p:cTn>
                              </p:par>
                              <p:par>
                                <p:cTn id="166" presetID="53" presetClass="entr" presetSubtype="16" fill="hold" grpId="0" nodeType="withEffect">
                                  <p:stCondLst>
                                    <p:cond delay="0"/>
                                  </p:stCondLst>
                                  <p:childTnLst>
                                    <p:set>
                                      <p:cBhvr>
                                        <p:cTn id="167" dur="1" fill="hold">
                                          <p:stCondLst>
                                            <p:cond delay="0"/>
                                          </p:stCondLst>
                                        </p:cTn>
                                        <p:tgtEl>
                                          <p:spTgt spid="36"/>
                                        </p:tgtEl>
                                        <p:attrNameLst>
                                          <p:attrName>style.visibility</p:attrName>
                                        </p:attrNameLst>
                                      </p:cBhvr>
                                      <p:to>
                                        <p:strVal val="visible"/>
                                      </p:to>
                                    </p:set>
                                    <p:anim calcmode="lin" valueType="num">
                                      <p:cBhvr>
                                        <p:cTn id="168" dur="500" fill="hold"/>
                                        <p:tgtEl>
                                          <p:spTgt spid="36"/>
                                        </p:tgtEl>
                                        <p:attrNameLst>
                                          <p:attrName>ppt_w</p:attrName>
                                        </p:attrNameLst>
                                      </p:cBhvr>
                                      <p:tavLst>
                                        <p:tav tm="0">
                                          <p:val>
                                            <p:fltVal val="0"/>
                                          </p:val>
                                        </p:tav>
                                        <p:tav tm="100000">
                                          <p:val>
                                            <p:strVal val="#ppt_w"/>
                                          </p:val>
                                        </p:tav>
                                      </p:tavLst>
                                    </p:anim>
                                    <p:anim calcmode="lin" valueType="num">
                                      <p:cBhvr>
                                        <p:cTn id="169" dur="500" fill="hold"/>
                                        <p:tgtEl>
                                          <p:spTgt spid="36"/>
                                        </p:tgtEl>
                                        <p:attrNameLst>
                                          <p:attrName>ppt_h</p:attrName>
                                        </p:attrNameLst>
                                      </p:cBhvr>
                                      <p:tavLst>
                                        <p:tav tm="0">
                                          <p:val>
                                            <p:fltVal val="0"/>
                                          </p:val>
                                        </p:tav>
                                        <p:tav tm="100000">
                                          <p:val>
                                            <p:strVal val="#ppt_h"/>
                                          </p:val>
                                        </p:tav>
                                      </p:tavLst>
                                    </p:anim>
                                    <p:animEffect transition="in" filter="fade">
                                      <p:cBhvr>
                                        <p:cTn id="170" dur="500"/>
                                        <p:tgtEl>
                                          <p:spTgt spid="36"/>
                                        </p:tgtEl>
                                      </p:cBhvr>
                                    </p:animEffect>
                                  </p:childTnLst>
                                </p:cTn>
                              </p:par>
                            </p:childTnLst>
                          </p:cTn>
                        </p:par>
                      </p:childTnLst>
                    </p:cTn>
                  </p:par>
                  <p:par>
                    <p:cTn id="171" fill="hold">
                      <p:stCondLst>
                        <p:cond delay="indefinite"/>
                      </p:stCondLst>
                      <p:childTnLst>
                        <p:par>
                          <p:cTn id="172" fill="hold">
                            <p:stCondLst>
                              <p:cond delay="0"/>
                            </p:stCondLst>
                            <p:childTnLst>
                              <p:par>
                                <p:cTn id="173" presetID="53" presetClass="entr" presetSubtype="16" fill="hold" grpId="0" nodeType="clickEffect">
                                  <p:stCondLst>
                                    <p:cond delay="0"/>
                                  </p:stCondLst>
                                  <p:childTnLst>
                                    <p:set>
                                      <p:cBhvr>
                                        <p:cTn id="174" dur="1" fill="hold">
                                          <p:stCondLst>
                                            <p:cond delay="0"/>
                                          </p:stCondLst>
                                        </p:cTn>
                                        <p:tgtEl>
                                          <p:spTgt spid="37"/>
                                        </p:tgtEl>
                                        <p:attrNameLst>
                                          <p:attrName>style.visibility</p:attrName>
                                        </p:attrNameLst>
                                      </p:cBhvr>
                                      <p:to>
                                        <p:strVal val="visible"/>
                                      </p:to>
                                    </p:set>
                                    <p:anim calcmode="lin" valueType="num">
                                      <p:cBhvr>
                                        <p:cTn id="175" dur="500" fill="hold"/>
                                        <p:tgtEl>
                                          <p:spTgt spid="37"/>
                                        </p:tgtEl>
                                        <p:attrNameLst>
                                          <p:attrName>ppt_w</p:attrName>
                                        </p:attrNameLst>
                                      </p:cBhvr>
                                      <p:tavLst>
                                        <p:tav tm="0">
                                          <p:val>
                                            <p:fltVal val="0"/>
                                          </p:val>
                                        </p:tav>
                                        <p:tav tm="100000">
                                          <p:val>
                                            <p:strVal val="#ppt_w"/>
                                          </p:val>
                                        </p:tav>
                                      </p:tavLst>
                                    </p:anim>
                                    <p:anim calcmode="lin" valueType="num">
                                      <p:cBhvr>
                                        <p:cTn id="176" dur="500" fill="hold"/>
                                        <p:tgtEl>
                                          <p:spTgt spid="37"/>
                                        </p:tgtEl>
                                        <p:attrNameLst>
                                          <p:attrName>ppt_h</p:attrName>
                                        </p:attrNameLst>
                                      </p:cBhvr>
                                      <p:tavLst>
                                        <p:tav tm="0">
                                          <p:val>
                                            <p:fltVal val="0"/>
                                          </p:val>
                                        </p:tav>
                                        <p:tav tm="100000">
                                          <p:val>
                                            <p:strVal val="#ppt_h"/>
                                          </p:val>
                                        </p:tav>
                                      </p:tavLst>
                                    </p:anim>
                                    <p:animEffect transition="in" filter="fade">
                                      <p:cBhvr>
                                        <p:cTn id="177" dur="500"/>
                                        <p:tgtEl>
                                          <p:spTgt spid="37"/>
                                        </p:tgtEl>
                                      </p:cBhvr>
                                    </p:animEffect>
                                  </p:childTnLst>
                                </p:cTn>
                              </p:par>
                              <p:par>
                                <p:cTn id="178" presetID="53" presetClass="entr" presetSubtype="16" fill="hold" grpId="0" nodeType="withEffect">
                                  <p:stCondLst>
                                    <p:cond delay="0"/>
                                  </p:stCondLst>
                                  <p:childTnLst>
                                    <p:set>
                                      <p:cBhvr>
                                        <p:cTn id="179" dur="1" fill="hold">
                                          <p:stCondLst>
                                            <p:cond delay="0"/>
                                          </p:stCondLst>
                                        </p:cTn>
                                        <p:tgtEl>
                                          <p:spTgt spid="38"/>
                                        </p:tgtEl>
                                        <p:attrNameLst>
                                          <p:attrName>style.visibility</p:attrName>
                                        </p:attrNameLst>
                                      </p:cBhvr>
                                      <p:to>
                                        <p:strVal val="visible"/>
                                      </p:to>
                                    </p:set>
                                    <p:anim calcmode="lin" valueType="num">
                                      <p:cBhvr>
                                        <p:cTn id="180" dur="500" fill="hold"/>
                                        <p:tgtEl>
                                          <p:spTgt spid="38"/>
                                        </p:tgtEl>
                                        <p:attrNameLst>
                                          <p:attrName>ppt_w</p:attrName>
                                        </p:attrNameLst>
                                      </p:cBhvr>
                                      <p:tavLst>
                                        <p:tav tm="0">
                                          <p:val>
                                            <p:fltVal val="0"/>
                                          </p:val>
                                        </p:tav>
                                        <p:tav tm="100000">
                                          <p:val>
                                            <p:strVal val="#ppt_w"/>
                                          </p:val>
                                        </p:tav>
                                      </p:tavLst>
                                    </p:anim>
                                    <p:anim calcmode="lin" valueType="num">
                                      <p:cBhvr>
                                        <p:cTn id="181" dur="500" fill="hold"/>
                                        <p:tgtEl>
                                          <p:spTgt spid="38"/>
                                        </p:tgtEl>
                                        <p:attrNameLst>
                                          <p:attrName>ppt_h</p:attrName>
                                        </p:attrNameLst>
                                      </p:cBhvr>
                                      <p:tavLst>
                                        <p:tav tm="0">
                                          <p:val>
                                            <p:fltVal val="0"/>
                                          </p:val>
                                        </p:tav>
                                        <p:tav tm="100000">
                                          <p:val>
                                            <p:strVal val="#ppt_h"/>
                                          </p:val>
                                        </p:tav>
                                      </p:tavLst>
                                    </p:anim>
                                    <p:animEffect transition="in" filter="fade">
                                      <p:cBhvr>
                                        <p:cTn id="182" dur="500"/>
                                        <p:tgtEl>
                                          <p:spTgt spid="38"/>
                                        </p:tgtEl>
                                      </p:cBhvr>
                                    </p:animEffect>
                                  </p:childTnLst>
                                </p:cTn>
                              </p:par>
                            </p:childTnLst>
                          </p:cTn>
                        </p:par>
                      </p:childTnLst>
                    </p:cTn>
                  </p:par>
                  <p:par>
                    <p:cTn id="183" fill="hold">
                      <p:stCondLst>
                        <p:cond delay="indefinite"/>
                      </p:stCondLst>
                      <p:childTnLst>
                        <p:par>
                          <p:cTn id="184" fill="hold">
                            <p:stCondLst>
                              <p:cond delay="0"/>
                            </p:stCondLst>
                            <p:childTnLst>
                              <p:par>
                                <p:cTn id="185" presetID="53" presetClass="entr" presetSubtype="16" fill="hold" grpId="0" nodeType="clickEffect">
                                  <p:stCondLst>
                                    <p:cond delay="0"/>
                                  </p:stCondLst>
                                  <p:childTnLst>
                                    <p:set>
                                      <p:cBhvr>
                                        <p:cTn id="186" dur="1" fill="hold">
                                          <p:stCondLst>
                                            <p:cond delay="0"/>
                                          </p:stCondLst>
                                        </p:cTn>
                                        <p:tgtEl>
                                          <p:spTgt spid="39"/>
                                        </p:tgtEl>
                                        <p:attrNameLst>
                                          <p:attrName>style.visibility</p:attrName>
                                        </p:attrNameLst>
                                      </p:cBhvr>
                                      <p:to>
                                        <p:strVal val="visible"/>
                                      </p:to>
                                    </p:set>
                                    <p:anim calcmode="lin" valueType="num">
                                      <p:cBhvr>
                                        <p:cTn id="187" dur="500" fill="hold"/>
                                        <p:tgtEl>
                                          <p:spTgt spid="39"/>
                                        </p:tgtEl>
                                        <p:attrNameLst>
                                          <p:attrName>ppt_w</p:attrName>
                                        </p:attrNameLst>
                                      </p:cBhvr>
                                      <p:tavLst>
                                        <p:tav tm="0">
                                          <p:val>
                                            <p:fltVal val="0"/>
                                          </p:val>
                                        </p:tav>
                                        <p:tav tm="100000">
                                          <p:val>
                                            <p:strVal val="#ppt_w"/>
                                          </p:val>
                                        </p:tav>
                                      </p:tavLst>
                                    </p:anim>
                                    <p:anim calcmode="lin" valueType="num">
                                      <p:cBhvr>
                                        <p:cTn id="188" dur="500" fill="hold"/>
                                        <p:tgtEl>
                                          <p:spTgt spid="39"/>
                                        </p:tgtEl>
                                        <p:attrNameLst>
                                          <p:attrName>ppt_h</p:attrName>
                                        </p:attrNameLst>
                                      </p:cBhvr>
                                      <p:tavLst>
                                        <p:tav tm="0">
                                          <p:val>
                                            <p:fltVal val="0"/>
                                          </p:val>
                                        </p:tav>
                                        <p:tav tm="100000">
                                          <p:val>
                                            <p:strVal val="#ppt_h"/>
                                          </p:val>
                                        </p:tav>
                                      </p:tavLst>
                                    </p:anim>
                                    <p:animEffect transition="in" filter="fade">
                                      <p:cBhvr>
                                        <p:cTn id="189" dur="500"/>
                                        <p:tgtEl>
                                          <p:spTgt spid="39"/>
                                        </p:tgtEl>
                                      </p:cBhvr>
                                    </p:animEffect>
                                  </p:childTnLst>
                                </p:cTn>
                              </p:par>
                              <p:par>
                                <p:cTn id="190" presetID="53" presetClass="entr" presetSubtype="16" fill="hold" grpId="0" nodeType="withEffect">
                                  <p:stCondLst>
                                    <p:cond delay="0"/>
                                  </p:stCondLst>
                                  <p:childTnLst>
                                    <p:set>
                                      <p:cBhvr>
                                        <p:cTn id="191" dur="1" fill="hold">
                                          <p:stCondLst>
                                            <p:cond delay="0"/>
                                          </p:stCondLst>
                                        </p:cTn>
                                        <p:tgtEl>
                                          <p:spTgt spid="40"/>
                                        </p:tgtEl>
                                        <p:attrNameLst>
                                          <p:attrName>style.visibility</p:attrName>
                                        </p:attrNameLst>
                                      </p:cBhvr>
                                      <p:to>
                                        <p:strVal val="visible"/>
                                      </p:to>
                                    </p:set>
                                    <p:anim calcmode="lin" valueType="num">
                                      <p:cBhvr>
                                        <p:cTn id="192" dur="500" fill="hold"/>
                                        <p:tgtEl>
                                          <p:spTgt spid="40"/>
                                        </p:tgtEl>
                                        <p:attrNameLst>
                                          <p:attrName>ppt_w</p:attrName>
                                        </p:attrNameLst>
                                      </p:cBhvr>
                                      <p:tavLst>
                                        <p:tav tm="0">
                                          <p:val>
                                            <p:fltVal val="0"/>
                                          </p:val>
                                        </p:tav>
                                        <p:tav tm="100000">
                                          <p:val>
                                            <p:strVal val="#ppt_w"/>
                                          </p:val>
                                        </p:tav>
                                      </p:tavLst>
                                    </p:anim>
                                    <p:anim calcmode="lin" valueType="num">
                                      <p:cBhvr>
                                        <p:cTn id="193" dur="500" fill="hold"/>
                                        <p:tgtEl>
                                          <p:spTgt spid="40"/>
                                        </p:tgtEl>
                                        <p:attrNameLst>
                                          <p:attrName>ppt_h</p:attrName>
                                        </p:attrNameLst>
                                      </p:cBhvr>
                                      <p:tavLst>
                                        <p:tav tm="0">
                                          <p:val>
                                            <p:fltVal val="0"/>
                                          </p:val>
                                        </p:tav>
                                        <p:tav tm="100000">
                                          <p:val>
                                            <p:strVal val="#ppt_h"/>
                                          </p:val>
                                        </p:tav>
                                      </p:tavLst>
                                    </p:anim>
                                    <p:animEffect transition="in" filter="fade">
                                      <p:cBhvr>
                                        <p:cTn id="194"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9" grpId="0" animBg="1"/>
      <p:bldP spid="9" grpId="2" animBg="1"/>
      <p:bldP spid="12" grpId="0" animBg="1"/>
      <p:bldP spid="25" grpId="0" animBg="1"/>
      <p:bldP spid="15" grpId="0" animBg="1"/>
      <p:bldP spid="13" grpId="0" animBg="1"/>
      <p:bldP spid="13" grpId="2" animBg="1"/>
      <p:bldP spid="13" grpId="3" animBg="1"/>
      <p:bldP spid="14" grpId="0" animBg="1"/>
      <p:bldP spid="16" grpId="0" animBg="1"/>
      <p:bldP spid="17" grpId="0" animBg="1"/>
      <p:bldP spid="18" grpId="0" animBg="1"/>
      <p:bldP spid="18" grpId="2" animBg="1"/>
      <p:bldP spid="19" grpId="0" animBg="1"/>
      <p:bldP spid="20" grpId="0" animBg="1"/>
      <p:bldP spid="20" grpId="2" animBg="1"/>
      <p:bldP spid="20" grpId="3" animBg="1"/>
      <p:bldP spid="5" grpId="0" animBg="1"/>
      <p:bldP spid="21" grpId="0" animBg="1"/>
      <p:bldP spid="21" grpId="1" animBg="1"/>
      <p:bldP spid="23" grpId="0" animBg="1"/>
      <p:bldP spid="23" grpId="1" animBg="1"/>
      <p:bldP spid="26" grpId="0" animBg="1"/>
      <p:bldP spid="27" grpId="0" animBg="1"/>
      <p:bldP spid="28" grpId="0" animBg="1"/>
      <p:bldP spid="30" grpId="0" animBg="1"/>
      <p:bldP spid="31" grpId="0" animBg="1"/>
      <p:bldP spid="33" grpId="0" animBg="1"/>
      <p:bldP spid="34" grpId="0" animBg="1"/>
      <p:bldP spid="35" grpId="0" animBg="1"/>
      <p:bldP spid="36" grpId="0" animBg="1"/>
      <p:bldP spid="37" grpId="0" animBg="1"/>
      <p:bldP spid="38" grpId="0" animBg="1"/>
      <p:bldP spid="39" grpId="0" animBg="1"/>
      <p:bldP spid="40"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0" y="271"/>
            <a:ext cx="12192000" cy="7358743"/>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30A0"/>
              </a:solidFill>
              <a:effectLst/>
              <a:uLnTx/>
              <a:uFillTx/>
              <a:latin typeface="Arial"/>
              <a:ea typeface="+mn-ea"/>
              <a:cs typeface="+mn-cs"/>
            </a:endParaRPr>
          </a:p>
        </p:txBody>
      </p:sp>
      <p:sp>
        <p:nvSpPr>
          <p:cNvPr id="13" name="TextBox 12">
            <a:extLst>
              <a:ext uri="{FF2B5EF4-FFF2-40B4-BE49-F238E27FC236}">
                <a16:creationId xmlns:a16="http://schemas.microsoft.com/office/drawing/2014/main" id="{4FEA66F5-FD50-4DD8-AB4A-C54262D6B7D9}"/>
              </a:ext>
            </a:extLst>
          </p:cNvPr>
          <p:cNvSpPr txBox="1"/>
          <p:nvPr/>
        </p:nvSpPr>
        <p:spPr>
          <a:xfrm>
            <a:off x="2781625" y="3835195"/>
            <a:ext cx="2667636" cy="592470"/>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2600" b="1" i="0" u="none" strike="noStrike" kern="1200" cap="none" spc="0" normalizeH="0" baseline="0" noProof="0" dirty="0">
                <a:ln>
                  <a:noFill/>
                </a:ln>
                <a:solidFill>
                  <a:srgbClr val="7030A0"/>
                </a:solidFill>
                <a:effectLst/>
                <a:uLnTx/>
                <a:uFillTx/>
                <a:latin typeface="HP001 4H" panose="020B0603050302020204" pitchFamily="34" charset="0"/>
                <a:ea typeface="+mn-ea"/>
                <a:cs typeface="Times New Roman" pitchFamily="18" charset="0"/>
              </a:rPr>
              <a:t> </a:t>
            </a:r>
            <a:endParaRPr kumimoji="0" lang="en-US" sz="26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endParaRPr>
          </a:p>
        </p:txBody>
      </p:sp>
      <p:pic>
        <p:nvPicPr>
          <p:cNvPr id="2" name="Picture 1"/>
          <p:cNvPicPr>
            <a:picLocks noChangeAspect="1"/>
          </p:cNvPicPr>
          <p:nvPr/>
        </p:nvPicPr>
        <p:blipFill rotWithShape="1">
          <a:blip r:embed="rId2">
            <a:extLst>
              <a:ext uri="{28A0092B-C50C-407E-A947-70E740481C1C}">
                <a14:useLocalDpi xmlns:a14="http://schemas.microsoft.com/office/drawing/2010/main" val="0"/>
              </a:ext>
            </a:extLst>
          </a:blip>
          <a:srcRect b="27673"/>
          <a:stretch/>
        </p:blipFill>
        <p:spPr>
          <a:xfrm>
            <a:off x="1686910" y="1002743"/>
            <a:ext cx="10505089" cy="5142025"/>
          </a:xfrm>
          <a:prstGeom prst="rect">
            <a:avLst/>
          </a:prstGeom>
        </p:spPr>
      </p:pic>
      <p:sp>
        <p:nvSpPr>
          <p:cNvPr id="14" name="Rounded Rectangle 13"/>
          <p:cNvSpPr/>
          <p:nvPr/>
        </p:nvSpPr>
        <p:spPr>
          <a:xfrm>
            <a:off x="265759" y="2239248"/>
            <a:ext cx="1199150" cy="1413548"/>
          </a:xfrm>
          <a:prstGeom prst="roundRect">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30A0"/>
              </a:solidFill>
              <a:effectLst/>
              <a:uLnTx/>
              <a:uFillTx/>
              <a:latin typeface="Arial"/>
              <a:ea typeface="+mn-ea"/>
              <a:cs typeface="+mn-cs"/>
            </a:endParaRPr>
          </a:p>
        </p:txBody>
      </p:sp>
      <p:sp>
        <p:nvSpPr>
          <p:cNvPr id="15" name="TextBox 14"/>
          <p:cNvSpPr txBox="1"/>
          <p:nvPr/>
        </p:nvSpPr>
        <p:spPr>
          <a:xfrm>
            <a:off x="340409" y="2380351"/>
            <a:ext cx="1175430"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a:ln>
                  <a:noFill/>
                </a:ln>
                <a:solidFill>
                  <a:srgbClr val="FF0000"/>
                </a:solidFill>
                <a:effectLst/>
                <a:uLnTx/>
                <a:uFillTx/>
                <a:latin typeface="HP001 4 hàng" pitchFamily="34" charset="-93"/>
                <a:ea typeface="+mn-ea"/>
                <a:cs typeface="Times New Roman" panose="02020603050405020304" pitchFamily="18" charset="0"/>
              </a:rPr>
              <a:t>Vở</a:t>
            </a:r>
            <a:endParaRPr kumimoji="0" lang="en-US" sz="2800" b="1" i="0" u="none" strike="noStrike" kern="1200" cap="none" spc="0" normalizeH="0" baseline="0" noProof="0" dirty="0">
              <a:ln>
                <a:noFill/>
              </a:ln>
              <a:solidFill>
                <a:srgbClr val="FF0000"/>
              </a:solidFill>
              <a:effectLst/>
              <a:uLnTx/>
              <a:uFillTx/>
              <a:latin typeface="HP001 4 hàng" pitchFamily="34" charset="-93"/>
              <a:ea typeface="+mn-ea"/>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smtClean="0">
                <a:ln>
                  <a:noFill/>
                </a:ln>
                <a:solidFill>
                  <a:srgbClr val="FF0000"/>
                </a:solidFill>
                <a:effectLst/>
                <a:uLnTx/>
                <a:uFillTx/>
                <a:latin typeface="HP001 4 hàng" pitchFamily="34" charset="-93"/>
                <a:ea typeface="+mn-ea"/>
                <a:cs typeface="Times New Roman" panose="02020603050405020304" pitchFamily="18" charset="0"/>
              </a:rPr>
              <a:t>Toán</a:t>
            </a:r>
            <a:endParaRPr kumimoji="0" lang="en-US" sz="2800" b="1" i="0" u="none" strike="noStrike" kern="1200" cap="none" spc="0" normalizeH="0" baseline="0" noProof="0" dirty="0">
              <a:ln>
                <a:noFill/>
              </a:ln>
              <a:solidFill>
                <a:srgbClr val="FF0000"/>
              </a:solidFill>
              <a:effectLst/>
              <a:uLnTx/>
              <a:uFillTx/>
              <a:latin typeface="HP001 4 hàng" pitchFamily="34" charset="-93"/>
              <a:ea typeface="+mn-ea"/>
              <a:cs typeface="Times New Roman" panose="02020603050405020304" pitchFamily="18" charset="0"/>
            </a:endParaRPr>
          </a:p>
        </p:txBody>
      </p:sp>
      <p:pic>
        <p:nvPicPr>
          <p:cNvPr id="16" name="图片 40964" descr="1-40"/>
          <p:cNvPicPr>
            <a:picLocks noChangeAspect="1"/>
          </p:cNvPicPr>
          <p:nvPr/>
        </p:nvPicPr>
        <p:blipFill>
          <a:blip r:embed="rId3" cstate="hqprint">
            <a:extLst>
              <a:ext uri="{28A0092B-C50C-407E-A947-70E740481C1C}">
                <a14:useLocalDpi xmlns:a14="http://schemas.microsoft.com/office/drawing/2010/main" val="0"/>
              </a:ext>
            </a:extLst>
          </a:blip>
          <a:srcRect/>
          <a:stretch>
            <a:fillRect/>
          </a:stretch>
        </p:blipFill>
        <p:spPr bwMode="auto">
          <a:xfrm>
            <a:off x="229174" y="880193"/>
            <a:ext cx="1327150"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Box 5"/>
          <p:cNvSpPr txBox="1"/>
          <p:nvPr/>
        </p:nvSpPr>
        <p:spPr>
          <a:xfrm>
            <a:off x="3281819" y="5946839"/>
            <a:ext cx="1847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30A0"/>
              </a:solidFill>
              <a:effectLst/>
              <a:uLnTx/>
              <a:uFillTx/>
              <a:latin typeface="Arial"/>
              <a:ea typeface="+mn-ea"/>
              <a:cs typeface="+mn-cs"/>
            </a:endParaRPr>
          </a:p>
        </p:txBody>
      </p:sp>
      <p:sp>
        <p:nvSpPr>
          <p:cNvPr id="31" name="TextBox 30"/>
          <p:cNvSpPr txBox="1"/>
          <p:nvPr/>
        </p:nvSpPr>
        <p:spPr>
          <a:xfrm>
            <a:off x="5294607" y="5925813"/>
            <a:ext cx="1847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30A0"/>
              </a:solidFill>
              <a:effectLst/>
              <a:uLnTx/>
              <a:uFillTx/>
              <a:latin typeface="Arial"/>
              <a:ea typeface="+mn-ea"/>
              <a:cs typeface="+mn-cs"/>
            </a:endParaRPr>
          </a:p>
        </p:txBody>
      </p:sp>
      <p:sp>
        <p:nvSpPr>
          <p:cNvPr id="37" name="TextBox 36"/>
          <p:cNvSpPr txBox="1"/>
          <p:nvPr/>
        </p:nvSpPr>
        <p:spPr>
          <a:xfrm>
            <a:off x="7323161" y="5904787"/>
            <a:ext cx="1847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30A0"/>
              </a:solidFill>
              <a:effectLst/>
              <a:uLnTx/>
              <a:uFillTx/>
              <a:latin typeface="Arial"/>
              <a:ea typeface="+mn-ea"/>
              <a:cs typeface="+mn-cs"/>
            </a:endParaRPr>
          </a:p>
        </p:txBody>
      </p:sp>
      <p:sp>
        <p:nvSpPr>
          <p:cNvPr id="43" name="TextBox 42"/>
          <p:cNvSpPr txBox="1"/>
          <p:nvPr/>
        </p:nvSpPr>
        <p:spPr>
          <a:xfrm>
            <a:off x="9351715" y="5931059"/>
            <a:ext cx="1847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30A0"/>
              </a:solidFill>
              <a:effectLst/>
              <a:uLnTx/>
              <a:uFillTx/>
              <a:latin typeface="Arial"/>
              <a:ea typeface="+mn-ea"/>
              <a:cs typeface="+mn-cs"/>
            </a:endParaRPr>
          </a:p>
        </p:txBody>
      </p:sp>
      <p:sp>
        <p:nvSpPr>
          <p:cNvPr id="36" name="TextBox 35"/>
          <p:cNvSpPr txBox="1"/>
          <p:nvPr/>
        </p:nvSpPr>
        <p:spPr>
          <a:xfrm>
            <a:off x="2245998" y="1302730"/>
            <a:ext cx="8307448"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7030A0"/>
                </a:solidFill>
                <a:effectLst/>
                <a:uLnTx/>
                <a:uFillTx/>
                <a:latin typeface="HP001 4H" panose="020B0603050302020204" pitchFamily="34" charset="0"/>
                <a:ea typeface="+mn-ea"/>
                <a:cs typeface="Times New Roman" pitchFamily="18" charset="0"/>
              </a:rPr>
              <a:t>    </a:t>
            </a:r>
            <a:r>
              <a:rPr kumimoji="0" lang="en-US" sz="3200" b="1" i="0" u="none" strike="noStrike" kern="1200" cap="none" spc="0" normalizeH="0" baseline="0" noProof="0" dirty="0" err="1">
                <a:ln>
                  <a:noFill/>
                </a:ln>
                <a:solidFill>
                  <a:srgbClr val="7030A0"/>
                </a:solidFill>
                <a:effectLst/>
                <a:uLnTx/>
                <a:uFillTx/>
                <a:latin typeface="HP001 4 hàng" panose="020B0603050302020204" pitchFamily="34" charset="-93"/>
                <a:ea typeface="+mn-ea"/>
                <a:cs typeface="Times New Roman" pitchFamily="18" charset="0"/>
              </a:rPr>
              <a:t>Thứ</a:t>
            </a:r>
            <a:r>
              <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rPr>
              <a:t> </a:t>
            </a:r>
            <a:r>
              <a:rPr lang="en-US" sz="3200" b="1" dirty="0" err="1" smtClean="0">
                <a:solidFill>
                  <a:srgbClr val="7030A0"/>
                </a:solidFill>
                <a:latin typeface="HP001 4 hàng" panose="020B0603050302020204" pitchFamily="34" charset="-93"/>
                <a:cs typeface="Times New Roman" pitchFamily="18" charset="0"/>
              </a:rPr>
              <a:t>hai</a:t>
            </a:r>
            <a:r>
              <a:rPr kumimoji="0" lang="en-US" sz="3200" b="1" i="0" u="none" strike="noStrike" kern="1200" cap="none" spc="0" normalizeH="0" baseline="0" noProof="0" dirty="0" smtClean="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baseline="0" noProof="0" dirty="0" err="1">
                <a:ln>
                  <a:noFill/>
                </a:ln>
                <a:solidFill>
                  <a:srgbClr val="7030A0"/>
                </a:solidFill>
                <a:effectLst/>
                <a:uLnTx/>
                <a:uFillTx/>
                <a:latin typeface="HP001 4 hàng" panose="020B0603050302020204" pitchFamily="34" charset="-93"/>
                <a:ea typeface="+mn-ea"/>
                <a:cs typeface="Times New Roman" pitchFamily="18" charset="0"/>
              </a:rPr>
              <a:t>ngày</a:t>
            </a:r>
            <a:r>
              <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baseline="0" noProof="0" dirty="0" smtClean="0">
                <a:ln>
                  <a:noFill/>
                </a:ln>
                <a:solidFill>
                  <a:srgbClr val="7030A0"/>
                </a:solidFill>
                <a:effectLst/>
                <a:uLnTx/>
                <a:uFillTx/>
                <a:latin typeface="HP001 4 hàng" panose="020B0603050302020204" pitchFamily="34" charset="-93"/>
                <a:ea typeface="+mn-ea"/>
                <a:cs typeface="Times New Roman" pitchFamily="18" charset="0"/>
              </a:rPr>
              <a:t>6 </a:t>
            </a:r>
            <a:r>
              <a:rPr kumimoji="0" lang="en-US" sz="3200" b="1" i="0" u="none" strike="noStrike" kern="1200" cap="none" spc="0" normalizeH="0" baseline="0" noProof="0" dirty="0" err="1">
                <a:ln>
                  <a:noFill/>
                </a:ln>
                <a:solidFill>
                  <a:srgbClr val="7030A0"/>
                </a:solidFill>
                <a:effectLst/>
                <a:uLnTx/>
                <a:uFillTx/>
                <a:latin typeface="HP001 4 hàng" panose="020B0603050302020204" pitchFamily="34" charset="-93"/>
                <a:ea typeface="+mn-ea"/>
                <a:cs typeface="Times New Roman" pitchFamily="18" charset="0"/>
              </a:rPr>
              <a:t>tháng</a:t>
            </a:r>
            <a:r>
              <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baseline="0" noProof="0" dirty="0" smtClean="0">
                <a:ln>
                  <a:noFill/>
                </a:ln>
                <a:solidFill>
                  <a:srgbClr val="7030A0"/>
                </a:solidFill>
                <a:effectLst/>
                <a:uLnTx/>
                <a:uFillTx/>
                <a:latin typeface="HP001 4 hàng" panose="020B0603050302020204" pitchFamily="34" charset="-93"/>
                <a:ea typeface="+mn-ea"/>
                <a:cs typeface="Times New Roman" pitchFamily="18" charset="0"/>
              </a:rPr>
              <a:t>12 </a:t>
            </a:r>
            <a:r>
              <a:rPr kumimoji="0" lang="en-US" sz="3200" b="1" i="0" u="none" strike="noStrike" kern="1200" cap="none" spc="0" normalizeH="0" baseline="0" noProof="0" dirty="0" err="1">
                <a:ln>
                  <a:noFill/>
                </a:ln>
                <a:solidFill>
                  <a:srgbClr val="7030A0"/>
                </a:solidFill>
                <a:effectLst/>
                <a:uLnTx/>
                <a:uFillTx/>
                <a:latin typeface="HP001 4 hàng" panose="020B0603050302020204" pitchFamily="34" charset="-93"/>
                <a:ea typeface="+mn-ea"/>
                <a:cs typeface="Times New Roman" pitchFamily="18" charset="0"/>
              </a:rPr>
              <a:t>năm</a:t>
            </a:r>
            <a:r>
              <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rPr>
              <a:t> 2021</a:t>
            </a:r>
          </a:p>
        </p:txBody>
      </p:sp>
      <p:sp>
        <p:nvSpPr>
          <p:cNvPr id="42" name="TextBox 41"/>
          <p:cNvSpPr txBox="1"/>
          <p:nvPr/>
        </p:nvSpPr>
        <p:spPr>
          <a:xfrm>
            <a:off x="5527913" y="1940100"/>
            <a:ext cx="2667636"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7030A0"/>
                </a:solidFill>
                <a:effectLst/>
                <a:uLnTx/>
                <a:uFillTx/>
                <a:latin typeface="HP001 4H" panose="020B0603050302020204" pitchFamily="34" charset="0"/>
                <a:ea typeface="+mn-ea"/>
                <a:cs typeface="Times New Roman" pitchFamily="18" charset="0"/>
              </a:rPr>
              <a:t> </a:t>
            </a:r>
            <a:r>
              <a:rPr kumimoji="0" lang="en-US" sz="3200" b="1" i="0" u="none" strike="noStrike" kern="1200" cap="none" spc="0" normalizeH="0" baseline="0" noProof="0" dirty="0" err="1" smtClean="0">
                <a:ln>
                  <a:noFill/>
                </a:ln>
                <a:solidFill>
                  <a:srgbClr val="7030A0"/>
                </a:solidFill>
                <a:effectLst/>
                <a:uLnTx/>
                <a:uFillTx/>
                <a:latin typeface="HP001 4 hàng" panose="020B0603050302020204" pitchFamily="34" charset="-93"/>
                <a:ea typeface="+mn-ea"/>
                <a:cs typeface="Times New Roman" pitchFamily="18" charset="0"/>
              </a:rPr>
              <a:t>Toán</a:t>
            </a:r>
            <a:endPar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endParaRPr>
          </a:p>
        </p:txBody>
      </p:sp>
      <p:sp>
        <p:nvSpPr>
          <p:cNvPr id="49" name="TextBox 48"/>
          <p:cNvSpPr txBox="1"/>
          <p:nvPr/>
        </p:nvSpPr>
        <p:spPr>
          <a:xfrm>
            <a:off x="4123326" y="2526639"/>
            <a:ext cx="10773104"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7030A0"/>
                </a:solidFill>
                <a:effectLst/>
                <a:uLnTx/>
                <a:uFillTx/>
                <a:latin typeface="HP001 5 hàng" pitchFamily="34" charset="0"/>
                <a:ea typeface="+mn-ea"/>
                <a:cs typeface="Times New Roman" pitchFamily="18" charset="0"/>
              </a:rPr>
              <a:t> </a:t>
            </a:r>
            <a:r>
              <a:rPr kumimoji="0" lang="en-US" sz="3200" b="1" i="0" u="none" strike="noStrike" kern="1200" cap="none" spc="0" normalizeH="0" baseline="0" noProof="0" dirty="0" err="1" smtClean="0">
                <a:ln>
                  <a:noFill/>
                </a:ln>
                <a:solidFill>
                  <a:srgbClr val="7030A0"/>
                </a:solidFill>
                <a:effectLst/>
                <a:uLnTx/>
                <a:uFillTx/>
                <a:latin typeface="HP001 5 hàng" pitchFamily="34" charset="0"/>
                <a:ea typeface="+mn-ea"/>
                <a:cs typeface="Times New Roman" pitchFamily="18" charset="0"/>
              </a:rPr>
              <a:t>Luyện</a:t>
            </a:r>
            <a:r>
              <a:rPr kumimoji="0" lang="en-US" sz="3200" b="1" i="0" u="none" strike="noStrike" kern="1200" cap="none" spc="0" normalizeH="0" baseline="0" noProof="0" dirty="0" smtClean="0">
                <a:ln>
                  <a:noFill/>
                </a:ln>
                <a:solidFill>
                  <a:srgbClr val="7030A0"/>
                </a:solidFill>
                <a:effectLst/>
                <a:uLnTx/>
                <a:uFillTx/>
                <a:latin typeface="HP001 5 hàng" pitchFamily="34" charset="0"/>
                <a:ea typeface="+mn-ea"/>
                <a:cs typeface="Times New Roman" pitchFamily="18" charset="0"/>
              </a:rPr>
              <a:t> </a:t>
            </a:r>
            <a:r>
              <a:rPr kumimoji="0" lang="en-US" sz="3200" b="1" i="0" u="none" strike="noStrike" kern="1200" cap="none" spc="0" normalizeH="0" baseline="0" noProof="0" dirty="0" err="1" smtClean="0">
                <a:ln>
                  <a:noFill/>
                </a:ln>
                <a:solidFill>
                  <a:srgbClr val="7030A0"/>
                </a:solidFill>
                <a:effectLst/>
                <a:uLnTx/>
                <a:uFillTx/>
                <a:latin typeface="HP001 5 hàng" pitchFamily="34" charset="0"/>
                <a:ea typeface="+mn-ea"/>
                <a:cs typeface="Times New Roman" pitchFamily="18" charset="0"/>
              </a:rPr>
              <a:t>tập</a:t>
            </a:r>
            <a:r>
              <a:rPr kumimoji="0" lang="en-US" sz="3200" b="1" i="0" u="none" strike="noStrike" kern="1200" cap="none" spc="0" normalizeH="0" baseline="0" noProof="0" dirty="0" smtClean="0">
                <a:ln>
                  <a:noFill/>
                </a:ln>
                <a:solidFill>
                  <a:srgbClr val="7030A0"/>
                </a:solidFill>
                <a:effectLst/>
                <a:uLnTx/>
                <a:uFillTx/>
                <a:latin typeface="HP001 5 hàng" pitchFamily="34" charset="0"/>
                <a:ea typeface="+mn-ea"/>
                <a:cs typeface="Times New Roman" pitchFamily="18" charset="0"/>
              </a:rPr>
              <a:t> (</a:t>
            </a:r>
            <a:r>
              <a:rPr kumimoji="0" lang="en-US" sz="3200" b="1" i="0" u="none" strike="noStrike" kern="1200" cap="none" spc="0" normalizeH="0" baseline="0" noProof="0" dirty="0" err="1" smtClean="0">
                <a:ln>
                  <a:noFill/>
                </a:ln>
                <a:solidFill>
                  <a:srgbClr val="7030A0"/>
                </a:solidFill>
                <a:effectLst/>
                <a:uLnTx/>
                <a:uFillTx/>
                <a:latin typeface="HP001 5 hàng" pitchFamily="34" charset="0"/>
                <a:ea typeface="+mn-ea"/>
                <a:cs typeface="Times New Roman" pitchFamily="18" charset="0"/>
              </a:rPr>
              <a:t>trang</a:t>
            </a:r>
            <a:r>
              <a:rPr kumimoji="0" lang="en-US" sz="3200" b="1" i="0" u="none" strike="noStrike" kern="1200" cap="none" spc="0" normalizeH="0" baseline="0" noProof="0" dirty="0" smtClean="0">
                <a:ln>
                  <a:noFill/>
                </a:ln>
                <a:solidFill>
                  <a:srgbClr val="7030A0"/>
                </a:solidFill>
                <a:effectLst/>
                <a:uLnTx/>
                <a:uFillTx/>
                <a:latin typeface="HP001 5 hàng" pitchFamily="34" charset="0"/>
                <a:ea typeface="+mn-ea"/>
                <a:cs typeface="Times New Roman" pitchFamily="18" charset="0"/>
              </a:rPr>
              <a:t> 96,</a:t>
            </a:r>
            <a:r>
              <a:rPr kumimoji="0" lang="en-US" sz="3200" b="1" i="0" u="none" strike="noStrike" kern="1200" cap="none" spc="0" normalizeH="0" noProof="0" dirty="0" smtClean="0">
                <a:ln>
                  <a:noFill/>
                </a:ln>
                <a:solidFill>
                  <a:srgbClr val="7030A0"/>
                </a:solidFill>
                <a:effectLst/>
                <a:uLnTx/>
                <a:uFillTx/>
                <a:latin typeface="HP001 5 hàng" pitchFamily="34" charset="0"/>
                <a:ea typeface="+mn-ea"/>
                <a:cs typeface="Times New Roman" pitchFamily="18" charset="0"/>
              </a:rPr>
              <a:t> 97</a:t>
            </a:r>
            <a:r>
              <a:rPr kumimoji="0" lang="en-US" sz="3200" b="1" i="0" u="none" strike="noStrike" kern="1200" cap="none" spc="0" normalizeH="0" baseline="0" noProof="0" dirty="0" smtClean="0">
                <a:ln>
                  <a:noFill/>
                </a:ln>
                <a:solidFill>
                  <a:srgbClr val="7030A0"/>
                </a:solidFill>
                <a:effectLst/>
                <a:uLnTx/>
                <a:uFillTx/>
                <a:latin typeface="HP001 5 hàng" pitchFamily="34" charset="0"/>
                <a:ea typeface="+mn-ea"/>
                <a:cs typeface="Times New Roman" pitchFamily="18" charset="0"/>
              </a:rPr>
              <a:t>)</a:t>
            </a:r>
            <a:endParaRPr kumimoji="0" lang="en-US" sz="3200" b="1" i="0" u="none" strike="noStrike" kern="1200" cap="none" spc="0" normalizeH="0" baseline="0" noProof="0" dirty="0">
              <a:ln>
                <a:noFill/>
              </a:ln>
              <a:solidFill>
                <a:srgbClr val="7030A0"/>
              </a:solidFill>
              <a:effectLst/>
              <a:uLnTx/>
              <a:uFillTx/>
              <a:latin typeface="HP001 5 hàng" pitchFamily="34" charset="0"/>
              <a:ea typeface="+mn-ea"/>
              <a:cs typeface="Times New Roman" pitchFamily="18" charset="0"/>
            </a:endParaRPr>
          </a:p>
        </p:txBody>
      </p:sp>
    </p:spTree>
    <p:extLst>
      <p:ext uri="{BB962C8B-B14F-4D97-AF65-F5344CB8AC3E}">
        <p14:creationId xmlns:p14="http://schemas.microsoft.com/office/powerpoint/2010/main" val="2105171691"/>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C:\Users\TUAN\Downloads\Luyện tập 1.png">
            <a:extLst>
              <a:ext uri="{FF2B5EF4-FFF2-40B4-BE49-F238E27FC236}">
                <a16:creationId xmlns:a16="http://schemas.microsoft.com/office/drawing/2014/main" id="{439545A9-2DD8-4B85-AB11-A53FA02BA774}"/>
              </a:ext>
            </a:extLst>
          </p:cNvPr>
          <p:cNvPicPr>
            <a:picLocks noChangeAspect="1" noChangeArrowheads="1"/>
          </p:cNvPicPr>
          <p:nvPr/>
        </p:nvPicPr>
        <p:blipFill>
          <a:blip r:embed="rId2" cstate="print"/>
          <a:srcRect/>
          <a:stretch>
            <a:fillRect/>
          </a:stretch>
        </p:blipFill>
        <p:spPr bwMode="auto">
          <a:xfrm>
            <a:off x="730152" y="328812"/>
            <a:ext cx="2237784" cy="863493"/>
          </a:xfrm>
          <a:prstGeom prst="rect">
            <a:avLst/>
          </a:prstGeom>
          <a:noFill/>
        </p:spPr>
      </p:pic>
      <p:sp>
        <p:nvSpPr>
          <p:cNvPr id="34" name="Oval 33">
            <a:extLst>
              <a:ext uri="{FF2B5EF4-FFF2-40B4-BE49-F238E27FC236}">
                <a16:creationId xmlns:a16="http://schemas.microsoft.com/office/drawing/2014/main" id="{6F42FA7B-7BE1-4D5E-9228-03567FB8EC66}"/>
              </a:ext>
            </a:extLst>
          </p:cNvPr>
          <p:cNvSpPr/>
          <p:nvPr/>
        </p:nvSpPr>
        <p:spPr>
          <a:xfrm>
            <a:off x="974416" y="1464997"/>
            <a:ext cx="437322" cy="437322"/>
          </a:xfrm>
          <a:prstGeom prst="ellipse">
            <a:avLst/>
          </a:prstGeom>
          <a:solidFill>
            <a:srgbClr val="92D050"/>
          </a:solid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t>1</a:t>
            </a:r>
            <a:endParaRPr lang="vi-VN" sz="3200" b="1" dirty="0"/>
          </a:p>
        </p:txBody>
      </p:sp>
      <p:sp>
        <p:nvSpPr>
          <p:cNvPr id="58" name="TextBox 57">
            <a:extLst>
              <a:ext uri="{FF2B5EF4-FFF2-40B4-BE49-F238E27FC236}">
                <a16:creationId xmlns:a16="http://schemas.microsoft.com/office/drawing/2014/main" id="{7D509C4D-8433-4067-B684-51970CAE7BE3}"/>
              </a:ext>
            </a:extLst>
          </p:cNvPr>
          <p:cNvSpPr txBox="1"/>
          <p:nvPr/>
        </p:nvSpPr>
        <p:spPr>
          <a:xfrm>
            <a:off x="1411738" y="1464997"/>
            <a:ext cx="885179" cy="461665"/>
          </a:xfrm>
          <a:prstGeom prst="rect">
            <a:avLst/>
          </a:prstGeom>
          <a:noFill/>
        </p:spPr>
        <p:txBody>
          <a:bodyPr wrap="none" rtlCol="0">
            <a:spAutoFit/>
          </a:bodyPr>
          <a:lstStyle/>
          <a:p>
            <a:r>
              <a:rPr lang="vi-VN" sz="2400" dirty="0"/>
              <a:t>Tính.</a:t>
            </a:r>
          </a:p>
        </p:txBody>
      </p:sp>
      <p:grpSp>
        <p:nvGrpSpPr>
          <p:cNvPr id="60" name="Group 59">
            <a:extLst>
              <a:ext uri="{FF2B5EF4-FFF2-40B4-BE49-F238E27FC236}">
                <a16:creationId xmlns:a16="http://schemas.microsoft.com/office/drawing/2014/main" id="{1482F939-04CA-4598-B9F4-CCC62A508164}"/>
              </a:ext>
            </a:extLst>
          </p:cNvPr>
          <p:cNvGrpSpPr/>
          <p:nvPr/>
        </p:nvGrpSpPr>
        <p:grpSpPr>
          <a:xfrm>
            <a:off x="2734698" y="2740077"/>
            <a:ext cx="5474514" cy="670480"/>
            <a:chOff x="1824226" y="3918826"/>
            <a:chExt cx="4263807" cy="670480"/>
          </a:xfrm>
        </p:grpSpPr>
        <p:sp>
          <p:nvSpPr>
            <p:cNvPr id="64" name="Rectangle 63">
              <a:extLst>
                <a:ext uri="{FF2B5EF4-FFF2-40B4-BE49-F238E27FC236}">
                  <a16:creationId xmlns:a16="http://schemas.microsoft.com/office/drawing/2014/main" id="{7CC24278-30E2-409B-97CF-93EF53ACB914}"/>
                </a:ext>
              </a:extLst>
            </p:cNvPr>
            <p:cNvSpPr/>
            <p:nvPr/>
          </p:nvSpPr>
          <p:spPr>
            <a:xfrm>
              <a:off x="1824226" y="3918826"/>
              <a:ext cx="1709438" cy="658835"/>
            </a:xfrm>
            <a:prstGeom prst="rect">
              <a:avLst/>
            </a:prstGeom>
            <a:solidFill>
              <a:schemeClr val="accent5">
                <a:lumMod val="60000"/>
                <a:lumOff val="40000"/>
              </a:schemeClr>
            </a:solidFill>
            <a:effectLst>
              <a:softEdge rad="127000"/>
            </a:effectLst>
          </p:spPr>
          <p:txBody>
            <a:bodyPr wrap="none">
              <a:spAutoFit/>
            </a:bodyPr>
            <a:lstStyle/>
            <a:p>
              <a:pPr>
                <a:lnSpc>
                  <a:spcPct val="150000"/>
                </a:lnSpc>
              </a:pPr>
              <a:r>
                <a:rPr lang="vi-VN" sz="2800" dirty="0"/>
                <a:t>25 + 65 – 30</a:t>
              </a:r>
            </a:p>
          </p:txBody>
        </p:sp>
        <p:sp>
          <p:nvSpPr>
            <p:cNvPr id="65" name="Rectangle 64">
              <a:extLst>
                <a:ext uri="{FF2B5EF4-FFF2-40B4-BE49-F238E27FC236}">
                  <a16:creationId xmlns:a16="http://schemas.microsoft.com/office/drawing/2014/main" id="{E5986375-DFB8-47DD-8BDA-EB8C543BC7C9}"/>
                </a:ext>
              </a:extLst>
            </p:cNvPr>
            <p:cNvSpPr/>
            <p:nvPr/>
          </p:nvSpPr>
          <p:spPr>
            <a:xfrm>
              <a:off x="4386086" y="3930471"/>
              <a:ext cx="1701947" cy="658835"/>
            </a:xfrm>
            <a:prstGeom prst="rect">
              <a:avLst/>
            </a:prstGeom>
            <a:solidFill>
              <a:schemeClr val="accent5">
                <a:lumMod val="60000"/>
                <a:lumOff val="40000"/>
              </a:schemeClr>
            </a:solidFill>
            <a:effectLst>
              <a:softEdge rad="127000"/>
            </a:effectLst>
          </p:spPr>
          <p:txBody>
            <a:bodyPr wrap="none">
              <a:spAutoFit/>
            </a:bodyPr>
            <a:lstStyle/>
            <a:p>
              <a:pPr>
                <a:lnSpc>
                  <a:spcPct val="150000"/>
                </a:lnSpc>
              </a:pPr>
              <a:r>
                <a:rPr lang="vi-VN" sz="2800" dirty="0"/>
                <a:t>90 – 40 – 26</a:t>
              </a:r>
            </a:p>
          </p:txBody>
        </p:sp>
      </p:grpSp>
    </p:spTree>
    <p:extLst>
      <p:ext uri="{BB962C8B-B14F-4D97-AF65-F5344CB8AC3E}">
        <p14:creationId xmlns:p14="http://schemas.microsoft.com/office/powerpoint/2010/main" val="8256360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fade">
                                      <p:cBhvr>
                                        <p:cTn id="7" dur="500"/>
                                        <p:tgtEl>
                                          <p:spTgt spid="3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8"/>
                                        </p:tgtEl>
                                        <p:attrNameLst>
                                          <p:attrName>style.visibility</p:attrName>
                                        </p:attrNameLst>
                                      </p:cBhvr>
                                      <p:to>
                                        <p:strVal val="visible"/>
                                      </p:to>
                                    </p:set>
                                    <p:animEffect transition="in" filter="fade">
                                      <p:cBhvr>
                                        <p:cTn id="10" dur="500"/>
                                        <p:tgtEl>
                                          <p:spTgt spid="58"/>
                                        </p:tgtEl>
                                      </p:cBhvr>
                                    </p:animEffect>
                                  </p:childTnLst>
                                </p:cTn>
                              </p:par>
                            </p:childTnLst>
                          </p:cTn>
                        </p:par>
                      </p:childTnLst>
                    </p:cTn>
                  </p:par>
                  <p:par>
                    <p:cTn id="11" fill="hold">
                      <p:stCondLst>
                        <p:cond delay="indefinite"/>
                      </p:stCondLst>
                      <p:childTnLst>
                        <p:par>
                          <p:cTn id="12" fill="hold">
                            <p:stCondLst>
                              <p:cond delay="0"/>
                            </p:stCondLst>
                            <p:childTnLst>
                              <p:par>
                                <p:cTn id="13" presetID="14" presetClass="entr" presetSubtype="10" fill="hold" nodeType="clickEffect">
                                  <p:stCondLst>
                                    <p:cond delay="0"/>
                                  </p:stCondLst>
                                  <p:childTnLst>
                                    <p:set>
                                      <p:cBhvr>
                                        <p:cTn id="14" dur="1" fill="hold">
                                          <p:stCondLst>
                                            <p:cond delay="0"/>
                                          </p:stCondLst>
                                        </p:cTn>
                                        <p:tgtEl>
                                          <p:spTgt spid="60"/>
                                        </p:tgtEl>
                                        <p:attrNameLst>
                                          <p:attrName>style.visibility</p:attrName>
                                        </p:attrNameLst>
                                      </p:cBhvr>
                                      <p:to>
                                        <p:strVal val="visible"/>
                                      </p:to>
                                    </p:set>
                                    <p:animEffect transition="in" filter="randombar(horizontal)">
                                      <p:cBhvr>
                                        <p:cTn id="15"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58"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0" y="271"/>
            <a:ext cx="12192000" cy="7358743"/>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30A0"/>
              </a:solidFill>
              <a:effectLst/>
              <a:uLnTx/>
              <a:uFillTx/>
              <a:latin typeface="Arial"/>
              <a:ea typeface="+mn-ea"/>
              <a:cs typeface="+mn-cs"/>
            </a:endParaRPr>
          </a:p>
        </p:txBody>
      </p:sp>
      <p:sp>
        <p:nvSpPr>
          <p:cNvPr id="13" name="TextBox 12">
            <a:extLst>
              <a:ext uri="{FF2B5EF4-FFF2-40B4-BE49-F238E27FC236}">
                <a16:creationId xmlns:a16="http://schemas.microsoft.com/office/drawing/2014/main" id="{4FEA66F5-FD50-4DD8-AB4A-C54262D6B7D9}"/>
              </a:ext>
            </a:extLst>
          </p:cNvPr>
          <p:cNvSpPr txBox="1"/>
          <p:nvPr/>
        </p:nvSpPr>
        <p:spPr>
          <a:xfrm>
            <a:off x="2781625" y="3835195"/>
            <a:ext cx="2667636" cy="592470"/>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2600" b="1" i="0" u="none" strike="noStrike" kern="1200" cap="none" spc="0" normalizeH="0" baseline="0" noProof="0" dirty="0">
                <a:ln>
                  <a:noFill/>
                </a:ln>
                <a:solidFill>
                  <a:srgbClr val="7030A0"/>
                </a:solidFill>
                <a:effectLst/>
                <a:uLnTx/>
                <a:uFillTx/>
                <a:latin typeface="HP001 4H" panose="020B0603050302020204" pitchFamily="34" charset="0"/>
                <a:ea typeface="+mn-ea"/>
                <a:cs typeface="Times New Roman" pitchFamily="18" charset="0"/>
              </a:rPr>
              <a:t> </a:t>
            </a:r>
            <a:endParaRPr kumimoji="0" lang="en-US" sz="26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endParaRPr>
          </a:p>
        </p:txBody>
      </p:sp>
      <p:pic>
        <p:nvPicPr>
          <p:cNvPr id="2" name="Picture 1"/>
          <p:cNvPicPr>
            <a:picLocks noChangeAspect="1"/>
          </p:cNvPicPr>
          <p:nvPr/>
        </p:nvPicPr>
        <p:blipFill rotWithShape="1">
          <a:blip r:embed="rId2">
            <a:extLst>
              <a:ext uri="{28A0092B-C50C-407E-A947-70E740481C1C}">
                <a14:useLocalDpi xmlns:a14="http://schemas.microsoft.com/office/drawing/2010/main" val="0"/>
              </a:ext>
            </a:extLst>
          </a:blip>
          <a:srcRect b="27673"/>
          <a:stretch/>
        </p:blipFill>
        <p:spPr>
          <a:xfrm>
            <a:off x="1686910" y="1002743"/>
            <a:ext cx="10505089" cy="5142025"/>
          </a:xfrm>
          <a:prstGeom prst="rect">
            <a:avLst/>
          </a:prstGeom>
        </p:spPr>
      </p:pic>
      <p:sp>
        <p:nvSpPr>
          <p:cNvPr id="14" name="Rounded Rectangle 13"/>
          <p:cNvSpPr/>
          <p:nvPr/>
        </p:nvSpPr>
        <p:spPr>
          <a:xfrm>
            <a:off x="265759" y="2239248"/>
            <a:ext cx="1199150" cy="1413548"/>
          </a:xfrm>
          <a:prstGeom prst="roundRect">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30A0"/>
              </a:solidFill>
              <a:effectLst/>
              <a:uLnTx/>
              <a:uFillTx/>
              <a:latin typeface="Arial"/>
              <a:ea typeface="+mn-ea"/>
              <a:cs typeface="+mn-cs"/>
            </a:endParaRPr>
          </a:p>
        </p:txBody>
      </p:sp>
      <p:sp>
        <p:nvSpPr>
          <p:cNvPr id="15" name="TextBox 14"/>
          <p:cNvSpPr txBox="1"/>
          <p:nvPr/>
        </p:nvSpPr>
        <p:spPr>
          <a:xfrm>
            <a:off x="340409" y="2380351"/>
            <a:ext cx="1175430"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a:ln>
                  <a:noFill/>
                </a:ln>
                <a:solidFill>
                  <a:srgbClr val="FF0000"/>
                </a:solidFill>
                <a:effectLst/>
                <a:uLnTx/>
                <a:uFillTx/>
                <a:latin typeface="HP001 4 hàng" pitchFamily="34" charset="-93"/>
                <a:ea typeface="+mn-ea"/>
                <a:cs typeface="Times New Roman" panose="02020603050405020304" pitchFamily="18" charset="0"/>
              </a:rPr>
              <a:t>Vở</a:t>
            </a:r>
            <a:endParaRPr kumimoji="0" lang="en-US" sz="2800" b="1" i="0" u="none" strike="noStrike" kern="1200" cap="none" spc="0" normalizeH="0" baseline="0" noProof="0" dirty="0">
              <a:ln>
                <a:noFill/>
              </a:ln>
              <a:solidFill>
                <a:srgbClr val="FF0000"/>
              </a:solidFill>
              <a:effectLst/>
              <a:uLnTx/>
              <a:uFillTx/>
              <a:latin typeface="HP001 4 hàng" pitchFamily="34" charset="-93"/>
              <a:ea typeface="+mn-ea"/>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smtClean="0">
                <a:ln>
                  <a:noFill/>
                </a:ln>
                <a:solidFill>
                  <a:srgbClr val="FF0000"/>
                </a:solidFill>
                <a:effectLst/>
                <a:uLnTx/>
                <a:uFillTx/>
                <a:latin typeface="HP001 4 hàng" pitchFamily="34" charset="-93"/>
                <a:ea typeface="+mn-ea"/>
                <a:cs typeface="Times New Roman" panose="02020603050405020304" pitchFamily="18" charset="0"/>
              </a:rPr>
              <a:t>Toán</a:t>
            </a:r>
            <a:endParaRPr kumimoji="0" lang="en-US" sz="2800" b="1" i="0" u="none" strike="noStrike" kern="1200" cap="none" spc="0" normalizeH="0" baseline="0" noProof="0" dirty="0">
              <a:ln>
                <a:noFill/>
              </a:ln>
              <a:solidFill>
                <a:srgbClr val="FF0000"/>
              </a:solidFill>
              <a:effectLst/>
              <a:uLnTx/>
              <a:uFillTx/>
              <a:latin typeface="HP001 4 hàng" pitchFamily="34" charset="-93"/>
              <a:ea typeface="+mn-ea"/>
              <a:cs typeface="Times New Roman" panose="02020603050405020304" pitchFamily="18" charset="0"/>
            </a:endParaRPr>
          </a:p>
        </p:txBody>
      </p:sp>
      <p:pic>
        <p:nvPicPr>
          <p:cNvPr id="16" name="图片 40964" descr="1-40"/>
          <p:cNvPicPr>
            <a:picLocks noChangeAspect="1"/>
          </p:cNvPicPr>
          <p:nvPr/>
        </p:nvPicPr>
        <p:blipFill>
          <a:blip r:embed="rId3" cstate="hqprint">
            <a:extLst>
              <a:ext uri="{28A0092B-C50C-407E-A947-70E740481C1C}">
                <a14:useLocalDpi xmlns:a14="http://schemas.microsoft.com/office/drawing/2010/main" val="0"/>
              </a:ext>
            </a:extLst>
          </a:blip>
          <a:srcRect/>
          <a:stretch>
            <a:fillRect/>
          </a:stretch>
        </p:blipFill>
        <p:spPr bwMode="auto">
          <a:xfrm>
            <a:off x="229174" y="880193"/>
            <a:ext cx="1327150"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Box 5"/>
          <p:cNvSpPr txBox="1"/>
          <p:nvPr/>
        </p:nvSpPr>
        <p:spPr>
          <a:xfrm>
            <a:off x="3281819" y="5946839"/>
            <a:ext cx="1847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30A0"/>
              </a:solidFill>
              <a:effectLst/>
              <a:uLnTx/>
              <a:uFillTx/>
              <a:latin typeface="Arial"/>
              <a:ea typeface="+mn-ea"/>
              <a:cs typeface="+mn-cs"/>
            </a:endParaRPr>
          </a:p>
        </p:txBody>
      </p:sp>
      <p:sp>
        <p:nvSpPr>
          <p:cNvPr id="31" name="TextBox 30"/>
          <p:cNvSpPr txBox="1"/>
          <p:nvPr/>
        </p:nvSpPr>
        <p:spPr>
          <a:xfrm>
            <a:off x="5294607" y="5925813"/>
            <a:ext cx="1847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30A0"/>
              </a:solidFill>
              <a:effectLst/>
              <a:uLnTx/>
              <a:uFillTx/>
              <a:latin typeface="Arial"/>
              <a:ea typeface="+mn-ea"/>
              <a:cs typeface="+mn-cs"/>
            </a:endParaRPr>
          </a:p>
        </p:txBody>
      </p:sp>
      <p:sp>
        <p:nvSpPr>
          <p:cNvPr id="37" name="TextBox 36"/>
          <p:cNvSpPr txBox="1"/>
          <p:nvPr/>
        </p:nvSpPr>
        <p:spPr>
          <a:xfrm>
            <a:off x="7323161" y="5904787"/>
            <a:ext cx="1847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30A0"/>
              </a:solidFill>
              <a:effectLst/>
              <a:uLnTx/>
              <a:uFillTx/>
              <a:latin typeface="Arial"/>
              <a:ea typeface="+mn-ea"/>
              <a:cs typeface="+mn-cs"/>
            </a:endParaRPr>
          </a:p>
        </p:txBody>
      </p:sp>
      <p:sp>
        <p:nvSpPr>
          <p:cNvPr id="43" name="TextBox 42"/>
          <p:cNvSpPr txBox="1"/>
          <p:nvPr/>
        </p:nvSpPr>
        <p:spPr>
          <a:xfrm>
            <a:off x="9351715" y="5931059"/>
            <a:ext cx="1847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30A0"/>
              </a:solidFill>
              <a:effectLst/>
              <a:uLnTx/>
              <a:uFillTx/>
              <a:latin typeface="Arial"/>
              <a:ea typeface="+mn-ea"/>
              <a:cs typeface="+mn-cs"/>
            </a:endParaRPr>
          </a:p>
        </p:txBody>
      </p:sp>
      <p:sp>
        <p:nvSpPr>
          <p:cNvPr id="36" name="TextBox 35"/>
          <p:cNvSpPr txBox="1"/>
          <p:nvPr/>
        </p:nvSpPr>
        <p:spPr>
          <a:xfrm>
            <a:off x="2245998" y="1302730"/>
            <a:ext cx="8307448"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7030A0"/>
                </a:solidFill>
                <a:effectLst/>
                <a:uLnTx/>
                <a:uFillTx/>
                <a:latin typeface="HP001 4H" panose="020B0603050302020204" pitchFamily="34" charset="0"/>
                <a:ea typeface="+mn-ea"/>
                <a:cs typeface="Times New Roman" pitchFamily="18" charset="0"/>
              </a:rPr>
              <a:t>    </a:t>
            </a:r>
            <a:r>
              <a:rPr kumimoji="0" lang="en-US" sz="3200" b="1" i="0" u="none" strike="noStrike" kern="1200" cap="none" spc="0" normalizeH="0" baseline="0" noProof="0" dirty="0" err="1">
                <a:ln>
                  <a:noFill/>
                </a:ln>
                <a:solidFill>
                  <a:srgbClr val="7030A0"/>
                </a:solidFill>
                <a:effectLst/>
                <a:uLnTx/>
                <a:uFillTx/>
                <a:latin typeface="HP001 4 hàng" panose="020B0603050302020204" pitchFamily="34" charset="-93"/>
                <a:ea typeface="+mn-ea"/>
                <a:cs typeface="Times New Roman" pitchFamily="18" charset="0"/>
              </a:rPr>
              <a:t>Thứ</a:t>
            </a:r>
            <a:r>
              <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baseline="0" noProof="0" dirty="0" err="1" smtClean="0">
                <a:ln>
                  <a:noFill/>
                </a:ln>
                <a:solidFill>
                  <a:srgbClr val="7030A0"/>
                </a:solidFill>
                <a:effectLst/>
                <a:uLnTx/>
                <a:uFillTx/>
                <a:latin typeface="HP001 4 hàng" panose="020B0603050302020204" pitchFamily="34" charset="-93"/>
                <a:ea typeface="+mn-ea"/>
                <a:cs typeface="Times New Roman" pitchFamily="18" charset="0"/>
              </a:rPr>
              <a:t>hai</a:t>
            </a:r>
            <a:r>
              <a:rPr kumimoji="0" lang="en-US" sz="3200" b="1" i="0" u="none" strike="noStrike" kern="1200" cap="none" spc="0" normalizeH="0" baseline="0" noProof="0" dirty="0" smtClean="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baseline="0" noProof="0" dirty="0" err="1">
                <a:ln>
                  <a:noFill/>
                </a:ln>
                <a:solidFill>
                  <a:srgbClr val="7030A0"/>
                </a:solidFill>
                <a:effectLst/>
                <a:uLnTx/>
                <a:uFillTx/>
                <a:latin typeface="HP001 4 hàng" panose="020B0603050302020204" pitchFamily="34" charset="-93"/>
                <a:ea typeface="+mn-ea"/>
                <a:cs typeface="Times New Roman" pitchFamily="18" charset="0"/>
              </a:rPr>
              <a:t>ngày</a:t>
            </a:r>
            <a:r>
              <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baseline="0" noProof="0" dirty="0" smtClean="0">
                <a:ln>
                  <a:noFill/>
                </a:ln>
                <a:solidFill>
                  <a:srgbClr val="7030A0"/>
                </a:solidFill>
                <a:effectLst/>
                <a:uLnTx/>
                <a:uFillTx/>
                <a:latin typeface="HP001 4 hàng" panose="020B0603050302020204" pitchFamily="34" charset="-93"/>
                <a:ea typeface="+mn-ea"/>
                <a:cs typeface="Times New Roman" pitchFamily="18" charset="0"/>
              </a:rPr>
              <a:t>6 </a:t>
            </a:r>
            <a:r>
              <a:rPr kumimoji="0" lang="en-US" sz="3200" b="1" i="0" u="none" strike="noStrike" kern="1200" cap="none" spc="0" normalizeH="0" baseline="0" noProof="0" dirty="0" err="1">
                <a:ln>
                  <a:noFill/>
                </a:ln>
                <a:solidFill>
                  <a:srgbClr val="7030A0"/>
                </a:solidFill>
                <a:effectLst/>
                <a:uLnTx/>
                <a:uFillTx/>
                <a:latin typeface="HP001 4 hàng" panose="020B0603050302020204" pitchFamily="34" charset="-93"/>
                <a:ea typeface="+mn-ea"/>
                <a:cs typeface="Times New Roman" pitchFamily="18" charset="0"/>
              </a:rPr>
              <a:t>tháng</a:t>
            </a:r>
            <a:r>
              <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baseline="0" noProof="0" dirty="0" smtClean="0">
                <a:ln>
                  <a:noFill/>
                </a:ln>
                <a:solidFill>
                  <a:srgbClr val="7030A0"/>
                </a:solidFill>
                <a:effectLst/>
                <a:uLnTx/>
                <a:uFillTx/>
                <a:latin typeface="HP001 4 hàng" panose="020B0603050302020204" pitchFamily="34" charset="-93"/>
                <a:ea typeface="+mn-ea"/>
                <a:cs typeface="Times New Roman" pitchFamily="18" charset="0"/>
              </a:rPr>
              <a:t>12 </a:t>
            </a:r>
            <a:r>
              <a:rPr kumimoji="0" lang="en-US" sz="3200" b="1" i="0" u="none" strike="noStrike" kern="1200" cap="none" spc="0" normalizeH="0" baseline="0" noProof="0" dirty="0" err="1">
                <a:ln>
                  <a:noFill/>
                </a:ln>
                <a:solidFill>
                  <a:srgbClr val="7030A0"/>
                </a:solidFill>
                <a:effectLst/>
                <a:uLnTx/>
                <a:uFillTx/>
                <a:latin typeface="HP001 4 hàng" panose="020B0603050302020204" pitchFamily="34" charset="-93"/>
                <a:ea typeface="+mn-ea"/>
                <a:cs typeface="Times New Roman" pitchFamily="18" charset="0"/>
              </a:rPr>
              <a:t>năm</a:t>
            </a:r>
            <a:r>
              <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rPr>
              <a:t> 2021</a:t>
            </a:r>
          </a:p>
        </p:txBody>
      </p:sp>
      <p:sp>
        <p:nvSpPr>
          <p:cNvPr id="42" name="TextBox 41"/>
          <p:cNvSpPr txBox="1"/>
          <p:nvPr/>
        </p:nvSpPr>
        <p:spPr>
          <a:xfrm>
            <a:off x="5527913" y="1940100"/>
            <a:ext cx="2667636"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7030A0"/>
                </a:solidFill>
                <a:effectLst/>
                <a:uLnTx/>
                <a:uFillTx/>
                <a:latin typeface="HP001 4H" panose="020B0603050302020204" pitchFamily="34" charset="0"/>
                <a:ea typeface="+mn-ea"/>
                <a:cs typeface="Times New Roman" pitchFamily="18" charset="0"/>
              </a:rPr>
              <a:t> </a:t>
            </a:r>
            <a:r>
              <a:rPr kumimoji="0" lang="en-US" sz="3200" b="1" i="0" u="none" strike="noStrike" kern="1200" cap="none" spc="0" normalizeH="0" baseline="0" noProof="0" dirty="0" err="1" smtClean="0">
                <a:ln>
                  <a:noFill/>
                </a:ln>
                <a:solidFill>
                  <a:srgbClr val="7030A0"/>
                </a:solidFill>
                <a:effectLst/>
                <a:uLnTx/>
                <a:uFillTx/>
                <a:latin typeface="HP001 4 hàng" panose="020B0603050302020204" pitchFamily="34" charset="-93"/>
                <a:ea typeface="+mn-ea"/>
                <a:cs typeface="Times New Roman" pitchFamily="18" charset="0"/>
              </a:rPr>
              <a:t>Toán</a:t>
            </a:r>
            <a:endPar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endParaRPr>
          </a:p>
        </p:txBody>
      </p:sp>
      <p:sp>
        <p:nvSpPr>
          <p:cNvPr id="49" name="TextBox 48"/>
          <p:cNvSpPr txBox="1"/>
          <p:nvPr/>
        </p:nvSpPr>
        <p:spPr>
          <a:xfrm>
            <a:off x="4123326" y="2526639"/>
            <a:ext cx="10773104"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7030A0"/>
                </a:solidFill>
                <a:effectLst/>
                <a:uLnTx/>
                <a:uFillTx/>
                <a:latin typeface="HP001 5 hàng" pitchFamily="34" charset="0"/>
                <a:ea typeface="+mn-ea"/>
                <a:cs typeface="Times New Roman" pitchFamily="18" charset="0"/>
              </a:rPr>
              <a:t> </a:t>
            </a:r>
            <a:r>
              <a:rPr kumimoji="0" lang="en-US" sz="3200" b="1" i="0" u="none" strike="noStrike" kern="1200" cap="none" spc="0" normalizeH="0" baseline="0" noProof="0" dirty="0" err="1" smtClean="0">
                <a:ln>
                  <a:noFill/>
                </a:ln>
                <a:solidFill>
                  <a:srgbClr val="7030A0"/>
                </a:solidFill>
                <a:effectLst/>
                <a:uLnTx/>
                <a:uFillTx/>
                <a:latin typeface="HP001 5 hàng" pitchFamily="34" charset="0"/>
                <a:ea typeface="+mn-ea"/>
                <a:cs typeface="Times New Roman" pitchFamily="18" charset="0"/>
              </a:rPr>
              <a:t>Luyện</a:t>
            </a:r>
            <a:r>
              <a:rPr kumimoji="0" lang="en-US" sz="3200" b="1" i="0" u="none" strike="noStrike" kern="1200" cap="none" spc="0" normalizeH="0" baseline="0" noProof="0" dirty="0" smtClean="0">
                <a:ln>
                  <a:noFill/>
                </a:ln>
                <a:solidFill>
                  <a:srgbClr val="7030A0"/>
                </a:solidFill>
                <a:effectLst/>
                <a:uLnTx/>
                <a:uFillTx/>
                <a:latin typeface="HP001 5 hàng" pitchFamily="34" charset="0"/>
                <a:ea typeface="+mn-ea"/>
                <a:cs typeface="Times New Roman" pitchFamily="18" charset="0"/>
              </a:rPr>
              <a:t> </a:t>
            </a:r>
            <a:r>
              <a:rPr kumimoji="0" lang="en-US" sz="3200" b="1" i="0" u="none" strike="noStrike" kern="1200" cap="none" spc="0" normalizeH="0" baseline="0" noProof="0" dirty="0" err="1" smtClean="0">
                <a:ln>
                  <a:noFill/>
                </a:ln>
                <a:solidFill>
                  <a:srgbClr val="7030A0"/>
                </a:solidFill>
                <a:effectLst/>
                <a:uLnTx/>
                <a:uFillTx/>
                <a:latin typeface="HP001 5 hàng" pitchFamily="34" charset="0"/>
                <a:ea typeface="+mn-ea"/>
                <a:cs typeface="Times New Roman" pitchFamily="18" charset="0"/>
              </a:rPr>
              <a:t>tập</a:t>
            </a:r>
            <a:r>
              <a:rPr kumimoji="0" lang="en-US" sz="3200" b="1" i="0" u="none" strike="noStrike" kern="1200" cap="none" spc="0" normalizeH="0" baseline="0" noProof="0" dirty="0" smtClean="0">
                <a:ln>
                  <a:noFill/>
                </a:ln>
                <a:solidFill>
                  <a:srgbClr val="7030A0"/>
                </a:solidFill>
                <a:effectLst/>
                <a:uLnTx/>
                <a:uFillTx/>
                <a:latin typeface="HP001 5 hàng" pitchFamily="34" charset="0"/>
                <a:ea typeface="+mn-ea"/>
                <a:cs typeface="Times New Roman" pitchFamily="18" charset="0"/>
              </a:rPr>
              <a:t> (</a:t>
            </a:r>
            <a:r>
              <a:rPr kumimoji="0" lang="en-US" sz="3200" b="1" i="0" u="none" strike="noStrike" kern="1200" cap="none" spc="0" normalizeH="0" baseline="0" noProof="0" dirty="0" err="1" smtClean="0">
                <a:ln>
                  <a:noFill/>
                </a:ln>
                <a:solidFill>
                  <a:srgbClr val="7030A0"/>
                </a:solidFill>
                <a:effectLst/>
                <a:uLnTx/>
                <a:uFillTx/>
                <a:latin typeface="HP001 5 hàng" pitchFamily="34" charset="0"/>
                <a:ea typeface="+mn-ea"/>
                <a:cs typeface="Times New Roman" pitchFamily="18" charset="0"/>
              </a:rPr>
              <a:t>trang</a:t>
            </a:r>
            <a:r>
              <a:rPr kumimoji="0" lang="en-US" sz="3200" b="1" i="0" u="none" strike="noStrike" kern="1200" cap="none" spc="0" normalizeH="0" baseline="0" noProof="0" dirty="0" smtClean="0">
                <a:ln>
                  <a:noFill/>
                </a:ln>
                <a:solidFill>
                  <a:srgbClr val="7030A0"/>
                </a:solidFill>
                <a:effectLst/>
                <a:uLnTx/>
                <a:uFillTx/>
                <a:latin typeface="HP001 5 hàng" pitchFamily="34" charset="0"/>
                <a:ea typeface="+mn-ea"/>
                <a:cs typeface="Times New Roman" pitchFamily="18" charset="0"/>
              </a:rPr>
              <a:t> 96, 97)</a:t>
            </a:r>
            <a:endParaRPr kumimoji="0" lang="en-US" sz="3200" b="1" i="0" u="none" strike="noStrike" kern="1200" cap="none" spc="0" normalizeH="0" baseline="0" noProof="0" dirty="0">
              <a:ln>
                <a:noFill/>
              </a:ln>
              <a:solidFill>
                <a:srgbClr val="7030A0"/>
              </a:solidFill>
              <a:effectLst/>
              <a:uLnTx/>
              <a:uFillTx/>
              <a:latin typeface="HP001 5 hàng" pitchFamily="34" charset="0"/>
              <a:ea typeface="+mn-ea"/>
              <a:cs typeface="Times New Roman" pitchFamily="18" charset="0"/>
            </a:endParaRPr>
          </a:p>
        </p:txBody>
      </p:sp>
      <p:sp>
        <p:nvSpPr>
          <p:cNvPr id="17" name="TextBox 14"/>
          <p:cNvSpPr txBox="1">
            <a:spLocks noChangeArrowheads="1"/>
          </p:cNvSpPr>
          <p:nvPr/>
        </p:nvSpPr>
        <p:spPr bwMode="auto">
          <a:xfrm>
            <a:off x="-25116" y="3911201"/>
            <a:ext cx="316288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1" i="0" u="none" strike="noStrike" kern="1200" cap="none" spc="0" normalizeH="0" baseline="0" noProof="0" dirty="0" err="1" smtClean="0">
                <a:ln>
                  <a:noFill/>
                </a:ln>
                <a:solidFill>
                  <a:srgbClr val="FF0000"/>
                </a:solidFill>
                <a:effectLst/>
                <a:uLnTx/>
                <a:uFillTx/>
                <a:latin typeface="HP001 4 hàng" panose="020B0603050302020204" pitchFamily="34" charset="0"/>
                <a:ea typeface="+mn-ea"/>
                <a:cs typeface="Times New Roman" panose="02020603050405020304" pitchFamily="18" charset="0"/>
              </a:rPr>
              <a:t>Hướng</a:t>
            </a:r>
            <a:r>
              <a:rPr kumimoji="0" lang="en-US" altLang="en-US" sz="1600" b="1" i="0" u="none" strike="noStrike" kern="1200" cap="none" spc="0" normalizeH="0" baseline="0" noProof="0" dirty="0" smtClean="0">
                <a:ln>
                  <a:noFill/>
                </a:ln>
                <a:solidFill>
                  <a:srgbClr val="FF0000"/>
                </a:solidFill>
                <a:effectLst/>
                <a:uLnTx/>
                <a:uFillTx/>
                <a:latin typeface="HP001 4 hàng" panose="020B0603050302020204" pitchFamily="34" charset="0"/>
                <a:ea typeface="+mn-ea"/>
                <a:cs typeface="Times New Roman" panose="02020603050405020304" pitchFamily="18" charset="0"/>
              </a:rPr>
              <a:t> </a:t>
            </a:r>
            <a:r>
              <a:rPr kumimoji="0" lang="en-US" altLang="en-US" sz="1600" b="1" i="0" u="none" strike="noStrike" kern="1200" cap="none" spc="0" normalizeH="0" baseline="0" noProof="0" dirty="0" err="1" smtClean="0">
                <a:ln>
                  <a:noFill/>
                </a:ln>
                <a:solidFill>
                  <a:srgbClr val="FF0000"/>
                </a:solidFill>
                <a:effectLst/>
                <a:uLnTx/>
                <a:uFillTx/>
                <a:latin typeface="HP001 4 hàng" panose="020B0603050302020204" pitchFamily="34" charset="0"/>
                <a:ea typeface="+mn-ea"/>
                <a:cs typeface="Times New Roman" panose="02020603050405020304" pitchFamily="18" charset="0"/>
              </a:rPr>
              <a:t>dẫn</a:t>
            </a:r>
            <a:r>
              <a:rPr kumimoji="0" lang="en-US" altLang="en-US" sz="1600" b="1" i="0" u="none" strike="noStrike" kern="1200" cap="none" spc="0" normalizeH="0" baseline="0" noProof="0" dirty="0" smtClean="0">
                <a:ln>
                  <a:noFill/>
                </a:ln>
                <a:solidFill>
                  <a:srgbClr val="FF0000"/>
                </a:solidFill>
                <a:effectLst/>
                <a:uLnTx/>
                <a:uFillTx/>
                <a:latin typeface="HP001 4 hàng" panose="020B0603050302020204" pitchFamily="34" charset="0"/>
                <a:ea typeface="+mn-ea"/>
                <a:cs typeface="Times New Roman" panose="02020603050405020304" pitchFamily="18" charset="0"/>
              </a:rPr>
              <a:t> </a:t>
            </a:r>
            <a:r>
              <a:rPr kumimoji="0" lang="en-US" altLang="en-US" sz="1600" b="1" i="0" u="none" strike="noStrike" kern="1200" cap="none" spc="0" normalizeH="0" baseline="0" noProof="0" dirty="0" err="1" smtClean="0">
                <a:ln>
                  <a:noFill/>
                </a:ln>
                <a:solidFill>
                  <a:srgbClr val="FF0000"/>
                </a:solidFill>
                <a:effectLst/>
                <a:uLnTx/>
                <a:uFillTx/>
                <a:latin typeface="HP001 4 hàng" panose="020B0603050302020204" pitchFamily="34" charset="0"/>
                <a:ea typeface="+mn-ea"/>
                <a:cs typeface="Times New Roman" panose="02020603050405020304" pitchFamily="18" charset="0"/>
              </a:rPr>
              <a:t>học</a:t>
            </a:r>
            <a:r>
              <a:rPr kumimoji="0" lang="en-US" altLang="en-US" sz="1600" b="1" i="0" u="none" strike="noStrike" kern="1200" cap="none" spc="0" normalizeH="0" baseline="0" noProof="0" dirty="0" smtClean="0">
                <a:ln>
                  <a:noFill/>
                </a:ln>
                <a:solidFill>
                  <a:srgbClr val="FF0000"/>
                </a:solidFill>
                <a:effectLst/>
                <a:uLnTx/>
                <a:uFillTx/>
                <a:latin typeface="HP001 4 hàng" panose="020B0603050302020204" pitchFamily="34" charset="0"/>
                <a:ea typeface="+mn-ea"/>
                <a:cs typeface="Times New Roman" panose="02020603050405020304" pitchFamily="18" charset="0"/>
              </a:rPr>
              <a:t> </a:t>
            </a:r>
            <a:r>
              <a:rPr kumimoji="0" lang="en-US" altLang="en-US" sz="1600" b="1" i="0" u="none" strike="noStrike" kern="1200" cap="none" spc="0" normalizeH="0" baseline="0" noProof="0" dirty="0" err="1" smtClean="0">
                <a:ln>
                  <a:noFill/>
                </a:ln>
                <a:solidFill>
                  <a:srgbClr val="FF0000"/>
                </a:solidFill>
                <a:effectLst/>
                <a:uLnTx/>
                <a:uFillTx/>
                <a:latin typeface="HP001 4 hàng" panose="020B0603050302020204" pitchFamily="34" charset="0"/>
                <a:ea typeface="+mn-ea"/>
                <a:cs typeface="Times New Roman" panose="02020603050405020304" pitchFamily="18" charset="0"/>
              </a:rPr>
              <a:t>bài</a:t>
            </a:r>
            <a:endParaRPr kumimoji="0" lang="en-US" altLang="en-US" sz="1600" b="1" i="0" u="none" strike="noStrike" kern="1200" cap="none" spc="0" normalizeH="0" baseline="0" noProof="0" dirty="0">
              <a:ln>
                <a:noFill/>
              </a:ln>
              <a:solidFill>
                <a:srgbClr val="FF0000"/>
              </a:solidFill>
              <a:effectLst/>
              <a:uLnTx/>
              <a:uFillTx/>
              <a:latin typeface="HP001 4 hàng" panose="020B0603050302020204" pitchFamily="34" charset="0"/>
              <a:ea typeface="+mn-ea"/>
              <a:cs typeface="Times New Roman" panose="02020603050405020304" pitchFamily="18" charset="0"/>
            </a:endParaRPr>
          </a:p>
        </p:txBody>
      </p:sp>
      <p:sp>
        <p:nvSpPr>
          <p:cNvPr id="18" name="TextBox 14"/>
          <p:cNvSpPr txBox="1">
            <a:spLocks noChangeArrowheads="1"/>
          </p:cNvSpPr>
          <p:nvPr/>
        </p:nvSpPr>
        <p:spPr bwMode="auto">
          <a:xfrm>
            <a:off x="10492" y="4388740"/>
            <a:ext cx="316288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400" b="1" i="1" u="none" strike="noStrike" kern="1200" cap="none" spc="0" normalizeH="0" baseline="0" noProof="0" dirty="0" err="1" smtClean="0">
                <a:ln>
                  <a:noFill/>
                </a:ln>
                <a:solidFill>
                  <a:srgbClr val="FF0000"/>
                </a:solidFill>
                <a:effectLst/>
                <a:uLnTx/>
                <a:uFillTx/>
                <a:latin typeface="HP001 4 hàng" panose="020B0603050302020204" pitchFamily="34" charset="0"/>
                <a:ea typeface="+mn-ea"/>
                <a:cs typeface="Times New Roman" panose="02020603050405020304" pitchFamily="18" charset="0"/>
              </a:rPr>
              <a:t>Làm</a:t>
            </a:r>
            <a:r>
              <a:rPr kumimoji="0" lang="en-US" altLang="en-US" sz="1400" b="1" i="1" u="none" strike="noStrike" kern="1200" cap="none" spc="0" normalizeH="0" baseline="0" noProof="0" dirty="0" smtClean="0">
                <a:ln>
                  <a:noFill/>
                </a:ln>
                <a:solidFill>
                  <a:srgbClr val="FF0000"/>
                </a:solidFill>
                <a:effectLst/>
                <a:uLnTx/>
                <a:uFillTx/>
                <a:latin typeface="HP001 4 hàng" panose="020B0603050302020204" pitchFamily="34" charset="0"/>
                <a:ea typeface="+mn-ea"/>
                <a:cs typeface="Times New Roman" panose="02020603050405020304" pitchFamily="18" charset="0"/>
              </a:rPr>
              <a:t> </a:t>
            </a:r>
            <a:r>
              <a:rPr kumimoji="0" lang="en-US" altLang="en-US" sz="1400" b="1" i="1" u="none" strike="noStrike" kern="1200" cap="none" spc="0" normalizeH="0" baseline="0" noProof="0" dirty="0" err="1" smtClean="0">
                <a:ln>
                  <a:noFill/>
                </a:ln>
                <a:solidFill>
                  <a:srgbClr val="FF0000"/>
                </a:solidFill>
                <a:effectLst/>
                <a:uLnTx/>
                <a:uFillTx/>
                <a:latin typeface="HP001 4 hàng" panose="020B0603050302020204" pitchFamily="34" charset="0"/>
                <a:ea typeface="+mn-ea"/>
                <a:cs typeface="Times New Roman" panose="02020603050405020304" pitchFamily="18" charset="0"/>
              </a:rPr>
              <a:t>bài</a:t>
            </a:r>
            <a:r>
              <a:rPr kumimoji="0" lang="en-US" altLang="en-US" sz="1400" b="1" i="1" u="none" strike="noStrike" kern="1200" cap="none" spc="0" normalizeH="0" baseline="0" noProof="0" dirty="0" smtClean="0">
                <a:ln>
                  <a:noFill/>
                </a:ln>
                <a:solidFill>
                  <a:srgbClr val="FF0000"/>
                </a:solidFill>
                <a:effectLst/>
                <a:uLnTx/>
                <a:uFillTx/>
                <a:latin typeface="HP001 4 hàng" panose="020B0603050302020204" pitchFamily="34" charset="0"/>
                <a:ea typeface="+mn-ea"/>
                <a:cs typeface="Times New Roman" panose="02020603050405020304" pitchFamily="18" charset="0"/>
              </a:rPr>
              <a:t> 2, 4</a:t>
            </a:r>
            <a:r>
              <a:rPr kumimoji="0" lang="en-US" altLang="en-US" sz="1400" b="1" i="1" u="none" strike="noStrike" kern="1200" cap="none" spc="0" normalizeH="0" baseline="0" noProof="0" dirty="0" smtClean="0">
                <a:ln>
                  <a:noFill/>
                </a:ln>
                <a:solidFill>
                  <a:srgbClr val="FF0000"/>
                </a:solidFill>
                <a:effectLst/>
                <a:uLnTx/>
                <a:uFillTx/>
                <a:latin typeface="HP001 4 hàng" panose="020B0603050302020204" pitchFamily="34" charset="0"/>
                <a:ea typeface="+mn-ea"/>
                <a:cs typeface="Times New Roman" panose="02020603050405020304" pitchFamily="18" charset="0"/>
              </a:rPr>
              <a:t>, </a:t>
            </a:r>
            <a:r>
              <a:rPr kumimoji="0" lang="en-US" altLang="en-US" sz="1400" b="1" i="1" u="none" strike="noStrike" kern="1200" cap="none" spc="0" normalizeH="0" baseline="0" noProof="0" dirty="0" err="1" smtClean="0">
                <a:ln>
                  <a:noFill/>
                </a:ln>
                <a:solidFill>
                  <a:srgbClr val="FF0000"/>
                </a:solidFill>
                <a:effectLst/>
                <a:uLnTx/>
                <a:uFillTx/>
                <a:latin typeface="HP001 4 hàng" panose="020B0603050302020204" pitchFamily="34" charset="0"/>
                <a:ea typeface="+mn-ea"/>
                <a:cs typeface="Times New Roman" panose="02020603050405020304" pitchFamily="18" charset="0"/>
              </a:rPr>
              <a:t>vào</a:t>
            </a:r>
            <a:r>
              <a:rPr kumimoji="0" lang="en-US" altLang="en-US" sz="1400" b="1" i="1" u="none" strike="noStrike" kern="1200" cap="none" spc="0" normalizeH="0" baseline="0" noProof="0" dirty="0" smtClean="0">
                <a:ln>
                  <a:noFill/>
                </a:ln>
                <a:solidFill>
                  <a:srgbClr val="FF0000"/>
                </a:solidFill>
                <a:effectLst/>
                <a:uLnTx/>
                <a:uFillTx/>
                <a:latin typeface="HP001 4 hàng" panose="020B0603050302020204" pitchFamily="34" charset="0"/>
                <a:ea typeface="+mn-ea"/>
                <a:cs typeface="Times New Roman" panose="02020603050405020304" pitchFamily="18" charset="0"/>
              </a:rPr>
              <a:t> </a:t>
            </a:r>
            <a:r>
              <a:rPr kumimoji="0" lang="en-US" altLang="en-US" sz="1400" b="1" i="1" u="none" strike="noStrike" kern="1200" cap="none" spc="0" normalizeH="0" baseline="0" noProof="0" dirty="0" err="1" smtClean="0">
                <a:ln>
                  <a:noFill/>
                </a:ln>
                <a:solidFill>
                  <a:srgbClr val="FF0000"/>
                </a:solidFill>
                <a:effectLst/>
                <a:uLnTx/>
                <a:uFillTx/>
                <a:latin typeface="HP001 4 hàng" panose="020B0603050302020204" pitchFamily="34" charset="0"/>
                <a:ea typeface="+mn-ea"/>
                <a:cs typeface="Times New Roman" panose="02020603050405020304" pitchFamily="18" charset="0"/>
              </a:rPr>
              <a:t>sgk</a:t>
            </a:r>
            <a:endParaRPr kumimoji="0" lang="en-US" altLang="en-US" sz="1400" b="1" i="1" u="none" strike="noStrike" kern="1200" cap="none" spc="0" normalizeH="0" baseline="0" noProof="0" dirty="0" smtClean="0">
              <a:ln>
                <a:noFill/>
              </a:ln>
              <a:solidFill>
                <a:srgbClr val="FF0000"/>
              </a:solidFill>
              <a:effectLst/>
              <a:uLnTx/>
              <a:uFillTx/>
              <a:latin typeface="HP001 4 hàng" panose="020B0603050302020204" pitchFamily="34" charset="0"/>
              <a:ea typeface="+mn-ea"/>
              <a:cs typeface="Times New Roman" panose="02020603050405020304" pitchFamily="18" charset="0"/>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400" b="1" i="1" u="none" strike="noStrike" kern="1200" cap="none" spc="0" normalizeH="0" baseline="0" noProof="0" dirty="0" err="1" smtClean="0">
                <a:ln>
                  <a:noFill/>
                </a:ln>
                <a:solidFill>
                  <a:srgbClr val="FF0000"/>
                </a:solidFill>
                <a:effectLst/>
                <a:uLnTx/>
                <a:uFillTx/>
                <a:latin typeface="HP001 4 hàng" panose="020B0603050302020204" pitchFamily="34" charset="0"/>
                <a:ea typeface="+mn-ea"/>
                <a:cs typeface="Times New Roman" panose="02020603050405020304" pitchFamily="18" charset="0"/>
              </a:rPr>
              <a:t>Làm</a:t>
            </a:r>
            <a:r>
              <a:rPr kumimoji="0" lang="en-US" altLang="en-US" sz="1400" b="1" i="1" u="none" strike="noStrike" kern="1200" cap="none" spc="0" normalizeH="0" baseline="0" noProof="0" dirty="0" smtClean="0">
                <a:ln>
                  <a:noFill/>
                </a:ln>
                <a:solidFill>
                  <a:srgbClr val="FF0000"/>
                </a:solidFill>
                <a:effectLst/>
                <a:uLnTx/>
                <a:uFillTx/>
                <a:latin typeface="HP001 4 hàng" panose="020B0603050302020204" pitchFamily="34" charset="0"/>
                <a:ea typeface="+mn-ea"/>
                <a:cs typeface="Times New Roman" panose="02020603050405020304" pitchFamily="18" charset="0"/>
              </a:rPr>
              <a:t> </a:t>
            </a:r>
            <a:r>
              <a:rPr kumimoji="0" lang="en-US" altLang="en-US" sz="1400" b="1" i="1" u="none" strike="noStrike" kern="1200" cap="none" spc="0" normalizeH="0" baseline="0" noProof="0" dirty="0" err="1" smtClean="0">
                <a:ln>
                  <a:noFill/>
                </a:ln>
                <a:solidFill>
                  <a:srgbClr val="FF0000"/>
                </a:solidFill>
                <a:effectLst/>
                <a:uLnTx/>
                <a:uFillTx/>
                <a:latin typeface="HP001 4 hàng" panose="020B0603050302020204" pitchFamily="34" charset="0"/>
                <a:ea typeface="+mn-ea"/>
                <a:cs typeface="Times New Roman" panose="02020603050405020304" pitchFamily="18" charset="0"/>
              </a:rPr>
              <a:t>bài</a:t>
            </a:r>
            <a:r>
              <a:rPr kumimoji="0" lang="en-US" altLang="en-US" sz="1400" b="1" i="1" u="none" strike="noStrike" kern="1200" cap="none" spc="0" normalizeH="0" baseline="0" noProof="0" dirty="0" smtClean="0">
                <a:ln>
                  <a:noFill/>
                </a:ln>
                <a:solidFill>
                  <a:srgbClr val="FF0000"/>
                </a:solidFill>
                <a:effectLst/>
                <a:uLnTx/>
                <a:uFillTx/>
                <a:latin typeface="HP001 4 hàng" panose="020B0603050302020204" pitchFamily="34" charset="0"/>
                <a:ea typeface="+mn-ea"/>
                <a:cs typeface="Times New Roman" panose="02020603050405020304" pitchFamily="18" charset="0"/>
              </a:rPr>
              <a:t> 1, 3 </a:t>
            </a:r>
            <a:r>
              <a:rPr kumimoji="0" lang="en-US" altLang="en-US" sz="1400" b="1" i="1" u="none" strike="noStrike" kern="1200" cap="none" spc="0" normalizeH="0" baseline="0" noProof="0" dirty="0" err="1" smtClean="0">
                <a:ln>
                  <a:noFill/>
                </a:ln>
                <a:solidFill>
                  <a:srgbClr val="FF0000"/>
                </a:solidFill>
                <a:effectLst/>
                <a:uLnTx/>
                <a:uFillTx/>
                <a:latin typeface="HP001 4 hàng" panose="020B0603050302020204" pitchFamily="34" charset="0"/>
                <a:ea typeface="+mn-ea"/>
                <a:cs typeface="Times New Roman" panose="02020603050405020304" pitchFamily="18" charset="0"/>
              </a:rPr>
              <a:t>vào</a:t>
            </a:r>
            <a:r>
              <a:rPr kumimoji="0" lang="en-US" altLang="en-US" sz="1400" b="1" i="1" u="none" strike="noStrike" kern="1200" cap="none" spc="0" normalizeH="0" baseline="0" noProof="0" dirty="0" smtClean="0">
                <a:ln>
                  <a:noFill/>
                </a:ln>
                <a:solidFill>
                  <a:srgbClr val="FF0000"/>
                </a:solidFill>
                <a:effectLst/>
                <a:uLnTx/>
                <a:uFillTx/>
                <a:latin typeface="HP001 4 hàng" panose="020B0603050302020204" pitchFamily="34" charset="0"/>
                <a:ea typeface="+mn-ea"/>
                <a:cs typeface="Times New Roman" panose="02020603050405020304" pitchFamily="18" charset="0"/>
              </a:rPr>
              <a:t> </a:t>
            </a:r>
            <a:r>
              <a:rPr kumimoji="0" lang="en-US" altLang="en-US" sz="1400" b="1" i="1" u="none" strike="noStrike" kern="1200" cap="none" spc="0" normalizeH="0" baseline="0" noProof="0" dirty="0" err="1" smtClean="0">
                <a:ln>
                  <a:noFill/>
                </a:ln>
                <a:solidFill>
                  <a:srgbClr val="FF0000"/>
                </a:solidFill>
                <a:effectLst/>
                <a:uLnTx/>
                <a:uFillTx/>
                <a:latin typeface="HP001 4 hàng" panose="020B0603050302020204" pitchFamily="34" charset="0"/>
                <a:ea typeface="+mn-ea"/>
                <a:cs typeface="Times New Roman" panose="02020603050405020304" pitchFamily="18" charset="0"/>
              </a:rPr>
              <a:t>vở</a:t>
            </a:r>
            <a:endParaRPr kumimoji="0" lang="en-US" altLang="en-US" sz="1400" b="1" i="1" u="none" strike="noStrike" kern="1200" cap="none" spc="0" normalizeH="0" baseline="0" noProof="0" dirty="0">
              <a:ln>
                <a:noFill/>
              </a:ln>
              <a:solidFill>
                <a:srgbClr val="FF0000"/>
              </a:solidFill>
              <a:effectLst/>
              <a:uLnTx/>
              <a:uFillTx/>
              <a:latin typeface="HP001 4 hàng" panose="020B0603050302020204" pitchFamily="34" charset="0"/>
              <a:ea typeface="+mn-ea"/>
              <a:cs typeface="Times New Roman" panose="02020603050405020304" pitchFamily="18" charset="0"/>
            </a:endParaRPr>
          </a:p>
        </p:txBody>
      </p:sp>
      <p:sp>
        <p:nvSpPr>
          <p:cNvPr id="21" name="TextBox 20"/>
          <p:cNvSpPr txBox="1"/>
          <p:nvPr/>
        </p:nvSpPr>
        <p:spPr>
          <a:xfrm>
            <a:off x="2040366" y="3165312"/>
            <a:ext cx="2667636"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7030A0"/>
                </a:solidFill>
                <a:effectLst/>
                <a:uLnTx/>
                <a:uFillTx/>
                <a:latin typeface="HP001 4H" panose="020B0603050302020204" pitchFamily="34" charset="0"/>
                <a:ea typeface="+mn-ea"/>
                <a:cs typeface="Times New Roman" pitchFamily="18" charset="0"/>
              </a:rPr>
              <a:t> </a:t>
            </a:r>
            <a:r>
              <a:rPr kumimoji="0" lang="en-US" sz="3200" b="1" i="0" u="none" strike="noStrike" kern="1200" cap="none" spc="0" normalizeH="0" baseline="0" noProof="0" dirty="0" err="1" smtClean="0">
                <a:ln>
                  <a:noFill/>
                </a:ln>
                <a:solidFill>
                  <a:srgbClr val="7030A0"/>
                </a:solidFill>
                <a:effectLst/>
                <a:uLnTx/>
                <a:uFillTx/>
                <a:latin typeface="HP001 4 hàng" panose="020B0603050302020204" pitchFamily="34" charset="-93"/>
                <a:ea typeface="+mn-ea"/>
                <a:cs typeface="Times New Roman" pitchFamily="18" charset="0"/>
              </a:rPr>
              <a:t>Bài</a:t>
            </a:r>
            <a:r>
              <a:rPr kumimoji="0" lang="en-US" sz="3200" b="1" i="0" u="none" strike="noStrike" kern="1200" cap="none" spc="0" normalizeH="0" noProof="0" dirty="0" smtClean="0">
                <a:ln>
                  <a:noFill/>
                </a:ln>
                <a:solidFill>
                  <a:srgbClr val="7030A0"/>
                </a:solidFill>
                <a:effectLst/>
                <a:uLnTx/>
                <a:uFillTx/>
                <a:latin typeface="HP001 4 hàng" panose="020B0603050302020204" pitchFamily="34" charset="-93"/>
                <a:ea typeface="+mn-ea"/>
                <a:cs typeface="Times New Roman" pitchFamily="18" charset="0"/>
              </a:rPr>
              <a:t> 1: </a:t>
            </a:r>
            <a:endPar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endParaRPr>
          </a:p>
        </p:txBody>
      </p:sp>
      <p:sp>
        <p:nvSpPr>
          <p:cNvPr id="22" name="TextBox 21"/>
          <p:cNvSpPr txBox="1"/>
          <p:nvPr/>
        </p:nvSpPr>
        <p:spPr>
          <a:xfrm>
            <a:off x="2752937" y="3772435"/>
            <a:ext cx="3891144"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7030A0"/>
                </a:solidFill>
                <a:effectLst/>
                <a:uLnTx/>
                <a:uFillTx/>
                <a:latin typeface="HP001 4H" panose="020B0603050302020204" pitchFamily="34" charset="0"/>
                <a:ea typeface="+mn-ea"/>
                <a:cs typeface="Times New Roman" pitchFamily="18" charset="0"/>
              </a:rPr>
              <a:t> </a:t>
            </a:r>
            <a:r>
              <a:rPr lang="en-US" sz="3200" b="1" dirty="0" smtClean="0">
                <a:solidFill>
                  <a:srgbClr val="7030A0"/>
                </a:solidFill>
                <a:latin typeface="HP001 4 hàng" panose="020B0603050302020204" pitchFamily="34" charset="-93"/>
                <a:cs typeface="Times New Roman" pitchFamily="18" charset="0"/>
              </a:rPr>
              <a:t>25 + 65 - 30</a:t>
            </a:r>
            <a:r>
              <a:rPr kumimoji="0" lang="en-US" sz="3200" b="1" i="0" u="none" strike="noStrike" kern="1200" cap="none" spc="0" normalizeH="0" noProof="0" dirty="0" smtClean="0">
                <a:ln>
                  <a:noFill/>
                </a:ln>
                <a:solidFill>
                  <a:srgbClr val="7030A0"/>
                </a:solidFill>
                <a:effectLst/>
                <a:uLnTx/>
                <a:uFillTx/>
                <a:latin typeface="HP001 4 hàng" panose="020B0603050302020204" pitchFamily="34" charset="-93"/>
                <a:ea typeface="+mn-ea"/>
                <a:cs typeface="Times New Roman" pitchFamily="18" charset="0"/>
              </a:rPr>
              <a:t> </a:t>
            </a:r>
            <a:endPar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endParaRPr>
          </a:p>
        </p:txBody>
      </p:sp>
      <p:sp>
        <p:nvSpPr>
          <p:cNvPr id="23" name="TextBox 22"/>
          <p:cNvSpPr txBox="1"/>
          <p:nvPr/>
        </p:nvSpPr>
        <p:spPr>
          <a:xfrm>
            <a:off x="2510860" y="4400154"/>
            <a:ext cx="3017053"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0000"/>
                </a:solidFill>
                <a:effectLst/>
                <a:uLnTx/>
                <a:uFillTx/>
                <a:latin typeface="HP001 4H" panose="020B0603050302020204" pitchFamily="34" charset="0"/>
                <a:ea typeface="+mn-ea"/>
                <a:cs typeface="Times New Roman" pitchFamily="18" charset="0"/>
              </a:rPr>
              <a:t> </a:t>
            </a:r>
            <a:r>
              <a:rPr kumimoji="0" lang="en-US" sz="3200" b="1" i="0" u="none" strike="noStrike" kern="1200" cap="none" spc="0" normalizeH="0" baseline="0" noProof="0" dirty="0" smtClean="0">
                <a:ln>
                  <a:noFill/>
                </a:ln>
                <a:solidFill>
                  <a:srgbClr val="FF0000"/>
                </a:solidFill>
                <a:effectLst/>
                <a:uLnTx/>
                <a:uFillTx/>
                <a:latin typeface="HP001 4H" panose="020B0603050302020204" pitchFamily="34" charset="0"/>
                <a:ea typeface="+mn-ea"/>
                <a:cs typeface="Times New Roman" pitchFamily="18" charset="0"/>
              </a:rPr>
              <a:t>=  90 - 30</a:t>
            </a:r>
            <a:endParaRPr kumimoji="0" lang="en-US" sz="3200" b="1" i="0" u="none" strike="noStrike" kern="1200" cap="none" spc="0" normalizeH="0" baseline="0" noProof="0" dirty="0">
              <a:ln>
                <a:noFill/>
              </a:ln>
              <a:solidFill>
                <a:srgbClr val="FF0000"/>
              </a:solidFill>
              <a:effectLst/>
              <a:uLnTx/>
              <a:uFillTx/>
              <a:latin typeface="HP001 4 hàng" panose="020B0603050302020204" pitchFamily="34" charset="-93"/>
              <a:ea typeface="+mn-ea"/>
              <a:cs typeface="Times New Roman" pitchFamily="18" charset="0"/>
            </a:endParaRPr>
          </a:p>
        </p:txBody>
      </p:sp>
      <p:sp>
        <p:nvSpPr>
          <p:cNvPr id="24" name="TextBox 23"/>
          <p:cNvSpPr txBox="1"/>
          <p:nvPr/>
        </p:nvSpPr>
        <p:spPr>
          <a:xfrm>
            <a:off x="2510860" y="5004408"/>
            <a:ext cx="3017053"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0000"/>
                </a:solidFill>
                <a:effectLst/>
                <a:uLnTx/>
                <a:uFillTx/>
                <a:latin typeface="HP001 4H" panose="020B0603050302020204" pitchFamily="34" charset="0"/>
                <a:ea typeface="+mn-ea"/>
                <a:cs typeface="Times New Roman" pitchFamily="18" charset="0"/>
              </a:rPr>
              <a:t> </a:t>
            </a:r>
            <a:r>
              <a:rPr kumimoji="0" lang="en-US" sz="3200" b="1" i="0" u="none" strike="noStrike" kern="1200" cap="none" spc="0" normalizeH="0" baseline="0" noProof="0" dirty="0" smtClean="0">
                <a:ln>
                  <a:noFill/>
                </a:ln>
                <a:solidFill>
                  <a:srgbClr val="FF0000"/>
                </a:solidFill>
                <a:effectLst/>
                <a:uLnTx/>
                <a:uFillTx/>
                <a:latin typeface="HP001 4H" panose="020B0603050302020204" pitchFamily="34" charset="0"/>
                <a:ea typeface="+mn-ea"/>
                <a:cs typeface="Times New Roman" pitchFamily="18" charset="0"/>
              </a:rPr>
              <a:t>=  60</a:t>
            </a:r>
            <a:endParaRPr kumimoji="0" lang="en-US" sz="3200" b="1" i="0" u="none" strike="noStrike" kern="1200" cap="none" spc="0" normalizeH="0" baseline="0" noProof="0" dirty="0">
              <a:ln>
                <a:noFill/>
              </a:ln>
              <a:solidFill>
                <a:srgbClr val="FF0000"/>
              </a:solidFill>
              <a:effectLst/>
              <a:uLnTx/>
              <a:uFillTx/>
              <a:latin typeface="HP001 4 hàng" panose="020B0603050302020204" pitchFamily="34" charset="-93"/>
              <a:ea typeface="+mn-ea"/>
              <a:cs typeface="Times New Roman" pitchFamily="18" charset="0"/>
            </a:endParaRPr>
          </a:p>
        </p:txBody>
      </p:sp>
      <p:sp>
        <p:nvSpPr>
          <p:cNvPr id="25" name="TextBox 24"/>
          <p:cNvSpPr txBox="1"/>
          <p:nvPr/>
        </p:nvSpPr>
        <p:spPr>
          <a:xfrm>
            <a:off x="7583265" y="3776473"/>
            <a:ext cx="3891144"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7030A0"/>
                </a:solidFill>
                <a:effectLst/>
                <a:uLnTx/>
                <a:uFillTx/>
                <a:latin typeface="HP001 4H" panose="020B0603050302020204" pitchFamily="34" charset="0"/>
                <a:ea typeface="+mn-ea"/>
                <a:cs typeface="Times New Roman" pitchFamily="18" charset="0"/>
              </a:rPr>
              <a:t> </a:t>
            </a:r>
            <a:r>
              <a:rPr lang="en-US" sz="3200" b="1" noProof="0" dirty="0" smtClean="0">
                <a:solidFill>
                  <a:srgbClr val="7030A0"/>
                </a:solidFill>
                <a:latin typeface="HP001 4 hàng" panose="020B0603050302020204" pitchFamily="34" charset="-93"/>
                <a:cs typeface="Times New Roman" pitchFamily="18" charset="0"/>
              </a:rPr>
              <a:t>90</a:t>
            </a:r>
            <a:r>
              <a:rPr lang="en-US" sz="3200" b="1" dirty="0" smtClean="0">
                <a:solidFill>
                  <a:srgbClr val="7030A0"/>
                </a:solidFill>
                <a:latin typeface="HP001 4 hàng" panose="020B0603050302020204" pitchFamily="34" charset="-93"/>
                <a:cs typeface="Times New Roman" pitchFamily="18" charset="0"/>
              </a:rPr>
              <a:t> </a:t>
            </a:r>
            <a:r>
              <a:rPr lang="en-US" sz="3200" b="1" dirty="0">
                <a:solidFill>
                  <a:srgbClr val="7030A0"/>
                </a:solidFill>
                <a:latin typeface="HP001 4 hàng" panose="020B0603050302020204" pitchFamily="34" charset="-93"/>
                <a:cs typeface="Times New Roman" pitchFamily="18" charset="0"/>
              </a:rPr>
              <a:t>-</a:t>
            </a:r>
            <a:r>
              <a:rPr lang="en-US" sz="3200" b="1" dirty="0" smtClean="0">
                <a:solidFill>
                  <a:srgbClr val="7030A0"/>
                </a:solidFill>
                <a:latin typeface="HP001 4 hàng" panose="020B0603050302020204" pitchFamily="34" charset="-93"/>
                <a:cs typeface="Times New Roman" pitchFamily="18" charset="0"/>
              </a:rPr>
              <a:t> 40 - 26</a:t>
            </a:r>
            <a:r>
              <a:rPr kumimoji="0" lang="en-US" sz="3200" b="1" i="0" u="none" strike="noStrike" kern="1200" cap="none" spc="0" normalizeH="0" noProof="0" dirty="0" smtClean="0">
                <a:ln>
                  <a:noFill/>
                </a:ln>
                <a:solidFill>
                  <a:srgbClr val="7030A0"/>
                </a:solidFill>
                <a:effectLst/>
                <a:uLnTx/>
                <a:uFillTx/>
                <a:latin typeface="HP001 4 hàng" panose="020B0603050302020204" pitchFamily="34" charset="-93"/>
                <a:ea typeface="+mn-ea"/>
                <a:cs typeface="Times New Roman" pitchFamily="18" charset="0"/>
              </a:rPr>
              <a:t> </a:t>
            </a:r>
            <a:endPar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endParaRPr>
          </a:p>
        </p:txBody>
      </p:sp>
      <p:sp>
        <p:nvSpPr>
          <p:cNvPr id="26" name="TextBox 25"/>
          <p:cNvSpPr txBox="1"/>
          <p:nvPr/>
        </p:nvSpPr>
        <p:spPr>
          <a:xfrm>
            <a:off x="7341188" y="4404192"/>
            <a:ext cx="3017053"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0000"/>
                </a:solidFill>
                <a:effectLst/>
                <a:uLnTx/>
                <a:uFillTx/>
                <a:latin typeface="HP001 4H" panose="020B0603050302020204" pitchFamily="34" charset="0"/>
                <a:ea typeface="+mn-ea"/>
                <a:cs typeface="Times New Roman" pitchFamily="18" charset="0"/>
              </a:rPr>
              <a:t> </a:t>
            </a:r>
            <a:r>
              <a:rPr kumimoji="0" lang="en-US" sz="3200" b="1" i="0" u="none" strike="noStrike" kern="1200" cap="none" spc="0" normalizeH="0" baseline="0" noProof="0" dirty="0" smtClean="0">
                <a:ln>
                  <a:noFill/>
                </a:ln>
                <a:solidFill>
                  <a:srgbClr val="FF0000"/>
                </a:solidFill>
                <a:effectLst/>
                <a:uLnTx/>
                <a:uFillTx/>
                <a:latin typeface="HP001 4H" panose="020B0603050302020204" pitchFamily="34" charset="0"/>
                <a:ea typeface="+mn-ea"/>
                <a:cs typeface="Times New Roman" pitchFamily="18" charset="0"/>
              </a:rPr>
              <a:t>=  50 - 26</a:t>
            </a:r>
            <a:endParaRPr kumimoji="0" lang="en-US" sz="3200" b="1" i="0" u="none" strike="noStrike" kern="1200" cap="none" spc="0" normalizeH="0" baseline="0" noProof="0" dirty="0">
              <a:ln>
                <a:noFill/>
              </a:ln>
              <a:solidFill>
                <a:srgbClr val="FF0000"/>
              </a:solidFill>
              <a:effectLst/>
              <a:uLnTx/>
              <a:uFillTx/>
              <a:latin typeface="HP001 4 hàng" panose="020B0603050302020204" pitchFamily="34" charset="-93"/>
              <a:ea typeface="+mn-ea"/>
              <a:cs typeface="Times New Roman" pitchFamily="18" charset="0"/>
            </a:endParaRPr>
          </a:p>
        </p:txBody>
      </p:sp>
      <p:sp>
        <p:nvSpPr>
          <p:cNvPr id="27" name="TextBox 26"/>
          <p:cNvSpPr txBox="1"/>
          <p:nvPr/>
        </p:nvSpPr>
        <p:spPr>
          <a:xfrm>
            <a:off x="7341188" y="5008446"/>
            <a:ext cx="3017053"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0000"/>
                </a:solidFill>
                <a:effectLst/>
                <a:uLnTx/>
                <a:uFillTx/>
                <a:latin typeface="HP001 4H" panose="020B0603050302020204" pitchFamily="34" charset="0"/>
                <a:ea typeface="+mn-ea"/>
                <a:cs typeface="Times New Roman" pitchFamily="18" charset="0"/>
              </a:rPr>
              <a:t> </a:t>
            </a:r>
            <a:r>
              <a:rPr kumimoji="0" lang="en-US" sz="3200" b="1" i="0" u="none" strike="noStrike" kern="1200" cap="none" spc="0" normalizeH="0" baseline="0" noProof="0" dirty="0" smtClean="0">
                <a:ln>
                  <a:noFill/>
                </a:ln>
                <a:solidFill>
                  <a:srgbClr val="FF0000"/>
                </a:solidFill>
                <a:effectLst/>
                <a:uLnTx/>
                <a:uFillTx/>
                <a:latin typeface="HP001 4H" panose="020B0603050302020204" pitchFamily="34" charset="0"/>
                <a:ea typeface="+mn-ea"/>
                <a:cs typeface="Times New Roman" pitchFamily="18" charset="0"/>
              </a:rPr>
              <a:t>=  24</a:t>
            </a:r>
            <a:endParaRPr kumimoji="0" lang="en-US" sz="3200" b="1" i="0" u="none" strike="noStrike" kern="1200" cap="none" spc="0" normalizeH="0" baseline="0" noProof="0" dirty="0">
              <a:ln>
                <a:noFill/>
              </a:ln>
              <a:solidFill>
                <a:srgbClr val="FF0000"/>
              </a:solidFill>
              <a:effectLst/>
              <a:uLnTx/>
              <a:uFillTx/>
              <a:latin typeface="HP001 4 hàng" panose="020B0603050302020204" pitchFamily="34" charset="-93"/>
              <a:ea typeface="+mn-ea"/>
              <a:cs typeface="Times New Roman" pitchFamily="18" charset="0"/>
            </a:endParaRPr>
          </a:p>
        </p:txBody>
      </p:sp>
    </p:spTree>
    <p:extLst>
      <p:ext uri="{BB962C8B-B14F-4D97-AF65-F5344CB8AC3E}">
        <p14:creationId xmlns:p14="http://schemas.microsoft.com/office/powerpoint/2010/main" val="6041654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p:cTn id="7" dur="500" fill="hold"/>
                                        <p:tgtEl>
                                          <p:spTgt spid="23"/>
                                        </p:tgtEl>
                                        <p:attrNameLst>
                                          <p:attrName>ppt_w</p:attrName>
                                        </p:attrNameLst>
                                      </p:cBhvr>
                                      <p:tavLst>
                                        <p:tav tm="0">
                                          <p:val>
                                            <p:fltVal val="0"/>
                                          </p:val>
                                        </p:tav>
                                        <p:tav tm="100000">
                                          <p:val>
                                            <p:strVal val="#ppt_w"/>
                                          </p:val>
                                        </p:tav>
                                      </p:tavLst>
                                    </p:anim>
                                    <p:anim calcmode="lin" valueType="num">
                                      <p:cBhvr>
                                        <p:cTn id="8" dur="500" fill="hold"/>
                                        <p:tgtEl>
                                          <p:spTgt spid="23"/>
                                        </p:tgtEl>
                                        <p:attrNameLst>
                                          <p:attrName>ppt_h</p:attrName>
                                        </p:attrNameLst>
                                      </p:cBhvr>
                                      <p:tavLst>
                                        <p:tav tm="0">
                                          <p:val>
                                            <p:fltVal val="0"/>
                                          </p:val>
                                        </p:tav>
                                        <p:tav tm="100000">
                                          <p:val>
                                            <p:strVal val="#ppt_h"/>
                                          </p:val>
                                        </p:tav>
                                      </p:tavLst>
                                    </p:anim>
                                    <p:animEffect transition="in" filter="fade">
                                      <p:cBhvr>
                                        <p:cTn id="9" dur="500"/>
                                        <p:tgtEl>
                                          <p:spTgt spid="23"/>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24"/>
                                        </p:tgtEl>
                                        <p:attrNameLst>
                                          <p:attrName>style.visibility</p:attrName>
                                        </p:attrNameLst>
                                      </p:cBhvr>
                                      <p:to>
                                        <p:strVal val="visible"/>
                                      </p:to>
                                    </p:set>
                                    <p:anim calcmode="lin" valueType="num">
                                      <p:cBhvr>
                                        <p:cTn id="14" dur="500" fill="hold"/>
                                        <p:tgtEl>
                                          <p:spTgt spid="24"/>
                                        </p:tgtEl>
                                        <p:attrNameLst>
                                          <p:attrName>ppt_w</p:attrName>
                                        </p:attrNameLst>
                                      </p:cBhvr>
                                      <p:tavLst>
                                        <p:tav tm="0">
                                          <p:val>
                                            <p:fltVal val="0"/>
                                          </p:val>
                                        </p:tav>
                                        <p:tav tm="100000">
                                          <p:val>
                                            <p:strVal val="#ppt_w"/>
                                          </p:val>
                                        </p:tav>
                                      </p:tavLst>
                                    </p:anim>
                                    <p:anim calcmode="lin" valueType="num">
                                      <p:cBhvr>
                                        <p:cTn id="15" dur="500" fill="hold"/>
                                        <p:tgtEl>
                                          <p:spTgt spid="24"/>
                                        </p:tgtEl>
                                        <p:attrNameLst>
                                          <p:attrName>ppt_h</p:attrName>
                                        </p:attrNameLst>
                                      </p:cBhvr>
                                      <p:tavLst>
                                        <p:tav tm="0">
                                          <p:val>
                                            <p:fltVal val="0"/>
                                          </p:val>
                                        </p:tav>
                                        <p:tav tm="100000">
                                          <p:val>
                                            <p:strVal val="#ppt_h"/>
                                          </p:val>
                                        </p:tav>
                                      </p:tavLst>
                                    </p:anim>
                                    <p:animEffect transition="in" filter="fade">
                                      <p:cBhvr>
                                        <p:cTn id="16" dur="500"/>
                                        <p:tgtEl>
                                          <p:spTgt spid="24"/>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26"/>
                                        </p:tgtEl>
                                        <p:attrNameLst>
                                          <p:attrName>style.visibility</p:attrName>
                                        </p:attrNameLst>
                                      </p:cBhvr>
                                      <p:to>
                                        <p:strVal val="visible"/>
                                      </p:to>
                                    </p:set>
                                    <p:anim calcmode="lin" valueType="num">
                                      <p:cBhvr>
                                        <p:cTn id="21" dur="500" fill="hold"/>
                                        <p:tgtEl>
                                          <p:spTgt spid="26"/>
                                        </p:tgtEl>
                                        <p:attrNameLst>
                                          <p:attrName>ppt_w</p:attrName>
                                        </p:attrNameLst>
                                      </p:cBhvr>
                                      <p:tavLst>
                                        <p:tav tm="0">
                                          <p:val>
                                            <p:fltVal val="0"/>
                                          </p:val>
                                        </p:tav>
                                        <p:tav tm="100000">
                                          <p:val>
                                            <p:strVal val="#ppt_w"/>
                                          </p:val>
                                        </p:tav>
                                      </p:tavLst>
                                    </p:anim>
                                    <p:anim calcmode="lin" valueType="num">
                                      <p:cBhvr>
                                        <p:cTn id="22" dur="500" fill="hold"/>
                                        <p:tgtEl>
                                          <p:spTgt spid="26"/>
                                        </p:tgtEl>
                                        <p:attrNameLst>
                                          <p:attrName>ppt_h</p:attrName>
                                        </p:attrNameLst>
                                      </p:cBhvr>
                                      <p:tavLst>
                                        <p:tav tm="0">
                                          <p:val>
                                            <p:fltVal val="0"/>
                                          </p:val>
                                        </p:tav>
                                        <p:tav tm="100000">
                                          <p:val>
                                            <p:strVal val="#ppt_h"/>
                                          </p:val>
                                        </p:tav>
                                      </p:tavLst>
                                    </p:anim>
                                    <p:animEffect transition="in" filter="fade">
                                      <p:cBhvr>
                                        <p:cTn id="23" dur="500"/>
                                        <p:tgtEl>
                                          <p:spTgt spid="26"/>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27"/>
                                        </p:tgtEl>
                                        <p:attrNameLst>
                                          <p:attrName>style.visibility</p:attrName>
                                        </p:attrNameLst>
                                      </p:cBhvr>
                                      <p:to>
                                        <p:strVal val="visible"/>
                                      </p:to>
                                    </p:set>
                                    <p:anim calcmode="lin" valueType="num">
                                      <p:cBhvr>
                                        <p:cTn id="28" dur="500" fill="hold"/>
                                        <p:tgtEl>
                                          <p:spTgt spid="27"/>
                                        </p:tgtEl>
                                        <p:attrNameLst>
                                          <p:attrName>ppt_w</p:attrName>
                                        </p:attrNameLst>
                                      </p:cBhvr>
                                      <p:tavLst>
                                        <p:tav tm="0">
                                          <p:val>
                                            <p:fltVal val="0"/>
                                          </p:val>
                                        </p:tav>
                                        <p:tav tm="100000">
                                          <p:val>
                                            <p:strVal val="#ppt_w"/>
                                          </p:val>
                                        </p:tav>
                                      </p:tavLst>
                                    </p:anim>
                                    <p:anim calcmode="lin" valueType="num">
                                      <p:cBhvr>
                                        <p:cTn id="29" dur="500" fill="hold"/>
                                        <p:tgtEl>
                                          <p:spTgt spid="27"/>
                                        </p:tgtEl>
                                        <p:attrNameLst>
                                          <p:attrName>ppt_h</p:attrName>
                                        </p:attrNameLst>
                                      </p:cBhvr>
                                      <p:tavLst>
                                        <p:tav tm="0">
                                          <p:val>
                                            <p:fltVal val="0"/>
                                          </p:val>
                                        </p:tav>
                                        <p:tav tm="100000">
                                          <p:val>
                                            <p:strVal val="#ppt_h"/>
                                          </p:val>
                                        </p:tav>
                                      </p:tavLst>
                                    </p:anim>
                                    <p:animEffect transition="in" filter="fade">
                                      <p:cBhvr>
                                        <p:cTn id="30"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26" grpId="0"/>
      <p:bldP spid="27"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C:\Users\TUAN\Downloads\Luyện tập 1.png">
            <a:extLst>
              <a:ext uri="{FF2B5EF4-FFF2-40B4-BE49-F238E27FC236}">
                <a16:creationId xmlns:a16="http://schemas.microsoft.com/office/drawing/2014/main" id="{439545A9-2DD8-4B85-AB11-A53FA02BA774}"/>
              </a:ext>
            </a:extLst>
          </p:cNvPr>
          <p:cNvPicPr>
            <a:picLocks noChangeAspect="1" noChangeArrowheads="1"/>
          </p:cNvPicPr>
          <p:nvPr/>
        </p:nvPicPr>
        <p:blipFill>
          <a:blip r:embed="rId2" cstate="print"/>
          <a:srcRect/>
          <a:stretch>
            <a:fillRect/>
          </a:stretch>
        </p:blipFill>
        <p:spPr bwMode="auto">
          <a:xfrm>
            <a:off x="730152" y="328812"/>
            <a:ext cx="2237784" cy="863493"/>
          </a:xfrm>
          <a:prstGeom prst="rect">
            <a:avLst/>
          </a:prstGeom>
          <a:noFill/>
        </p:spPr>
      </p:pic>
      <p:sp>
        <p:nvSpPr>
          <p:cNvPr id="70" name="Oval 69">
            <a:extLst>
              <a:ext uri="{FF2B5EF4-FFF2-40B4-BE49-F238E27FC236}">
                <a16:creationId xmlns:a16="http://schemas.microsoft.com/office/drawing/2014/main" id="{30B05381-2A3C-4207-B756-6071C227E793}"/>
              </a:ext>
            </a:extLst>
          </p:cNvPr>
          <p:cNvSpPr/>
          <p:nvPr/>
        </p:nvSpPr>
        <p:spPr>
          <a:xfrm>
            <a:off x="974416" y="1367461"/>
            <a:ext cx="437322" cy="437322"/>
          </a:xfrm>
          <a:prstGeom prst="ellipse">
            <a:avLst/>
          </a:prstGeom>
          <a:solidFill>
            <a:srgbClr val="92D050"/>
          </a:solid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Arial"/>
                <a:ea typeface="+mn-ea"/>
                <a:cs typeface="+mn-cs"/>
              </a:rPr>
              <a:t>2</a:t>
            </a:r>
            <a:endParaRPr kumimoji="0" lang="vi-VN" sz="3200" b="1" i="0" u="none" strike="noStrike" kern="1200" cap="none" spc="0" normalizeH="0" baseline="0" noProof="0" dirty="0">
              <a:ln>
                <a:noFill/>
              </a:ln>
              <a:solidFill>
                <a:prstClr val="white"/>
              </a:solidFill>
              <a:effectLst/>
              <a:uLnTx/>
              <a:uFillTx/>
              <a:latin typeface="Arial"/>
              <a:ea typeface="+mn-ea"/>
              <a:cs typeface="+mn-cs"/>
            </a:endParaRPr>
          </a:p>
        </p:txBody>
      </p:sp>
      <p:sp>
        <p:nvSpPr>
          <p:cNvPr id="71" name="TextBox 70">
            <a:extLst>
              <a:ext uri="{FF2B5EF4-FFF2-40B4-BE49-F238E27FC236}">
                <a16:creationId xmlns:a16="http://schemas.microsoft.com/office/drawing/2014/main" id="{AE444BD3-AC38-4CF1-80CD-E949D7965D08}"/>
              </a:ext>
            </a:extLst>
          </p:cNvPr>
          <p:cNvSpPr txBox="1"/>
          <p:nvPr/>
        </p:nvSpPr>
        <p:spPr>
          <a:xfrm>
            <a:off x="1411737" y="1367461"/>
            <a:ext cx="9421915" cy="830997"/>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vi-VN" sz="2400" b="0" i="0" u="none" strike="noStrike" kern="1200" cap="none" spc="0" normalizeH="0" baseline="0" noProof="0" dirty="0">
                <a:ln>
                  <a:noFill/>
                </a:ln>
                <a:solidFill>
                  <a:prstClr val="black"/>
                </a:solidFill>
                <a:effectLst/>
                <a:uLnTx/>
                <a:uFillTx/>
                <a:latin typeface="Arial"/>
                <a:ea typeface="+mn-ea"/>
                <a:cs typeface="+mn-cs"/>
              </a:rPr>
              <a:t>Chú ong bay về tổ theo đường hình sợi dây dưới đây, xuất phát từ mũi tên.</a:t>
            </a:r>
          </a:p>
        </p:txBody>
      </p:sp>
      <p:pic>
        <p:nvPicPr>
          <p:cNvPr id="5" name="Picture 4">
            <a:extLst>
              <a:ext uri="{FF2B5EF4-FFF2-40B4-BE49-F238E27FC236}">
                <a16:creationId xmlns:a16="http://schemas.microsoft.com/office/drawing/2014/main" id="{E2F389F5-A4F8-4D1D-8EF3-2438AECF18B3}"/>
              </a:ext>
            </a:extLst>
          </p:cNvPr>
          <p:cNvPicPr>
            <a:picLocks noChangeAspect="1"/>
          </p:cNvPicPr>
          <p:nvPr/>
        </p:nvPicPr>
        <p:blipFill rotWithShape="1">
          <a:blip r:embed="rId3">
            <a:clrChange>
              <a:clrFrom>
                <a:srgbClr val="FFFFFF"/>
              </a:clrFrom>
              <a:clrTo>
                <a:srgbClr val="FFFFFF">
                  <a:alpha val="0"/>
                </a:srgbClr>
              </a:clrTo>
            </a:clrChange>
            <a:extLst>
              <a:ext uri="{BEBA8EAE-BF5A-486C-A8C5-ECC9F3942E4B}">
                <a14:imgProps xmlns:a14="http://schemas.microsoft.com/office/drawing/2010/main">
                  <a14:imgLayer r:embed="rId4">
                    <a14:imgEffect>
                      <a14:sharpenSoften amount="25000"/>
                    </a14:imgEffect>
                    <a14:imgEffect>
                      <a14:saturation sat="200000"/>
                    </a14:imgEffect>
                  </a14:imgLayer>
                </a14:imgProps>
              </a:ext>
            </a:extLst>
          </a:blip>
          <a:srcRect t="22262"/>
          <a:stretch/>
        </p:blipFill>
        <p:spPr>
          <a:xfrm>
            <a:off x="2987893" y="1804783"/>
            <a:ext cx="8229691" cy="2782871"/>
          </a:xfrm>
          <a:prstGeom prst="rect">
            <a:avLst/>
          </a:prstGeom>
        </p:spPr>
      </p:pic>
      <p:sp>
        <p:nvSpPr>
          <p:cNvPr id="72" name="TextBox 71">
            <a:extLst>
              <a:ext uri="{FF2B5EF4-FFF2-40B4-BE49-F238E27FC236}">
                <a16:creationId xmlns:a16="http://schemas.microsoft.com/office/drawing/2014/main" id="{52420114-3CFA-4CF4-AEFB-61C4501BD7F3}"/>
              </a:ext>
            </a:extLst>
          </p:cNvPr>
          <p:cNvSpPr txBox="1"/>
          <p:nvPr/>
        </p:nvSpPr>
        <p:spPr>
          <a:xfrm>
            <a:off x="1064116" y="2900158"/>
            <a:ext cx="3480168" cy="830997"/>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vi-VN" sz="2400" b="0" i="0" u="none" strike="noStrike" kern="1200" cap="none" spc="0" normalizeH="0" baseline="0" noProof="0" dirty="0">
                <a:ln>
                  <a:noFill/>
                </a:ln>
                <a:solidFill>
                  <a:prstClr val="black"/>
                </a:solidFill>
                <a:effectLst/>
                <a:uLnTx/>
                <a:uFillTx/>
                <a:latin typeface="Arial"/>
                <a:ea typeface="+mn-ea"/>
                <a:cs typeface="+mn-cs"/>
              </a:rPr>
              <a:t>Tính tổng trên ba bông hoa mà chú ong đã gặp.</a:t>
            </a:r>
          </a:p>
        </p:txBody>
      </p:sp>
      <p:sp>
        <p:nvSpPr>
          <p:cNvPr id="73" name="Rectangle 72">
            <a:extLst>
              <a:ext uri="{FF2B5EF4-FFF2-40B4-BE49-F238E27FC236}">
                <a16:creationId xmlns:a16="http://schemas.microsoft.com/office/drawing/2014/main" id="{9A620BE5-B0F9-46CF-978C-FF08CA763DBB}"/>
              </a:ext>
            </a:extLst>
          </p:cNvPr>
          <p:cNvSpPr/>
          <p:nvPr/>
        </p:nvSpPr>
        <p:spPr>
          <a:xfrm>
            <a:off x="1187100" y="3818985"/>
            <a:ext cx="2908168" cy="658835"/>
          </a:xfrm>
          <a:prstGeom prst="rect">
            <a:avLst/>
          </a:prstGeom>
          <a:solidFill>
            <a:srgbClr val="FFFF85"/>
          </a:solidFill>
          <a:effectLst>
            <a:softEdge rad="127000"/>
          </a:effectLst>
        </p:spPr>
        <p:txBody>
          <a:bodyPr wrap="none">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black"/>
                </a:solidFill>
                <a:effectLst/>
                <a:uLnTx/>
                <a:uFillTx/>
                <a:latin typeface="Arial"/>
                <a:ea typeface="+mn-ea"/>
                <a:cs typeface="+mn-cs"/>
              </a:rPr>
              <a:t>5 + 61 + 8 =        </a:t>
            </a:r>
          </a:p>
        </p:txBody>
      </p:sp>
      <p:sp>
        <p:nvSpPr>
          <p:cNvPr id="76" name="TextBox 75">
            <a:extLst>
              <a:ext uri="{FF2B5EF4-FFF2-40B4-BE49-F238E27FC236}">
                <a16:creationId xmlns:a16="http://schemas.microsoft.com/office/drawing/2014/main" id="{A08D2673-4FF7-414F-A733-59A454239633}"/>
              </a:ext>
            </a:extLst>
          </p:cNvPr>
          <p:cNvSpPr txBox="1"/>
          <p:nvPr/>
        </p:nvSpPr>
        <p:spPr>
          <a:xfrm>
            <a:off x="3267628" y="3887060"/>
            <a:ext cx="639919"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3200" b="1" i="0" u="none" strike="noStrike" kern="1200" cap="none" spc="0" normalizeH="0" baseline="0" noProof="0">
                <a:ln>
                  <a:noFill/>
                </a:ln>
                <a:solidFill>
                  <a:srgbClr val="FF0000"/>
                </a:solidFill>
                <a:effectLst/>
                <a:uLnTx/>
                <a:uFillTx/>
                <a:latin typeface="Arial"/>
                <a:ea typeface="+mn-ea"/>
                <a:cs typeface="+mn-cs"/>
              </a:rPr>
              <a:t>74</a:t>
            </a:r>
            <a:endParaRPr kumimoji="0" lang="vi-VN" sz="3200" b="1" i="0" u="none" strike="noStrike" kern="1200" cap="none" spc="0" normalizeH="0" baseline="0" noProof="0" dirty="0">
              <a:ln>
                <a:noFill/>
              </a:ln>
              <a:solidFill>
                <a:srgbClr val="FF0000"/>
              </a:solidFill>
              <a:effectLst/>
              <a:uLnTx/>
              <a:uFillTx/>
              <a:latin typeface="Arial"/>
              <a:ea typeface="+mn-ea"/>
              <a:cs typeface="+mn-cs"/>
            </a:endParaRPr>
          </a:p>
        </p:txBody>
      </p:sp>
    </p:spTree>
    <p:extLst>
      <p:ext uri="{BB962C8B-B14F-4D97-AF65-F5344CB8AC3E}">
        <p14:creationId xmlns:p14="http://schemas.microsoft.com/office/powerpoint/2010/main" val="32135872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fade">
                                      <p:cBhvr>
                                        <p:cTn id="7" dur="500"/>
                                        <p:tgtEl>
                                          <p:spTgt spid="7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1"/>
                                        </p:tgtEl>
                                        <p:attrNameLst>
                                          <p:attrName>style.visibility</p:attrName>
                                        </p:attrNameLst>
                                      </p:cBhvr>
                                      <p:to>
                                        <p:strVal val="visible"/>
                                      </p:to>
                                    </p:set>
                                    <p:animEffect transition="in" filter="fade">
                                      <p:cBhvr>
                                        <p:cTn id="10" dur="500"/>
                                        <p:tgtEl>
                                          <p:spTgt spid="71"/>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72"/>
                                        </p:tgtEl>
                                        <p:attrNameLst>
                                          <p:attrName>style.visibility</p:attrName>
                                        </p:attrNameLst>
                                      </p:cBhvr>
                                      <p:to>
                                        <p:strVal val="visible"/>
                                      </p:to>
                                    </p:set>
                                    <p:animEffect transition="in" filter="fade">
                                      <p:cBhvr>
                                        <p:cTn id="20" dur="500"/>
                                        <p:tgtEl>
                                          <p:spTgt spid="72"/>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grpId="0" nodeType="clickEffect">
                                  <p:stCondLst>
                                    <p:cond delay="0"/>
                                  </p:stCondLst>
                                  <p:childTnLst>
                                    <p:set>
                                      <p:cBhvr>
                                        <p:cTn id="24" dur="1" fill="hold">
                                          <p:stCondLst>
                                            <p:cond delay="0"/>
                                          </p:stCondLst>
                                        </p:cTn>
                                        <p:tgtEl>
                                          <p:spTgt spid="73"/>
                                        </p:tgtEl>
                                        <p:attrNameLst>
                                          <p:attrName>style.visibility</p:attrName>
                                        </p:attrNameLst>
                                      </p:cBhvr>
                                      <p:to>
                                        <p:strVal val="visible"/>
                                      </p:to>
                                    </p:set>
                                    <p:animEffect transition="in" filter="barn(inVertical)">
                                      <p:cBhvr>
                                        <p:cTn id="25" dur="500"/>
                                        <p:tgtEl>
                                          <p:spTgt spid="73"/>
                                        </p:tgtEl>
                                      </p:cBhvr>
                                    </p:animEffect>
                                  </p:childTnLst>
                                </p:cTn>
                              </p:par>
                            </p:childTnLst>
                          </p:cTn>
                        </p:par>
                      </p:childTnLst>
                    </p:cTn>
                  </p:par>
                  <p:par>
                    <p:cTn id="26" fill="hold">
                      <p:stCondLst>
                        <p:cond delay="indefinite"/>
                      </p:stCondLst>
                      <p:childTnLst>
                        <p:par>
                          <p:cTn id="27" fill="hold">
                            <p:stCondLst>
                              <p:cond delay="0"/>
                            </p:stCondLst>
                            <p:childTnLst>
                              <p:par>
                                <p:cTn id="28" presetID="53" presetClass="entr" presetSubtype="16" fill="hold" grpId="0" nodeType="click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p:cTn id="30" dur="500" fill="hold"/>
                                        <p:tgtEl>
                                          <p:spTgt spid="76"/>
                                        </p:tgtEl>
                                        <p:attrNameLst>
                                          <p:attrName>ppt_w</p:attrName>
                                        </p:attrNameLst>
                                      </p:cBhvr>
                                      <p:tavLst>
                                        <p:tav tm="0">
                                          <p:val>
                                            <p:fltVal val="0"/>
                                          </p:val>
                                        </p:tav>
                                        <p:tav tm="100000">
                                          <p:val>
                                            <p:strVal val="#ppt_w"/>
                                          </p:val>
                                        </p:tav>
                                      </p:tavLst>
                                    </p:anim>
                                    <p:anim calcmode="lin" valueType="num">
                                      <p:cBhvr>
                                        <p:cTn id="31" dur="500" fill="hold"/>
                                        <p:tgtEl>
                                          <p:spTgt spid="76"/>
                                        </p:tgtEl>
                                        <p:attrNameLst>
                                          <p:attrName>ppt_h</p:attrName>
                                        </p:attrNameLst>
                                      </p:cBhvr>
                                      <p:tavLst>
                                        <p:tav tm="0">
                                          <p:val>
                                            <p:fltVal val="0"/>
                                          </p:val>
                                        </p:tav>
                                        <p:tav tm="100000">
                                          <p:val>
                                            <p:strVal val="#ppt_h"/>
                                          </p:val>
                                        </p:tav>
                                      </p:tavLst>
                                    </p:anim>
                                    <p:animEffect transition="in" filter="fade">
                                      <p:cBhvr>
                                        <p:cTn id="32"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71" grpId="0"/>
      <p:bldP spid="72" grpId="0"/>
      <p:bldP spid="73" grpId="0" animBg="1"/>
      <p:bldP spid="76"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val 5">
            <a:extLst>
              <a:ext uri="{FF2B5EF4-FFF2-40B4-BE49-F238E27FC236}">
                <a16:creationId xmlns:a16="http://schemas.microsoft.com/office/drawing/2014/main" id="{A03B8B01-E9F0-45DB-9770-B533F4898F6E}"/>
              </a:ext>
            </a:extLst>
          </p:cNvPr>
          <p:cNvSpPr/>
          <p:nvPr/>
        </p:nvSpPr>
        <p:spPr>
          <a:xfrm>
            <a:off x="935936" y="1313500"/>
            <a:ext cx="536384" cy="437322"/>
          </a:xfrm>
          <a:prstGeom prst="ellipse">
            <a:avLst/>
          </a:prstGeom>
          <a:solidFill>
            <a:srgbClr val="92D050"/>
          </a:solid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3200" b="1" dirty="0"/>
              <a:t>3</a:t>
            </a:r>
            <a:endParaRPr lang="vi-VN" sz="3200" b="1" dirty="0"/>
          </a:p>
        </p:txBody>
      </p:sp>
      <p:sp>
        <p:nvSpPr>
          <p:cNvPr id="8" name="TextBox 7">
            <a:extLst>
              <a:ext uri="{FF2B5EF4-FFF2-40B4-BE49-F238E27FC236}">
                <a16:creationId xmlns:a16="http://schemas.microsoft.com/office/drawing/2014/main" id="{109BAF82-088D-4529-90C4-10667916B48B}"/>
              </a:ext>
            </a:extLst>
          </p:cNvPr>
          <p:cNvSpPr txBox="1"/>
          <p:nvPr/>
        </p:nvSpPr>
        <p:spPr>
          <a:xfrm>
            <a:off x="1373256" y="1313500"/>
            <a:ext cx="9630023" cy="1131848"/>
          </a:xfrm>
          <a:prstGeom prst="rect">
            <a:avLst/>
          </a:prstGeom>
          <a:noFill/>
        </p:spPr>
        <p:txBody>
          <a:bodyPr wrap="square" rtlCol="0">
            <a:spAutoFit/>
          </a:bodyPr>
          <a:lstStyle/>
          <a:p>
            <a:pPr algn="just">
              <a:lnSpc>
                <a:spcPct val="150000"/>
              </a:lnSpc>
            </a:pPr>
            <a:r>
              <a:rPr lang="vi-VN" sz="2400" dirty="0"/>
              <a:t>Anh Khoai đốn được hai cây tre. Cây thứ nhất có 43 đốt, cây thứ hai có 50 đốt. Hỏi hai cây tre có tất cả bao nhiêu đốt tre?</a:t>
            </a:r>
          </a:p>
        </p:txBody>
      </p:sp>
      <p:pic>
        <p:nvPicPr>
          <p:cNvPr id="9" name="Picture 8" descr="C:\Users\TUAN\Downloads\Luyện tập 1.png">
            <a:extLst>
              <a:ext uri="{FF2B5EF4-FFF2-40B4-BE49-F238E27FC236}">
                <a16:creationId xmlns:a16="http://schemas.microsoft.com/office/drawing/2014/main" id="{E3E3A2EA-1421-41CA-AA33-9605A937A313}"/>
              </a:ext>
            </a:extLst>
          </p:cNvPr>
          <p:cNvPicPr>
            <a:picLocks noChangeAspect="1" noChangeArrowheads="1"/>
          </p:cNvPicPr>
          <p:nvPr/>
        </p:nvPicPr>
        <p:blipFill>
          <a:blip r:embed="rId2" cstate="print"/>
          <a:srcRect/>
          <a:stretch>
            <a:fillRect/>
          </a:stretch>
        </p:blipFill>
        <p:spPr bwMode="auto">
          <a:xfrm>
            <a:off x="730152" y="328812"/>
            <a:ext cx="2237784" cy="863493"/>
          </a:xfrm>
          <a:prstGeom prst="rect">
            <a:avLst/>
          </a:prstGeom>
          <a:noFill/>
        </p:spPr>
      </p:pic>
      <p:pic>
        <p:nvPicPr>
          <p:cNvPr id="3" name="Picture 2">
            <a:extLst>
              <a:ext uri="{FF2B5EF4-FFF2-40B4-BE49-F238E27FC236}">
                <a16:creationId xmlns:a16="http://schemas.microsoft.com/office/drawing/2014/main" id="{6F241EAC-F22B-41D7-A5D8-9A83F5F25065}"/>
              </a:ext>
            </a:extLst>
          </p:cNvPr>
          <p:cNvPicPr>
            <a:picLocks noChangeAspect="1"/>
          </p:cNvPicPr>
          <p:nvPr/>
        </p:nvPicPr>
        <p:blipFill>
          <a:blip r:embed="rId3">
            <a:clrChange>
              <a:clrFrom>
                <a:srgbClr val="FFFEFF"/>
              </a:clrFrom>
              <a:clrTo>
                <a:srgbClr val="FFFEFF">
                  <a:alpha val="0"/>
                </a:srgbClr>
              </a:clrTo>
            </a:clrChange>
            <a:extLst>
              <a:ext uri="{BEBA8EAE-BF5A-486C-A8C5-ECC9F3942E4B}">
                <a14:imgProps xmlns:a14="http://schemas.microsoft.com/office/drawing/2010/main">
                  <a14:imgLayer r:embed="rId4">
                    <a14:imgEffect>
                      <a14:sharpenSoften amount="25000"/>
                    </a14:imgEffect>
                    <a14:imgEffect>
                      <a14:saturation sat="200000"/>
                    </a14:imgEffect>
                  </a14:imgLayer>
                </a14:imgProps>
              </a:ext>
            </a:extLst>
          </a:blip>
          <a:stretch>
            <a:fillRect/>
          </a:stretch>
        </p:blipFill>
        <p:spPr>
          <a:xfrm>
            <a:off x="2418935" y="2566543"/>
            <a:ext cx="6429287" cy="3295777"/>
          </a:xfrm>
          <a:prstGeom prst="rect">
            <a:avLst/>
          </a:prstGeom>
        </p:spPr>
      </p:pic>
      <p:cxnSp>
        <p:nvCxnSpPr>
          <p:cNvPr id="19" name="Straight Connector 18"/>
          <p:cNvCxnSpPr/>
          <p:nvPr/>
        </p:nvCxnSpPr>
        <p:spPr>
          <a:xfrm>
            <a:off x="6045200" y="1849120"/>
            <a:ext cx="3149600" cy="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3454400" y="2425028"/>
            <a:ext cx="4998720" cy="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flipV="1">
            <a:off x="1472320" y="2404708"/>
            <a:ext cx="1321680" cy="2032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a:stCxn id="8" idx="3"/>
          </p:cNvCxnSpPr>
          <p:nvPr/>
        </p:nvCxnSpPr>
        <p:spPr>
          <a:xfrm flipH="1" flipV="1">
            <a:off x="9384444" y="1873201"/>
            <a:ext cx="1618835" cy="6223"/>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633851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fade">
                                      <p:cBhvr>
                                        <p:cTn id="10" dur="500"/>
                                        <p:tgtEl>
                                          <p:spTgt spid="8"/>
                                        </p:tgtEl>
                                      </p:cBhvr>
                                    </p:animEffect>
                                  </p:childTnLst>
                                </p:cTn>
                              </p:par>
                              <p:par>
                                <p:cTn id="11" presetID="10" presetClass="entr" presetSubtype="0" fill="hold" nodeType="with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500"/>
                                        <p:tgtEl>
                                          <p:spTgt spid="3"/>
                                        </p:tgtEl>
                                      </p:cBhvr>
                                    </p:animEffect>
                                  </p:childTnLst>
                                </p:cTn>
                              </p:par>
                            </p:childTnLst>
                          </p:cTn>
                        </p:par>
                      </p:childTnLst>
                    </p:cTn>
                  </p:par>
                  <p:par>
                    <p:cTn id="14" fill="hold">
                      <p:stCondLst>
                        <p:cond delay="indefinite"/>
                      </p:stCondLst>
                      <p:childTnLst>
                        <p:par>
                          <p:cTn id="15" fill="hold">
                            <p:stCondLst>
                              <p:cond delay="0"/>
                            </p:stCondLst>
                            <p:childTnLst>
                              <p:par>
                                <p:cTn id="16" presetID="14" presetClass="entr" presetSubtype="10" fill="hold" nodeType="clickEffect">
                                  <p:stCondLst>
                                    <p:cond delay="0"/>
                                  </p:stCondLst>
                                  <p:childTnLst>
                                    <p:set>
                                      <p:cBhvr>
                                        <p:cTn id="17" dur="1" fill="hold">
                                          <p:stCondLst>
                                            <p:cond delay="0"/>
                                          </p:stCondLst>
                                        </p:cTn>
                                        <p:tgtEl>
                                          <p:spTgt spid="19"/>
                                        </p:tgtEl>
                                        <p:attrNameLst>
                                          <p:attrName>style.visibility</p:attrName>
                                        </p:attrNameLst>
                                      </p:cBhvr>
                                      <p:to>
                                        <p:strVal val="visible"/>
                                      </p:to>
                                    </p:set>
                                    <p:animEffect transition="in" filter="randombar(horizontal)">
                                      <p:cBhvr>
                                        <p:cTn id="18" dur="500"/>
                                        <p:tgtEl>
                                          <p:spTgt spid="19"/>
                                        </p:tgtEl>
                                      </p:cBhvr>
                                    </p:animEffect>
                                  </p:childTnLst>
                                </p:cTn>
                              </p:par>
                              <p:par>
                                <p:cTn id="19" presetID="14" presetClass="entr" presetSubtype="10" fill="hold" nodeType="withEffect">
                                  <p:stCondLst>
                                    <p:cond delay="0"/>
                                  </p:stCondLst>
                                  <p:childTnLst>
                                    <p:set>
                                      <p:cBhvr>
                                        <p:cTn id="20" dur="1" fill="hold">
                                          <p:stCondLst>
                                            <p:cond delay="0"/>
                                          </p:stCondLst>
                                        </p:cTn>
                                        <p:tgtEl>
                                          <p:spTgt spid="27"/>
                                        </p:tgtEl>
                                        <p:attrNameLst>
                                          <p:attrName>style.visibility</p:attrName>
                                        </p:attrNameLst>
                                      </p:cBhvr>
                                      <p:to>
                                        <p:strVal val="visible"/>
                                      </p:to>
                                    </p:set>
                                    <p:animEffect transition="in" filter="randombar(horizontal)">
                                      <p:cBhvr>
                                        <p:cTn id="21" dur="500"/>
                                        <p:tgtEl>
                                          <p:spTgt spid="27"/>
                                        </p:tgtEl>
                                      </p:cBhvr>
                                    </p:animEffect>
                                  </p:childTnLst>
                                </p:cTn>
                              </p:par>
                              <p:par>
                                <p:cTn id="22" presetID="14" presetClass="entr" presetSubtype="10" fill="hold" nodeType="with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randombar(horizontal)">
                                      <p:cBhvr>
                                        <p:cTn id="24" dur="500"/>
                                        <p:tgtEl>
                                          <p:spTgt spid="21"/>
                                        </p:tgtEl>
                                      </p:cBhvr>
                                    </p:animEffect>
                                  </p:childTnLst>
                                </p:cTn>
                              </p:par>
                            </p:childTnLst>
                          </p:cTn>
                        </p:par>
                      </p:childTnLst>
                    </p:cTn>
                  </p:par>
                  <p:par>
                    <p:cTn id="25" fill="hold">
                      <p:stCondLst>
                        <p:cond delay="indefinite"/>
                      </p:stCondLst>
                      <p:childTnLst>
                        <p:par>
                          <p:cTn id="26" fill="hold">
                            <p:stCondLst>
                              <p:cond delay="0"/>
                            </p:stCondLst>
                            <p:childTnLst>
                              <p:par>
                                <p:cTn id="27" presetID="14" presetClass="entr" presetSubtype="10" fill="hold" nodeType="clickEffect">
                                  <p:stCondLst>
                                    <p:cond delay="0"/>
                                  </p:stCondLst>
                                  <p:childTnLst>
                                    <p:set>
                                      <p:cBhvr>
                                        <p:cTn id="28" dur="1" fill="hold">
                                          <p:stCondLst>
                                            <p:cond delay="0"/>
                                          </p:stCondLst>
                                        </p:cTn>
                                        <p:tgtEl>
                                          <p:spTgt spid="20"/>
                                        </p:tgtEl>
                                        <p:attrNameLst>
                                          <p:attrName>style.visibility</p:attrName>
                                        </p:attrNameLst>
                                      </p:cBhvr>
                                      <p:to>
                                        <p:strVal val="visible"/>
                                      </p:to>
                                    </p:set>
                                    <p:animEffect transition="in" filter="randombar(horizontal)">
                                      <p:cBhvr>
                                        <p:cTn id="2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346" y="-54593"/>
            <a:ext cx="12189654" cy="7358743"/>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30A0"/>
              </a:solidFill>
              <a:effectLst/>
              <a:uLnTx/>
              <a:uFillTx/>
              <a:latin typeface="Arial"/>
              <a:ea typeface="+mn-ea"/>
              <a:cs typeface="+mn-cs"/>
            </a:endParaRPr>
          </a:p>
        </p:txBody>
      </p:sp>
      <p:sp>
        <p:nvSpPr>
          <p:cNvPr id="13" name="TextBox 12">
            <a:extLst>
              <a:ext uri="{FF2B5EF4-FFF2-40B4-BE49-F238E27FC236}">
                <a16:creationId xmlns:a16="http://schemas.microsoft.com/office/drawing/2014/main" id="{4FEA66F5-FD50-4DD8-AB4A-C54262D6B7D9}"/>
              </a:ext>
            </a:extLst>
          </p:cNvPr>
          <p:cNvSpPr txBox="1"/>
          <p:nvPr/>
        </p:nvSpPr>
        <p:spPr>
          <a:xfrm>
            <a:off x="2781625" y="2902507"/>
            <a:ext cx="2667636" cy="592470"/>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2600" b="1" i="0" u="none" strike="noStrike" kern="1200" cap="none" spc="0" normalizeH="0" baseline="0" noProof="0" dirty="0">
                <a:ln>
                  <a:noFill/>
                </a:ln>
                <a:solidFill>
                  <a:srgbClr val="7030A0"/>
                </a:solidFill>
                <a:effectLst/>
                <a:uLnTx/>
                <a:uFillTx/>
                <a:latin typeface="HP001 4H" panose="020B0603050302020204" pitchFamily="34" charset="0"/>
                <a:ea typeface="+mn-ea"/>
                <a:cs typeface="Times New Roman" pitchFamily="18" charset="0"/>
              </a:rPr>
              <a:t> </a:t>
            </a:r>
            <a:endParaRPr kumimoji="0" lang="en-US" sz="26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endParaRPr>
          </a:p>
        </p:txBody>
      </p:sp>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686911" y="9957"/>
            <a:ext cx="10505089" cy="7109445"/>
          </a:xfrm>
          <a:prstGeom prst="rect">
            <a:avLst/>
          </a:prstGeom>
        </p:spPr>
      </p:pic>
      <p:sp>
        <p:nvSpPr>
          <p:cNvPr id="14" name="Rounded Rectangle 13"/>
          <p:cNvSpPr/>
          <p:nvPr/>
        </p:nvSpPr>
        <p:spPr>
          <a:xfrm>
            <a:off x="265759" y="1306560"/>
            <a:ext cx="1199150" cy="1413548"/>
          </a:xfrm>
          <a:prstGeom prst="roundRect">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30A0"/>
              </a:solidFill>
              <a:effectLst/>
              <a:uLnTx/>
              <a:uFillTx/>
              <a:latin typeface="Arial"/>
              <a:ea typeface="+mn-ea"/>
              <a:cs typeface="+mn-cs"/>
            </a:endParaRPr>
          </a:p>
        </p:txBody>
      </p:sp>
      <p:sp>
        <p:nvSpPr>
          <p:cNvPr id="15" name="TextBox 14"/>
          <p:cNvSpPr txBox="1"/>
          <p:nvPr/>
        </p:nvSpPr>
        <p:spPr>
          <a:xfrm>
            <a:off x="340409" y="1447663"/>
            <a:ext cx="1175430"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a:ln>
                  <a:noFill/>
                </a:ln>
                <a:solidFill>
                  <a:srgbClr val="FF0000"/>
                </a:solidFill>
                <a:effectLst/>
                <a:uLnTx/>
                <a:uFillTx/>
                <a:latin typeface="HP001 4 hàng" pitchFamily="34" charset="-93"/>
                <a:ea typeface="+mn-ea"/>
                <a:cs typeface="Times New Roman" panose="02020603050405020304" pitchFamily="18" charset="0"/>
              </a:rPr>
              <a:t>Vở</a:t>
            </a:r>
            <a:endParaRPr kumimoji="0" lang="en-US" sz="2800" b="1" i="0" u="none" strike="noStrike" kern="1200" cap="none" spc="0" normalizeH="0" baseline="0" noProof="0" dirty="0">
              <a:ln>
                <a:noFill/>
              </a:ln>
              <a:solidFill>
                <a:srgbClr val="FF0000"/>
              </a:solidFill>
              <a:effectLst/>
              <a:uLnTx/>
              <a:uFillTx/>
              <a:latin typeface="HP001 4 hàng" pitchFamily="34" charset="-93"/>
              <a:ea typeface="+mn-ea"/>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smtClean="0">
                <a:ln>
                  <a:noFill/>
                </a:ln>
                <a:solidFill>
                  <a:srgbClr val="FF0000"/>
                </a:solidFill>
                <a:effectLst/>
                <a:uLnTx/>
                <a:uFillTx/>
                <a:latin typeface="HP001 4 hàng" pitchFamily="34" charset="-93"/>
                <a:ea typeface="+mn-ea"/>
                <a:cs typeface="Times New Roman" panose="02020603050405020304" pitchFamily="18" charset="0"/>
              </a:rPr>
              <a:t>Toán</a:t>
            </a:r>
            <a:endParaRPr kumimoji="0" lang="en-US" sz="2800" b="1" i="0" u="none" strike="noStrike" kern="1200" cap="none" spc="0" normalizeH="0" baseline="0" noProof="0" dirty="0">
              <a:ln>
                <a:noFill/>
              </a:ln>
              <a:solidFill>
                <a:srgbClr val="FF0000"/>
              </a:solidFill>
              <a:effectLst/>
              <a:uLnTx/>
              <a:uFillTx/>
              <a:latin typeface="HP001 4 hàng" pitchFamily="34" charset="-93"/>
              <a:ea typeface="+mn-ea"/>
              <a:cs typeface="Times New Roman" panose="02020603050405020304" pitchFamily="18" charset="0"/>
            </a:endParaRPr>
          </a:p>
        </p:txBody>
      </p:sp>
      <p:pic>
        <p:nvPicPr>
          <p:cNvPr id="16" name="图片 40964" descr="1-40"/>
          <p:cNvPicPr>
            <a:picLocks noChangeAspect="1"/>
          </p:cNvPicPr>
          <p:nvPr/>
        </p:nvPicPr>
        <p:blipFill>
          <a:blip r:embed="rId3" cstate="hqprint">
            <a:extLst>
              <a:ext uri="{28A0092B-C50C-407E-A947-70E740481C1C}">
                <a14:useLocalDpi xmlns:a14="http://schemas.microsoft.com/office/drawing/2010/main" val="0"/>
              </a:ext>
            </a:extLst>
          </a:blip>
          <a:srcRect/>
          <a:stretch>
            <a:fillRect/>
          </a:stretch>
        </p:blipFill>
        <p:spPr bwMode="auto">
          <a:xfrm>
            <a:off x="229174" y="-52495"/>
            <a:ext cx="1327150"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Box 5"/>
          <p:cNvSpPr txBox="1"/>
          <p:nvPr/>
        </p:nvSpPr>
        <p:spPr>
          <a:xfrm>
            <a:off x="3281819" y="5014151"/>
            <a:ext cx="1847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30A0"/>
              </a:solidFill>
              <a:effectLst/>
              <a:uLnTx/>
              <a:uFillTx/>
              <a:latin typeface="Arial"/>
              <a:ea typeface="+mn-ea"/>
              <a:cs typeface="+mn-cs"/>
            </a:endParaRPr>
          </a:p>
        </p:txBody>
      </p:sp>
      <p:sp>
        <p:nvSpPr>
          <p:cNvPr id="31" name="TextBox 30"/>
          <p:cNvSpPr txBox="1"/>
          <p:nvPr/>
        </p:nvSpPr>
        <p:spPr>
          <a:xfrm>
            <a:off x="5294607" y="4993125"/>
            <a:ext cx="1847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30A0"/>
              </a:solidFill>
              <a:effectLst/>
              <a:uLnTx/>
              <a:uFillTx/>
              <a:latin typeface="Arial"/>
              <a:ea typeface="+mn-ea"/>
              <a:cs typeface="+mn-cs"/>
            </a:endParaRPr>
          </a:p>
        </p:txBody>
      </p:sp>
      <p:sp>
        <p:nvSpPr>
          <p:cNvPr id="37" name="TextBox 36"/>
          <p:cNvSpPr txBox="1"/>
          <p:nvPr/>
        </p:nvSpPr>
        <p:spPr>
          <a:xfrm>
            <a:off x="7323161" y="4972099"/>
            <a:ext cx="1847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30A0"/>
              </a:solidFill>
              <a:effectLst/>
              <a:uLnTx/>
              <a:uFillTx/>
              <a:latin typeface="Arial"/>
              <a:ea typeface="+mn-ea"/>
              <a:cs typeface="+mn-cs"/>
            </a:endParaRPr>
          </a:p>
        </p:txBody>
      </p:sp>
      <p:sp>
        <p:nvSpPr>
          <p:cNvPr id="43" name="TextBox 42"/>
          <p:cNvSpPr txBox="1"/>
          <p:nvPr/>
        </p:nvSpPr>
        <p:spPr>
          <a:xfrm>
            <a:off x="9351715" y="4998371"/>
            <a:ext cx="1847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30A0"/>
              </a:solidFill>
              <a:effectLst/>
              <a:uLnTx/>
              <a:uFillTx/>
              <a:latin typeface="Arial"/>
              <a:ea typeface="+mn-ea"/>
              <a:cs typeface="+mn-cs"/>
            </a:endParaRPr>
          </a:p>
        </p:txBody>
      </p:sp>
      <p:sp>
        <p:nvSpPr>
          <p:cNvPr id="48" name="TextBox 47"/>
          <p:cNvSpPr txBox="1"/>
          <p:nvPr/>
        </p:nvSpPr>
        <p:spPr>
          <a:xfrm>
            <a:off x="-990505" y="2927503"/>
            <a:ext cx="3661129"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err="1" smtClean="0">
                <a:ln>
                  <a:noFill/>
                </a:ln>
                <a:solidFill>
                  <a:srgbClr val="FF0000"/>
                </a:solidFill>
                <a:effectLst/>
                <a:uLnTx/>
                <a:uFillTx/>
                <a:latin typeface="HP001 4H" panose="020B0603050302020204" pitchFamily="34" charset="0"/>
                <a:ea typeface="+mn-ea"/>
                <a:cs typeface="Times New Roman" panose="02020603050405020304" pitchFamily="18" charset="0"/>
                <a:sym typeface="Arial"/>
              </a:rPr>
              <a:t>Hướng</a:t>
            </a:r>
            <a:r>
              <a:rPr kumimoji="0" lang="en-US" sz="1400" b="1" i="0" u="none" strike="noStrike" kern="1200" cap="none" spc="0" normalizeH="0" baseline="0" noProof="0" dirty="0" smtClean="0">
                <a:ln>
                  <a:noFill/>
                </a:ln>
                <a:solidFill>
                  <a:srgbClr val="FF0000"/>
                </a:solidFill>
                <a:effectLst/>
                <a:uLnTx/>
                <a:uFillTx/>
                <a:latin typeface="HP001 4H" panose="020B0603050302020204" pitchFamily="34" charset="0"/>
                <a:ea typeface="+mn-ea"/>
                <a:cs typeface="Times New Roman" panose="02020603050405020304" pitchFamily="18" charset="0"/>
                <a:sym typeface="Arial"/>
              </a:rPr>
              <a:t> </a:t>
            </a:r>
            <a:r>
              <a:rPr kumimoji="0" lang="en-US" sz="1400" b="1" i="0" u="none" strike="noStrike" kern="1200" cap="none" spc="0" normalizeH="0" baseline="0" noProof="0" dirty="0" err="1" smtClean="0">
                <a:ln>
                  <a:noFill/>
                </a:ln>
                <a:solidFill>
                  <a:srgbClr val="FF0000"/>
                </a:solidFill>
                <a:effectLst/>
                <a:uLnTx/>
                <a:uFillTx/>
                <a:latin typeface="HP001 4H" panose="020B0603050302020204" pitchFamily="34" charset="0"/>
                <a:ea typeface="+mn-ea"/>
                <a:cs typeface="Times New Roman" panose="02020603050405020304" pitchFamily="18" charset="0"/>
                <a:sym typeface="Arial"/>
              </a:rPr>
              <a:t>dẫn</a:t>
            </a:r>
            <a:r>
              <a:rPr kumimoji="0" lang="en-US" sz="1400" b="1" i="0" u="none" strike="noStrike" kern="1200" cap="none" spc="0" normalizeH="0" baseline="0" noProof="0" dirty="0" smtClean="0">
                <a:ln>
                  <a:noFill/>
                </a:ln>
                <a:solidFill>
                  <a:srgbClr val="FF0000"/>
                </a:solidFill>
                <a:effectLst/>
                <a:uLnTx/>
                <a:uFillTx/>
                <a:latin typeface="HP001 4H" panose="020B0603050302020204" pitchFamily="34" charset="0"/>
                <a:ea typeface="+mn-ea"/>
                <a:cs typeface="Times New Roman" panose="02020603050405020304" pitchFamily="18" charset="0"/>
                <a:sym typeface="Arial"/>
              </a:rPr>
              <a:t> </a:t>
            </a:r>
            <a:r>
              <a:rPr kumimoji="0" lang="en-US" sz="1400" b="1" i="0" u="none" strike="noStrike" kern="1200" cap="none" spc="0" normalizeH="0" baseline="0" noProof="0" dirty="0" err="1" smtClean="0">
                <a:ln>
                  <a:noFill/>
                </a:ln>
                <a:solidFill>
                  <a:srgbClr val="FF0000"/>
                </a:solidFill>
                <a:effectLst/>
                <a:uLnTx/>
                <a:uFillTx/>
                <a:latin typeface="HP001 4H" panose="020B0603050302020204" pitchFamily="34" charset="0"/>
                <a:ea typeface="+mn-ea"/>
                <a:cs typeface="Times New Roman" panose="02020603050405020304" pitchFamily="18" charset="0"/>
                <a:sym typeface="Arial"/>
              </a:rPr>
              <a:t>làm</a:t>
            </a:r>
            <a:r>
              <a:rPr kumimoji="0" lang="en-US" sz="1400" b="1" i="0" u="none" strike="noStrike" kern="1200" cap="none" spc="0" normalizeH="0" baseline="0" noProof="0" dirty="0" smtClean="0">
                <a:ln>
                  <a:noFill/>
                </a:ln>
                <a:solidFill>
                  <a:srgbClr val="FF0000"/>
                </a:solidFill>
                <a:effectLst/>
                <a:uLnTx/>
                <a:uFillTx/>
                <a:latin typeface="HP001 4H" panose="020B0603050302020204" pitchFamily="34" charset="0"/>
                <a:ea typeface="+mn-ea"/>
                <a:cs typeface="Times New Roman" panose="02020603050405020304" pitchFamily="18" charset="0"/>
                <a:sym typeface="Arial"/>
              </a:rPr>
              <a:t> </a:t>
            </a:r>
            <a:r>
              <a:rPr kumimoji="0" lang="en-US" sz="1400" b="1" i="0" u="none" strike="noStrike" kern="1200" cap="none" spc="0" normalizeH="0" baseline="0" noProof="0" dirty="0" err="1" smtClean="0">
                <a:ln>
                  <a:noFill/>
                </a:ln>
                <a:solidFill>
                  <a:srgbClr val="FF0000"/>
                </a:solidFill>
                <a:effectLst/>
                <a:uLnTx/>
                <a:uFillTx/>
                <a:latin typeface="HP001 4H" panose="020B0603050302020204" pitchFamily="34" charset="0"/>
                <a:ea typeface="+mn-ea"/>
                <a:cs typeface="Times New Roman" panose="02020603050405020304" pitchFamily="18" charset="0"/>
                <a:sym typeface="Arial"/>
              </a:rPr>
              <a:t>bài</a:t>
            </a:r>
            <a:endParaRPr kumimoji="0" lang="en-US" sz="1400" b="1" i="0" u="none" strike="noStrike" kern="1200" cap="none" spc="0" normalizeH="0" baseline="0" noProof="0" dirty="0">
              <a:ln>
                <a:noFill/>
              </a:ln>
              <a:solidFill>
                <a:srgbClr val="FF0000"/>
              </a:solidFill>
              <a:effectLst/>
              <a:uLnTx/>
              <a:uFillTx/>
              <a:latin typeface="HP001 4H" panose="020B0603050302020204" pitchFamily="34" charset="0"/>
              <a:ea typeface="+mn-ea"/>
              <a:cs typeface="Times New Roman" panose="02020603050405020304" pitchFamily="18" charset="0"/>
              <a:sym typeface="Arial"/>
            </a:endParaRPr>
          </a:p>
        </p:txBody>
      </p:sp>
      <p:sp>
        <p:nvSpPr>
          <p:cNvPr id="52" name="TextBox 51"/>
          <p:cNvSpPr txBox="1"/>
          <p:nvPr/>
        </p:nvSpPr>
        <p:spPr>
          <a:xfrm>
            <a:off x="2900591" y="948594"/>
            <a:ext cx="3701064"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3200" b="1" i="0" u="none" strike="noStrike" kern="1200" cap="none" spc="0" normalizeH="0" baseline="0" noProof="0" dirty="0" err="1" smtClean="0">
                <a:ln>
                  <a:noFill/>
                </a:ln>
                <a:solidFill>
                  <a:srgbClr val="7030A0"/>
                </a:solidFill>
                <a:effectLst/>
                <a:uLnTx/>
                <a:uFillTx/>
                <a:latin typeface="HP001 4 hàng" panose="020B0603050302020204" pitchFamily="34" charset="-93"/>
                <a:ea typeface="+mn-ea"/>
                <a:cs typeface="Times New Roman" pitchFamily="18" charset="0"/>
              </a:rPr>
              <a:t>Tóm</a:t>
            </a:r>
            <a:r>
              <a:rPr kumimoji="0" lang="en-US" sz="3200" b="1" i="0" u="none" strike="noStrike" kern="1200" cap="none" spc="0" normalizeH="0" baseline="0" noProof="0" dirty="0" smtClean="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baseline="0" noProof="0" dirty="0" err="1" smtClean="0">
                <a:ln>
                  <a:noFill/>
                </a:ln>
                <a:solidFill>
                  <a:srgbClr val="7030A0"/>
                </a:solidFill>
                <a:effectLst/>
                <a:uLnTx/>
                <a:uFillTx/>
                <a:latin typeface="HP001 4 hàng" panose="020B0603050302020204" pitchFamily="34" charset="-93"/>
                <a:ea typeface="+mn-ea"/>
                <a:cs typeface="Times New Roman" pitchFamily="18" charset="0"/>
              </a:rPr>
              <a:t>tắt</a:t>
            </a:r>
            <a:endPar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endParaRPr>
          </a:p>
        </p:txBody>
      </p:sp>
      <p:sp>
        <p:nvSpPr>
          <p:cNvPr id="53" name="TextBox 52"/>
          <p:cNvSpPr txBox="1"/>
          <p:nvPr/>
        </p:nvSpPr>
        <p:spPr>
          <a:xfrm>
            <a:off x="5496114" y="3410455"/>
            <a:ext cx="2667636"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7030A0"/>
                </a:solidFill>
                <a:effectLst/>
                <a:uLnTx/>
                <a:uFillTx/>
                <a:latin typeface="HP001 4H" panose="020B0603050302020204" pitchFamily="34" charset="0"/>
                <a:ea typeface="+mn-ea"/>
                <a:cs typeface="Times New Roman" pitchFamily="18" charset="0"/>
              </a:rPr>
              <a:t> </a:t>
            </a:r>
            <a:r>
              <a:rPr kumimoji="0" lang="en-US" sz="3200" b="1" i="0" u="none" strike="noStrike" kern="1200" cap="none" spc="0" normalizeH="0" baseline="0" noProof="0" dirty="0" err="1" smtClean="0">
                <a:ln>
                  <a:noFill/>
                </a:ln>
                <a:solidFill>
                  <a:srgbClr val="7030A0"/>
                </a:solidFill>
                <a:effectLst/>
                <a:uLnTx/>
                <a:uFillTx/>
                <a:latin typeface="HP001 4 hàng" panose="020B0603050302020204" pitchFamily="34" charset="-93"/>
                <a:ea typeface="+mn-ea"/>
                <a:cs typeface="Times New Roman" pitchFamily="18" charset="0"/>
              </a:rPr>
              <a:t>Bài</a:t>
            </a:r>
            <a:r>
              <a:rPr kumimoji="0" lang="en-US" sz="3200" b="1" i="0" u="none" strike="noStrike" kern="1200" cap="none" spc="0" normalizeH="0" baseline="0" noProof="0" dirty="0" smtClean="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baseline="0" noProof="0" dirty="0" err="1" smtClean="0">
                <a:ln>
                  <a:noFill/>
                </a:ln>
                <a:solidFill>
                  <a:srgbClr val="7030A0"/>
                </a:solidFill>
                <a:effectLst/>
                <a:uLnTx/>
                <a:uFillTx/>
                <a:latin typeface="HP001 4 hàng" panose="020B0603050302020204" pitchFamily="34" charset="-93"/>
                <a:ea typeface="+mn-ea"/>
                <a:cs typeface="Times New Roman" pitchFamily="18" charset="0"/>
              </a:rPr>
              <a:t>giải</a:t>
            </a:r>
            <a:endPar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endParaRPr>
          </a:p>
        </p:txBody>
      </p:sp>
      <p:sp>
        <p:nvSpPr>
          <p:cNvPr id="54" name="TextBox 53"/>
          <p:cNvSpPr txBox="1"/>
          <p:nvPr/>
        </p:nvSpPr>
        <p:spPr>
          <a:xfrm>
            <a:off x="2215781" y="1552740"/>
            <a:ext cx="7085617"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3200" b="1" i="0" u="none" strike="noStrike" kern="1200" cap="none" spc="0" normalizeH="0" baseline="0" noProof="0" dirty="0" err="1" smtClean="0">
                <a:ln>
                  <a:noFill/>
                </a:ln>
                <a:solidFill>
                  <a:srgbClr val="7030A0"/>
                </a:solidFill>
                <a:effectLst/>
                <a:uLnTx/>
                <a:uFillTx/>
                <a:latin typeface="HP001 4 hàng" panose="020B0603050302020204" pitchFamily="34" charset="-93"/>
                <a:ea typeface="+mn-ea"/>
                <a:cs typeface="Times New Roman" pitchFamily="18" charset="0"/>
              </a:rPr>
              <a:t>Cây</a:t>
            </a:r>
            <a:r>
              <a:rPr kumimoji="0" lang="en-US" sz="3200" b="1" i="0" u="none" strike="noStrike" kern="1200" cap="none" spc="0" normalizeH="0" noProof="0" dirty="0" smtClean="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noProof="0" dirty="0" err="1" smtClean="0">
                <a:ln>
                  <a:noFill/>
                </a:ln>
                <a:solidFill>
                  <a:srgbClr val="7030A0"/>
                </a:solidFill>
                <a:effectLst/>
                <a:uLnTx/>
                <a:uFillTx/>
                <a:latin typeface="HP001 4 hàng" panose="020B0603050302020204" pitchFamily="34" charset="-93"/>
                <a:ea typeface="+mn-ea"/>
                <a:cs typeface="Times New Roman" pitchFamily="18" charset="0"/>
              </a:rPr>
              <a:t>thứ</a:t>
            </a:r>
            <a:r>
              <a:rPr kumimoji="0" lang="en-US" sz="3200" b="1" i="0" u="none" strike="noStrike" kern="1200" cap="none" spc="0" normalizeH="0" noProof="0" dirty="0" smtClean="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noProof="0" dirty="0" err="1" smtClean="0">
                <a:ln>
                  <a:noFill/>
                </a:ln>
                <a:solidFill>
                  <a:srgbClr val="7030A0"/>
                </a:solidFill>
                <a:effectLst/>
                <a:uLnTx/>
                <a:uFillTx/>
                <a:latin typeface="HP001 4 hàng" panose="020B0603050302020204" pitchFamily="34" charset="-93"/>
                <a:ea typeface="+mn-ea"/>
                <a:cs typeface="Times New Roman" pitchFamily="18" charset="0"/>
              </a:rPr>
              <a:t>nhất</a:t>
            </a:r>
            <a:r>
              <a:rPr kumimoji="0" lang="en-US" sz="3200" b="1" i="0" u="none" strike="noStrike" kern="1200" cap="none" spc="0" normalizeH="0" noProof="0" dirty="0" smtClean="0">
                <a:ln>
                  <a:noFill/>
                </a:ln>
                <a:solidFill>
                  <a:srgbClr val="7030A0"/>
                </a:solidFill>
                <a:effectLst/>
                <a:uLnTx/>
                <a:uFillTx/>
                <a:latin typeface="HP001 4 hàng" panose="020B0603050302020204" pitchFamily="34" charset="-93"/>
                <a:ea typeface="+mn-ea"/>
                <a:cs typeface="Times New Roman" pitchFamily="18" charset="0"/>
              </a:rPr>
              <a:t>: 43 </a:t>
            </a:r>
            <a:r>
              <a:rPr kumimoji="0" lang="en-US" sz="3200" b="1" i="0" u="none" strike="noStrike" kern="1200" cap="none" spc="0" normalizeH="0" noProof="0" dirty="0" err="1" smtClean="0">
                <a:ln>
                  <a:noFill/>
                </a:ln>
                <a:solidFill>
                  <a:srgbClr val="7030A0"/>
                </a:solidFill>
                <a:effectLst/>
                <a:uLnTx/>
                <a:uFillTx/>
                <a:latin typeface="HP001 4 hàng" panose="020B0603050302020204" pitchFamily="34" charset="-93"/>
                <a:ea typeface="+mn-ea"/>
                <a:cs typeface="Times New Roman" pitchFamily="18" charset="0"/>
              </a:rPr>
              <a:t>đốt</a:t>
            </a:r>
            <a:endPar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endParaRPr>
          </a:p>
        </p:txBody>
      </p:sp>
      <p:sp>
        <p:nvSpPr>
          <p:cNvPr id="55" name="TextBox 54"/>
          <p:cNvSpPr txBox="1"/>
          <p:nvPr/>
        </p:nvSpPr>
        <p:spPr>
          <a:xfrm>
            <a:off x="2223665" y="2177932"/>
            <a:ext cx="9340341"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3200" b="1" i="0" u="none" strike="noStrike" kern="1200" cap="none" spc="0" normalizeH="0" baseline="0" noProof="0" dirty="0" err="1" smtClean="0">
                <a:ln>
                  <a:noFill/>
                </a:ln>
                <a:solidFill>
                  <a:srgbClr val="7030A0"/>
                </a:solidFill>
                <a:effectLst/>
                <a:uLnTx/>
                <a:uFillTx/>
                <a:latin typeface="HP001 4 hàng" panose="020B0603050302020204" pitchFamily="34" charset="-93"/>
                <a:ea typeface="+mn-ea"/>
                <a:cs typeface="Times New Roman" pitchFamily="18" charset="0"/>
              </a:rPr>
              <a:t>Cây</a:t>
            </a:r>
            <a:r>
              <a:rPr kumimoji="0" lang="en-US" sz="3200" b="1" i="0" u="none" strike="noStrike" kern="1200" cap="none" spc="0" normalizeH="0" noProof="0" dirty="0" smtClean="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noProof="0" dirty="0" err="1" smtClean="0">
                <a:ln>
                  <a:noFill/>
                </a:ln>
                <a:solidFill>
                  <a:srgbClr val="7030A0"/>
                </a:solidFill>
                <a:effectLst/>
                <a:uLnTx/>
                <a:uFillTx/>
                <a:latin typeface="HP001 4 hàng" panose="020B0603050302020204" pitchFamily="34" charset="-93"/>
                <a:ea typeface="+mn-ea"/>
                <a:cs typeface="Times New Roman" pitchFamily="18" charset="0"/>
              </a:rPr>
              <a:t>thứ</a:t>
            </a:r>
            <a:r>
              <a:rPr kumimoji="0" lang="en-US" sz="3200" b="1" i="0" u="none" strike="noStrike" kern="1200" cap="none" spc="0" normalizeH="0" noProof="0" dirty="0" smtClean="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noProof="0" dirty="0" err="1" smtClean="0">
                <a:ln>
                  <a:noFill/>
                </a:ln>
                <a:solidFill>
                  <a:srgbClr val="7030A0"/>
                </a:solidFill>
                <a:effectLst/>
                <a:uLnTx/>
                <a:uFillTx/>
                <a:latin typeface="HP001 4 hàng" panose="020B0603050302020204" pitchFamily="34" charset="-93"/>
                <a:ea typeface="+mn-ea"/>
                <a:cs typeface="Times New Roman" pitchFamily="18" charset="0"/>
              </a:rPr>
              <a:t>hai</a:t>
            </a:r>
            <a:r>
              <a:rPr kumimoji="0" lang="en-US" sz="3200" b="1" i="0" u="none" strike="noStrike" kern="1200" cap="none" spc="0" normalizeH="0" noProof="0" dirty="0" smtClean="0">
                <a:ln>
                  <a:noFill/>
                </a:ln>
                <a:solidFill>
                  <a:srgbClr val="7030A0"/>
                </a:solidFill>
                <a:effectLst/>
                <a:uLnTx/>
                <a:uFillTx/>
                <a:latin typeface="HP001 4 hàng" panose="020B0603050302020204" pitchFamily="34" charset="-93"/>
                <a:ea typeface="+mn-ea"/>
                <a:cs typeface="Times New Roman" pitchFamily="18" charset="0"/>
              </a:rPr>
              <a:t>: 50 </a:t>
            </a:r>
            <a:r>
              <a:rPr kumimoji="0" lang="en-US" sz="3200" b="1" i="0" u="none" strike="noStrike" kern="1200" cap="none" spc="0" normalizeH="0" noProof="0" dirty="0" err="1" smtClean="0">
                <a:ln>
                  <a:noFill/>
                </a:ln>
                <a:solidFill>
                  <a:srgbClr val="7030A0"/>
                </a:solidFill>
                <a:effectLst/>
                <a:uLnTx/>
                <a:uFillTx/>
                <a:latin typeface="HP001 4 hàng" panose="020B0603050302020204" pitchFamily="34" charset="-93"/>
                <a:ea typeface="+mn-ea"/>
                <a:cs typeface="Times New Roman" pitchFamily="18" charset="0"/>
              </a:rPr>
              <a:t>đốt</a:t>
            </a:r>
            <a:endPar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endParaRPr>
          </a:p>
        </p:txBody>
      </p:sp>
      <p:sp>
        <p:nvSpPr>
          <p:cNvPr id="56" name="TextBox 55"/>
          <p:cNvSpPr txBox="1"/>
          <p:nvPr/>
        </p:nvSpPr>
        <p:spPr>
          <a:xfrm>
            <a:off x="2220367" y="2793687"/>
            <a:ext cx="8079590"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lang="en-US" sz="3200" b="1" dirty="0" smtClean="0">
                <a:solidFill>
                  <a:srgbClr val="7030A0"/>
                </a:solidFill>
                <a:latin typeface="HP001 4 hàng" panose="020B0603050302020204" pitchFamily="34" charset="-93"/>
                <a:cs typeface="Times New Roman" pitchFamily="18" charset="0"/>
              </a:rPr>
              <a:t>Hai </a:t>
            </a:r>
            <a:r>
              <a:rPr kumimoji="0" lang="en-US" sz="3200" b="1" i="0" u="none" strike="noStrike" kern="1200" cap="none" spc="0" normalizeH="0" noProof="0" dirty="0" err="1" smtClean="0">
                <a:ln>
                  <a:noFill/>
                </a:ln>
                <a:solidFill>
                  <a:srgbClr val="7030A0"/>
                </a:solidFill>
                <a:effectLst/>
                <a:uLnTx/>
                <a:uFillTx/>
                <a:latin typeface="HP001 4 hàng" panose="020B0603050302020204" pitchFamily="34" charset="-93"/>
                <a:ea typeface="+mn-ea"/>
                <a:cs typeface="Times New Roman" pitchFamily="18" charset="0"/>
              </a:rPr>
              <a:t>cây</a:t>
            </a:r>
            <a:r>
              <a:rPr kumimoji="0" lang="en-US" sz="3200" b="1" i="0" u="none" strike="noStrike" kern="1200" cap="none" spc="0" normalizeH="0" noProof="0" dirty="0" smtClean="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noProof="0" dirty="0" err="1" smtClean="0">
                <a:ln>
                  <a:noFill/>
                </a:ln>
                <a:solidFill>
                  <a:srgbClr val="7030A0"/>
                </a:solidFill>
                <a:effectLst/>
                <a:uLnTx/>
                <a:uFillTx/>
                <a:latin typeface="HP001 4 hàng" panose="020B0603050302020204" pitchFamily="34" charset="-93"/>
                <a:ea typeface="+mn-ea"/>
                <a:cs typeface="Times New Roman" pitchFamily="18" charset="0"/>
              </a:rPr>
              <a:t>tre</a:t>
            </a:r>
            <a:r>
              <a:rPr kumimoji="0" lang="en-US" sz="3200" b="1" i="0" u="none" strike="noStrike" kern="1200" cap="none" spc="0" normalizeH="0" noProof="0" dirty="0" smtClean="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noProof="0" dirty="0" err="1" smtClean="0">
                <a:ln>
                  <a:noFill/>
                </a:ln>
                <a:solidFill>
                  <a:srgbClr val="7030A0"/>
                </a:solidFill>
                <a:effectLst/>
                <a:uLnTx/>
                <a:uFillTx/>
                <a:latin typeface="HP001 4 hàng" panose="020B0603050302020204" pitchFamily="34" charset="-93"/>
                <a:ea typeface="+mn-ea"/>
                <a:cs typeface="Times New Roman" pitchFamily="18" charset="0"/>
              </a:rPr>
              <a:t>đốt</a:t>
            </a:r>
            <a:r>
              <a:rPr kumimoji="0" lang="en-US" sz="3200" b="1" i="0" u="none" strike="noStrike" kern="1200" cap="none" spc="0" normalizeH="0" noProof="0" dirty="0" smtClean="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noProof="0" dirty="0" err="1" smtClean="0">
                <a:ln>
                  <a:noFill/>
                </a:ln>
                <a:solidFill>
                  <a:srgbClr val="7030A0"/>
                </a:solidFill>
                <a:effectLst/>
                <a:uLnTx/>
                <a:uFillTx/>
                <a:latin typeface="HP001 4 hàng" panose="020B0603050302020204" pitchFamily="34" charset="-93"/>
                <a:ea typeface="+mn-ea"/>
                <a:cs typeface="Times New Roman" pitchFamily="18" charset="0"/>
              </a:rPr>
              <a:t>tre</a:t>
            </a:r>
            <a:r>
              <a:rPr kumimoji="0" lang="en-US" sz="3200" b="1" i="0" u="none" strike="noStrike" kern="1200" cap="none" spc="0" normalizeH="0" baseline="0" noProof="0" dirty="0" smtClean="0">
                <a:ln>
                  <a:noFill/>
                </a:ln>
                <a:solidFill>
                  <a:srgbClr val="7030A0"/>
                </a:solidFill>
                <a:effectLst/>
                <a:uLnTx/>
                <a:uFillTx/>
                <a:latin typeface="HP001 4 hàng" panose="020B0603050302020204" pitchFamily="34" charset="-93"/>
                <a:ea typeface="+mn-ea"/>
                <a:cs typeface="Times New Roman" pitchFamily="18" charset="0"/>
              </a:rPr>
              <a:t>?</a:t>
            </a:r>
            <a:endPar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endParaRPr>
          </a:p>
        </p:txBody>
      </p:sp>
      <p:sp>
        <p:nvSpPr>
          <p:cNvPr id="60" name="TextBox 59"/>
          <p:cNvSpPr txBox="1"/>
          <p:nvPr/>
        </p:nvSpPr>
        <p:spPr>
          <a:xfrm>
            <a:off x="-60876" y="3297869"/>
            <a:ext cx="3661129"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1" u="none" strike="noStrike" kern="1200" cap="none" spc="0" normalizeH="0" baseline="0" noProof="0" dirty="0" err="1" smtClean="0">
                <a:ln>
                  <a:noFill/>
                </a:ln>
                <a:solidFill>
                  <a:srgbClr val="FF0000"/>
                </a:solidFill>
                <a:effectLst/>
                <a:uLnTx/>
                <a:uFillTx/>
                <a:latin typeface="HP001 4H" panose="020B0603050302020204" pitchFamily="34" charset="0"/>
                <a:ea typeface="+mn-ea"/>
                <a:cs typeface="Times New Roman" panose="02020603050405020304" pitchFamily="18" charset="0"/>
                <a:sym typeface="Arial"/>
              </a:rPr>
              <a:t>Bài</a:t>
            </a:r>
            <a:r>
              <a:rPr kumimoji="0" lang="en-US" sz="1600" b="1" i="1" u="none" strike="noStrike" kern="1200" cap="none" spc="0" normalizeH="0" baseline="0" noProof="0" dirty="0" smtClean="0">
                <a:ln>
                  <a:noFill/>
                </a:ln>
                <a:solidFill>
                  <a:srgbClr val="FF0000"/>
                </a:solidFill>
                <a:effectLst/>
                <a:uLnTx/>
                <a:uFillTx/>
                <a:latin typeface="HP001 4H" panose="020B0603050302020204" pitchFamily="34" charset="0"/>
                <a:ea typeface="+mn-ea"/>
                <a:cs typeface="Times New Roman" panose="02020603050405020304" pitchFamily="18" charset="0"/>
                <a:sym typeface="Arial"/>
              </a:rPr>
              <a:t> 2, 4 </a:t>
            </a:r>
            <a:r>
              <a:rPr kumimoji="0" lang="en-US" sz="1600" b="1" i="1" u="none" strike="noStrike" kern="1200" cap="none" spc="0" normalizeH="0" baseline="0" noProof="0" dirty="0" err="1" smtClean="0">
                <a:ln>
                  <a:noFill/>
                </a:ln>
                <a:solidFill>
                  <a:srgbClr val="FF0000"/>
                </a:solidFill>
                <a:effectLst/>
                <a:uLnTx/>
                <a:uFillTx/>
                <a:latin typeface="HP001 4H" panose="020B0603050302020204" pitchFamily="34" charset="0"/>
                <a:ea typeface="+mn-ea"/>
                <a:cs typeface="Times New Roman" panose="02020603050405020304" pitchFamily="18" charset="0"/>
                <a:sym typeface="Arial"/>
              </a:rPr>
              <a:t>làm</a:t>
            </a:r>
            <a:r>
              <a:rPr kumimoji="0" lang="en-US" sz="1600" b="1" i="1" u="none" strike="noStrike" kern="1200" cap="none" spc="0" normalizeH="0" baseline="0" noProof="0" dirty="0" smtClean="0">
                <a:ln>
                  <a:noFill/>
                </a:ln>
                <a:solidFill>
                  <a:srgbClr val="FF0000"/>
                </a:solidFill>
                <a:effectLst/>
                <a:uLnTx/>
                <a:uFillTx/>
                <a:latin typeface="HP001 4H" panose="020B0603050302020204" pitchFamily="34" charset="0"/>
                <a:ea typeface="+mn-ea"/>
                <a:cs typeface="Times New Roman" panose="02020603050405020304" pitchFamily="18" charset="0"/>
                <a:sym typeface="Arial"/>
              </a:rPr>
              <a:t> </a:t>
            </a:r>
            <a:r>
              <a:rPr kumimoji="0" lang="en-US" sz="1600" b="1" i="1" u="none" strike="noStrike" kern="1200" cap="none" spc="0" normalizeH="0" baseline="0" noProof="0" dirty="0" err="1" smtClean="0">
                <a:ln>
                  <a:noFill/>
                </a:ln>
                <a:solidFill>
                  <a:srgbClr val="FF0000"/>
                </a:solidFill>
                <a:effectLst/>
                <a:uLnTx/>
                <a:uFillTx/>
                <a:latin typeface="HP001 4H" panose="020B0603050302020204" pitchFamily="34" charset="0"/>
                <a:ea typeface="+mn-ea"/>
                <a:cs typeface="Times New Roman" panose="02020603050405020304" pitchFamily="18" charset="0"/>
                <a:sym typeface="Arial"/>
              </a:rPr>
              <a:t>sgk</a:t>
            </a:r>
            <a:endParaRPr kumimoji="0" lang="en-US" sz="1600" b="1" i="1" u="none" strike="noStrike" kern="1200" cap="none" spc="0" normalizeH="0" baseline="0" noProof="0" dirty="0" smtClean="0">
              <a:ln>
                <a:noFill/>
              </a:ln>
              <a:solidFill>
                <a:srgbClr val="FF0000"/>
              </a:solidFill>
              <a:effectLst/>
              <a:uLnTx/>
              <a:uFillTx/>
              <a:latin typeface="HP001 4H" panose="020B0603050302020204" pitchFamily="34" charset="0"/>
              <a:ea typeface="+mn-ea"/>
              <a:cs typeface="Times New Roman" panose="02020603050405020304" pitchFamily="18" charset="0"/>
              <a:sym typeface="Aria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1" u="none" strike="noStrike" kern="1200" cap="none" spc="0" normalizeH="0" baseline="0" noProof="0" dirty="0" err="1" smtClean="0">
                <a:ln>
                  <a:noFill/>
                </a:ln>
                <a:solidFill>
                  <a:srgbClr val="FF0000"/>
                </a:solidFill>
                <a:effectLst/>
                <a:uLnTx/>
                <a:uFillTx/>
                <a:latin typeface="HP001 4H" panose="020B0603050302020204" pitchFamily="34" charset="0"/>
                <a:ea typeface="+mn-ea"/>
                <a:cs typeface="Times New Roman" panose="02020603050405020304" pitchFamily="18" charset="0"/>
                <a:sym typeface="Arial"/>
              </a:rPr>
              <a:t>Bài</a:t>
            </a:r>
            <a:r>
              <a:rPr kumimoji="0" lang="en-US" sz="1600" b="1" i="1" u="none" strike="noStrike" kern="1200" cap="none" spc="0" normalizeH="0" baseline="0" noProof="0" dirty="0" smtClean="0">
                <a:ln>
                  <a:noFill/>
                </a:ln>
                <a:solidFill>
                  <a:srgbClr val="FF0000"/>
                </a:solidFill>
                <a:effectLst/>
                <a:uLnTx/>
                <a:uFillTx/>
                <a:latin typeface="HP001 4H" panose="020B0603050302020204" pitchFamily="34" charset="0"/>
                <a:ea typeface="+mn-ea"/>
                <a:cs typeface="Times New Roman" panose="02020603050405020304" pitchFamily="18" charset="0"/>
                <a:sym typeface="Arial"/>
              </a:rPr>
              <a:t> 1, 3 </a:t>
            </a:r>
            <a:r>
              <a:rPr kumimoji="0" lang="en-US" sz="1600" b="1" i="1" u="none" strike="noStrike" kern="1200" cap="none" spc="0" normalizeH="0" baseline="0" noProof="0" dirty="0" err="1" smtClean="0">
                <a:ln>
                  <a:noFill/>
                </a:ln>
                <a:solidFill>
                  <a:srgbClr val="FF0000"/>
                </a:solidFill>
                <a:effectLst/>
                <a:uLnTx/>
                <a:uFillTx/>
                <a:latin typeface="HP001 4H" panose="020B0603050302020204" pitchFamily="34" charset="0"/>
                <a:ea typeface="+mn-ea"/>
                <a:cs typeface="Times New Roman" panose="02020603050405020304" pitchFamily="18" charset="0"/>
                <a:sym typeface="Arial"/>
              </a:rPr>
              <a:t>làm</a:t>
            </a:r>
            <a:r>
              <a:rPr kumimoji="0" lang="en-US" sz="1600" b="1" i="1" u="none" strike="noStrike" kern="1200" cap="none" spc="0" normalizeH="0" baseline="0" noProof="0" dirty="0" smtClean="0">
                <a:ln>
                  <a:noFill/>
                </a:ln>
                <a:solidFill>
                  <a:srgbClr val="FF0000"/>
                </a:solidFill>
                <a:effectLst/>
                <a:uLnTx/>
                <a:uFillTx/>
                <a:latin typeface="HP001 4H" panose="020B0603050302020204" pitchFamily="34" charset="0"/>
                <a:ea typeface="+mn-ea"/>
                <a:cs typeface="Times New Roman" panose="02020603050405020304" pitchFamily="18" charset="0"/>
                <a:sym typeface="Arial"/>
              </a:rPr>
              <a:t> </a:t>
            </a:r>
            <a:r>
              <a:rPr kumimoji="0" lang="en-US" sz="1600" b="1" i="1" u="none" strike="noStrike" kern="1200" cap="none" spc="0" normalizeH="0" baseline="0" noProof="0" dirty="0" err="1" smtClean="0">
                <a:ln>
                  <a:noFill/>
                </a:ln>
                <a:solidFill>
                  <a:srgbClr val="FF0000"/>
                </a:solidFill>
                <a:effectLst/>
                <a:uLnTx/>
                <a:uFillTx/>
                <a:latin typeface="HP001 4H" panose="020B0603050302020204" pitchFamily="34" charset="0"/>
                <a:ea typeface="+mn-ea"/>
                <a:cs typeface="Times New Roman" panose="02020603050405020304" pitchFamily="18" charset="0"/>
                <a:sym typeface="Arial"/>
              </a:rPr>
              <a:t>vở</a:t>
            </a:r>
            <a:endParaRPr kumimoji="0" lang="en-US" sz="1600" b="1" i="1" u="none" strike="noStrike" kern="1200" cap="none" spc="0" normalizeH="0" baseline="0" noProof="0" dirty="0">
              <a:ln>
                <a:noFill/>
              </a:ln>
              <a:solidFill>
                <a:srgbClr val="FF0000"/>
              </a:solidFill>
              <a:effectLst/>
              <a:uLnTx/>
              <a:uFillTx/>
              <a:latin typeface="HP001 4H" panose="020B0603050302020204" pitchFamily="34" charset="0"/>
              <a:ea typeface="+mn-ea"/>
              <a:cs typeface="Times New Roman" panose="02020603050405020304" pitchFamily="18" charset="0"/>
              <a:sym typeface="Arial"/>
            </a:endParaRPr>
          </a:p>
        </p:txBody>
      </p:sp>
      <p:sp>
        <p:nvSpPr>
          <p:cNvPr id="22" name="TextBox 21"/>
          <p:cNvSpPr txBox="1"/>
          <p:nvPr/>
        </p:nvSpPr>
        <p:spPr>
          <a:xfrm>
            <a:off x="2215185" y="328242"/>
            <a:ext cx="3701064"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3200" b="1" i="0" u="none" strike="noStrike" kern="1200" cap="none" spc="0" normalizeH="0" baseline="0" noProof="0" dirty="0" err="1" smtClean="0">
                <a:ln>
                  <a:noFill/>
                </a:ln>
                <a:solidFill>
                  <a:srgbClr val="7030A0"/>
                </a:solidFill>
                <a:effectLst/>
                <a:uLnTx/>
                <a:uFillTx/>
                <a:latin typeface="HP001 4 hàng" panose="020B0603050302020204" pitchFamily="34" charset="-93"/>
                <a:ea typeface="+mn-ea"/>
                <a:cs typeface="Times New Roman" pitchFamily="18" charset="0"/>
              </a:rPr>
              <a:t>Bài</a:t>
            </a:r>
            <a:r>
              <a:rPr kumimoji="0" lang="en-US" sz="3200" b="1" i="0" u="none" strike="noStrike" kern="1200" cap="none" spc="0" normalizeH="0" baseline="0" noProof="0" dirty="0" smtClean="0">
                <a:ln>
                  <a:noFill/>
                </a:ln>
                <a:solidFill>
                  <a:srgbClr val="7030A0"/>
                </a:solidFill>
                <a:effectLst/>
                <a:uLnTx/>
                <a:uFillTx/>
                <a:latin typeface="HP001 4 hàng" panose="020B0603050302020204" pitchFamily="34" charset="-93"/>
                <a:ea typeface="+mn-ea"/>
                <a:cs typeface="Times New Roman" pitchFamily="18" charset="0"/>
              </a:rPr>
              <a:t> 3:</a:t>
            </a:r>
            <a:endPar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endParaRPr>
          </a:p>
        </p:txBody>
      </p:sp>
      <p:sp>
        <p:nvSpPr>
          <p:cNvPr id="20" name="TextBox 19"/>
          <p:cNvSpPr txBox="1"/>
          <p:nvPr/>
        </p:nvSpPr>
        <p:spPr>
          <a:xfrm>
            <a:off x="3414824" y="4018770"/>
            <a:ext cx="9195058"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7030A0"/>
                </a:solidFill>
                <a:effectLst/>
                <a:uLnTx/>
                <a:uFillTx/>
                <a:latin typeface="HP001 4H" panose="020B0603050302020204" pitchFamily="34" charset="0"/>
                <a:ea typeface="+mn-ea"/>
                <a:cs typeface="Times New Roman" pitchFamily="18" charset="0"/>
              </a:rPr>
              <a:t> </a:t>
            </a:r>
            <a:r>
              <a:rPr kumimoji="0" lang="en-US" sz="3200" b="1" i="0" u="none" strike="noStrike" kern="1200" cap="none" spc="0" normalizeH="0" baseline="0" noProof="0" dirty="0" smtClean="0">
                <a:ln>
                  <a:noFill/>
                </a:ln>
                <a:solidFill>
                  <a:srgbClr val="7030A0"/>
                </a:solidFill>
                <a:effectLst/>
                <a:uLnTx/>
                <a:uFillTx/>
                <a:latin typeface="HP001 4 hàng" panose="020B0603050302020204" pitchFamily="34" charset="-93"/>
                <a:ea typeface="+mn-ea"/>
                <a:cs typeface="Times New Roman" pitchFamily="18" charset="0"/>
              </a:rPr>
              <a:t>Hai </a:t>
            </a:r>
            <a:r>
              <a:rPr kumimoji="0" lang="en-US" sz="3200" b="1" i="0" u="none" strike="noStrike" kern="1200" cap="none" spc="0" normalizeH="0" baseline="0" noProof="0" dirty="0" err="1" smtClean="0">
                <a:ln>
                  <a:noFill/>
                </a:ln>
                <a:solidFill>
                  <a:srgbClr val="7030A0"/>
                </a:solidFill>
                <a:effectLst/>
                <a:uLnTx/>
                <a:uFillTx/>
                <a:latin typeface="HP001 4 hàng" panose="020B0603050302020204" pitchFamily="34" charset="-93"/>
                <a:ea typeface="+mn-ea"/>
                <a:cs typeface="Times New Roman" pitchFamily="18" charset="0"/>
              </a:rPr>
              <a:t>cây</a:t>
            </a:r>
            <a:r>
              <a:rPr kumimoji="0" lang="en-US" sz="3200" b="1" i="0" u="none" strike="noStrike" kern="1200" cap="none" spc="0" normalizeH="0" noProof="0" dirty="0" smtClean="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noProof="0" dirty="0" err="1" smtClean="0">
                <a:ln>
                  <a:noFill/>
                </a:ln>
                <a:solidFill>
                  <a:srgbClr val="7030A0"/>
                </a:solidFill>
                <a:effectLst/>
                <a:uLnTx/>
                <a:uFillTx/>
                <a:latin typeface="HP001 4 hàng" panose="020B0603050302020204" pitchFamily="34" charset="-93"/>
                <a:ea typeface="+mn-ea"/>
                <a:cs typeface="Times New Roman" pitchFamily="18" charset="0"/>
              </a:rPr>
              <a:t>tre</a:t>
            </a:r>
            <a:r>
              <a:rPr kumimoji="0" lang="en-US" sz="3200" b="1" i="0" u="none" strike="noStrike" kern="1200" cap="none" spc="0" normalizeH="0" noProof="0" dirty="0" smtClean="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noProof="0" dirty="0" err="1" smtClean="0">
                <a:ln>
                  <a:noFill/>
                </a:ln>
                <a:solidFill>
                  <a:srgbClr val="7030A0"/>
                </a:solidFill>
                <a:effectLst/>
                <a:uLnTx/>
                <a:uFillTx/>
                <a:latin typeface="HP001 4 hàng" panose="020B0603050302020204" pitchFamily="34" charset="-93"/>
                <a:ea typeface="+mn-ea"/>
                <a:cs typeface="Times New Roman" pitchFamily="18" charset="0"/>
              </a:rPr>
              <a:t>có</a:t>
            </a:r>
            <a:r>
              <a:rPr kumimoji="0" lang="en-US" sz="3200" b="1" i="0" u="none" strike="noStrike" kern="1200" cap="none" spc="0" normalizeH="0" noProof="0" dirty="0" smtClean="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noProof="0" dirty="0" err="1" smtClean="0">
                <a:ln>
                  <a:noFill/>
                </a:ln>
                <a:solidFill>
                  <a:srgbClr val="7030A0"/>
                </a:solidFill>
                <a:effectLst/>
                <a:uLnTx/>
                <a:uFillTx/>
                <a:latin typeface="HP001 4 hàng" panose="020B0603050302020204" pitchFamily="34" charset="-93"/>
                <a:ea typeface="+mn-ea"/>
                <a:cs typeface="Times New Roman" pitchFamily="18" charset="0"/>
              </a:rPr>
              <a:t>tất</a:t>
            </a:r>
            <a:r>
              <a:rPr kumimoji="0" lang="en-US" sz="3200" b="1" i="0" u="none" strike="noStrike" kern="1200" cap="none" spc="0" normalizeH="0" noProof="0" dirty="0" smtClean="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noProof="0" dirty="0" err="1" smtClean="0">
                <a:ln>
                  <a:noFill/>
                </a:ln>
                <a:solidFill>
                  <a:srgbClr val="7030A0"/>
                </a:solidFill>
                <a:effectLst/>
                <a:uLnTx/>
                <a:uFillTx/>
                <a:latin typeface="HP001 4 hàng" panose="020B0603050302020204" pitchFamily="34" charset="-93"/>
                <a:ea typeface="+mn-ea"/>
                <a:cs typeface="Times New Roman" pitchFamily="18" charset="0"/>
              </a:rPr>
              <a:t>cả</a:t>
            </a:r>
            <a:r>
              <a:rPr kumimoji="0" lang="en-US" sz="3200" b="1" i="0" u="none" strike="noStrike" kern="1200" cap="none" spc="0" normalizeH="0" noProof="0" dirty="0" smtClean="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noProof="0" dirty="0" err="1" smtClean="0">
                <a:ln>
                  <a:noFill/>
                </a:ln>
                <a:solidFill>
                  <a:srgbClr val="7030A0"/>
                </a:solidFill>
                <a:effectLst/>
                <a:uLnTx/>
                <a:uFillTx/>
                <a:latin typeface="HP001 4 hàng" panose="020B0603050302020204" pitchFamily="34" charset="-93"/>
                <a:ea typeface="+mn-ea"/>
                <a:cs typeface="Times New Roman" pitchFamily="18" charset="0"/>
              </a:rPr>
              <a:t>số</a:t>
            </a:r>
            <a:r>
              <a:rPr kumimoji="0" lang="en-US" sz="3200" b="1" i="0" u="none" strike="noStrike" kern="1200" cap="none" spc="0" normalizeH="0" noProof="0" dirty="0" smtClean="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noProof="0" dirty="0" err="1" smtClean="0">
                <a:ln>
                  <a:noFill/>
                </a:ln>
                <a:solidFill>
                  <a:srgbClr val="7030A0"/>
                </a:solidFill>
                <a:effectLst/>
                <a:uLnTx/>
                <a:uFillTx/>
                <a:latin typeface="HP001 4 hàng" panose="020B0603050302020204" pitchFamily="34" charset="-93"/>
                <a:ea typeface="+mn-ea"/>
                <a:cs typeface="Times New Roman" pitchFamily="18" charset="0"/>
              </a:rPr>
              <a:t>đốt</a:t>
            </a:r>
            <a:r>
              <a:rPr kumimoji="0" lang="en-US" sz="3200" b="1" i="0" u="none" strike="noStrike" kern="1200" cap="none" spc="0" normalizeH="0" noProof="0" dirty="0" smtClean="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noProof="0" dirty="0" err="1" smtClean="0">
                <a:ln>
                  <a:noFill/>
                </a:ln>
                <a:solidFill>
                  <a:srgbClr val="7030A0"/>
                </a:solidFill>
                <a:effectLst/>
                <a:uLnTx/>
                <a:uFillTx/>
                <a:latin typeface="HP001 4 hàng" panose="020B0603050302020204" pitchFamily="34" charset="-93"/>
                <a:ea typeface="+mn-ea"/>
                <a:cs typeface="Times New Roman" pitchFamily="18" charset="0"/>
              </a:rPr>
              <a:t>tre</a:t>
            </a:r>
            <a:r>
              <a:rPr kumimoji="0" lang="en-US" sz="3200" b="1" i="0" u="none" strike="noStrike" kern="1200" cap="none" spc="0" normalizeH="0" baseline="0" noProof="0" dirty="0" smtClean="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baseline="0" noProof="0" dirty="0" err="1" smtClean="0">
                <a:ln>
                  <a:noFill/>
                </a:ln>
                <a:solidFill>
                  <a:srgbClr val="7030A0"/>
                </a:solidFill>
                <a:effectLst/>
                <a:uLnTx/>
                <a:uFillTx/>
                <a:latin typeface="HP001 4 hàng" panose="020B0603050302020204" pitchFamily="34" charset="-93"/>
                <a:ea typeface="+mn-ea"/>
                <a:cs typeface="Times New Roman" pitchFamily="18" charset="0"/>
              </a:rPr>
              <a:t>là</a:t>
            </a:r>
            <a:r>
              <a:rPr kumimoji="0" lang="en-US" sz="3200" b="1" i="0" u="none" strike="noStrike" kern="1200" cap="none" spc="0" normalizeH="0" baseline="0" noProof="0" dirty="0" smtClean="0">
                <a:ln>
                  <a:noFill/>
                </a:ln>
                <a:solidFill>
                  <a:srgbClr val="7030A0"/>
                </a:solidFill>
                <a:effectLst/>
                <a:uLnTx/>
                <a:uFillTx/>
                <a:latin typeface="HP001 4 hàng" panose="020B0603050302020204" pitchFamily="34" charset="-93"/>
                <a:ea typeface="+mn-ea"/>
                <a:cs typeface="Times New Roman" pitchFamily="18" charset="0"/>
              </a:rPr>
              <a:t>:</a:t>
            </a:r>
            <a:endPar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endParaRPr>
          </a:p>
        </p:txBody>
      </p:sp>
      <p:sp>
        <p:nvSpPr>
          <p:cNvPr id="21" name="TextBox 20"/>
          <p:cNvSpPr txBox="1"/>
          <p:nvPr/>
        </p:nvSpPr>
        <p:spPr>
          <a:xfrm>
            <a:off x="4774572" y="4638890"/>
            <a:ext cx="4954403"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7030A0"/>
                </a:solidFill>
                <a:effectLst/>
                <a:uLnTx/>
                <a:uFillTx/>
                <a:latin typeface="HP001 4H" panose="020B0603050302020204" pitchFamily="34" charset="0"/>
                <a:ea typeface="+mn-ea"/>
                <a:cs typeface="Times New Roman" pitchFamily="18" charset="0"/>
              </a:rPr>
              <a:t> </a:t>
            </a:r>
            <a:r>
              <a:rPr kumimoji="0" lang="en-US" sz="3200" b="1" i="0" u="none" strike="noStrike" kern="1200" cap="none" spc="0" normalizeH="0" baseline="0" noProof="0" dirty="0" smtClean="0">
                <a:ln>
                  <a:noFill/>
                </a:ln>
                <a:solidFill>
                  <a:srgbClr val="7030A0"/>
                </a:solidFill>
                <a:effectLst/>
                <a:uLnTx/>
                <a:uFillTx/>
                <a:latin typeface="HP001 4 hàng" panose="020B0603050302020204" pitchFamily="34" charset="-93"/>
                <a:ea typeface="+mn-ea"/>
                <a:cs typeface="Times New Roman" pitchFamily="18" charset="0"/>
              </a:rPr>
              <a:t>43 + 50 = 93 (</a:t>
            </a:r>
            <a:r>
              <a:rPr kumimoji="0" lang="en-US" sz="3200" b="1" i="0" u="none" strike="noStrike" kern="1200" cap="none" spc="0" normalizeH="0" baseline="0" noProof="0" dirty="0" err="1" smtClean="0">
                <a:ln>
                  <a:noFill/>
                </a:ln>
                <a:solidFill>
                  <a:srgbClr val="7030A0"/>
                </a:solidFill>
                <a:effectLst/>
                <a:uLnTx/>
                <a:uFillTx/>
                <a:latin typeface="HP001 4 hàng" panose="020B0603050302020204" pitchFamily="34" charset="-93"/>
                <a:ea typeface="+mn-ea"/>
                <a:cs typeface="Times New Roman" pitchFamily="18" charset="0"/>
              </a:rPr>
              <a:t>đốt</a:t>
            </a:r>
            <a:r>
              <a:rPr kumimoji="0" lang="en-US" sz="3200" b="1" i="0" u="none" strike="noStrike" kern="1200" cap="none" spc="0" normalizeH="0" baseline="0" noProof="0" dirty="0" smtClean="0">
                <a:ln>
                  <a:noFill/>
                </a:ln>
                <a:solidFill>
                  <a:srgbClr val="7030A0"/>
                </a:solidFill>
                <a:effectLst/>
                <a:uLnTx/>
                <a:uFillTx/>
                <a:latin typeface="HP001 4 hàng" panose="020B0603050302020204" pitchFamily="34" charset="-93"/>
                <a:ea typeface="+mn-ea"/>
                <a:cs typeface="Times New Roman" pitchFamily="18" charset="0"/>
              </a:rPr>
              <a:t>)</a:t>
            </a:r>
            <a:endPar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endParaRPr>
          </a:p>
        </p:txBody>
      </p:sp>
      <p:sp>
        <p:nvSpPr>
          <p:cNvPr id="23" name="TextBox 22"/>
          <p:cNvSpPr txBox="1"/>
          <p:nvPr/>
        </p:nvSpPr>
        <p:spPr>
          <a:xfrm>
            <a:off x="5471440" y="5275083"/>
            <a:ext cx="4954403"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7030A0"/>
                </a:solidFill>
                <a:effectLst/>
                <a:uLnTx/>
                <a:uFillTx/>
                <a:latin typeface="HP001 4H" panose="020B0603050302020204" pitchFamily="34" charset="0"/>
                <a:ea typeface="+mn-ea"/>
                <a:cs typeface="Times New Roman" pitchFamily="18" charset="0"/>
              </a:rPr>
              <a:t> </a:t>
            </a:r>
            <a:r>
              <a:rPr kumimoji="0" lang="en-US" sz="3200" b="1" i="0" u="none" strike="noStrike" kern="1200" cap="none" spc="0" normalizeH="0" baseline="0" noProof="0" dirty="0" err="1" smtClean="0">
                <a:ln>
                  <a:noFill/>
                </a:ln>
                <a:solidFill>
                  <a:srgbClr val="7030A0"/>
                </a:solidFill>
                <a:effectLst/>
                <a:uLnTx/>
                <a:uFillTx/>
                <a:latin typeface="HP001 4 hàng" panose="020B0603050302020204" pitchFamily="34" charset="-93"/>
                <a:ea typeface="+mn-ea"/>
                <a:cs typeface="Times New Roman" pitchFamily="18" charset="0"/>
              </a:rPr>
              <a:t>Đáp</a:t>
            </a:r>
            <a:r>
              <a:rPr kumimoji="0" lang="en-US" sz="3200" b="1" i="0" u="none" strike="noStrike" kern="1200" cap="none" spc="0" normalizeH="0" baseline="0" noProof="0" dirty="0" smtClean="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baseline="0" noProof="0" dirty="0" err="1" smtClean="0">
                <a:ln>
                  <a:noFill/>
                </a:ln>
                <a:solidFill>
                  <a:srgbClr val="7030A0"/>
                </a:solidFill>
                <a:effectLst/>
                <a:uLnTx/>
                <a:uFillTx/>
                <a:latin typeface="HP001 4 hàng" panose="020B0603050302020204" pitchFamily="34" charset="-93"/>
                <a:ea typeface="+mn-ea"/>
                <a:cs typeface="Times New Roman" pitchFamily="18" charset="0"/>
              </a:rPr>
              <a:t>số</a:t>
            </a:r>
            <a:r>
              <a:rPr kumimoji="0" lang="en-US" sz="3200" b="1" i="0" u="none" strike="noStrike" kern="1200" cap="none" spc="0" normalizeH="0" baseline="0" noProof="0" dirty="0" smtClean="0">
                <a:ln>
                  <a:noFill/>
                </a:ln>
                <a:solidFill>
                  <a:srgbClr val="7030A0"/>
                </a:solidFill>
                <a:effectLst/>
                <a:uLnTx/>
                <a:uFillTx/>
                <a:latin typeface="HP001 4 hàng" panose="020B0603050302020204" pitchFamily="34" charset="-93"/>
                <a:ea typeface="+mn-ea"/>
                <a:cs typeface="Times New Roman" pitchFamily="18" charset="0"/>
              </a:rPr>
              <a:t>: 93 </a:t>
            </a:r>
            <a:r>
              <a:rPr kumimoji="0" lang="en-US" sz="3200" b="1" i="0" u="none" strike="noStrike" kern="1200" cap="none" spc="0" normalizeH="0" baseline="0" noProof="0" dirty="0" err="1" smtClean="0">
                <a:ln>
                  <a:noFill/>
                </a:ln>
                <a:solidFill>
                  <a:srgbClr val="7030A0"/>
                </a:solidFill>
                <a:effectLst/>
                <a:uLnTx/>
                <a:uFillTx/>
                <a:latin typeface="HP001 4 hàng" panose="020B0603050302020204" pitchFamily="34" charset="-93"/>
                <a:ea typeface="+mn-ea"/>
                <a:cs typeface="Times New Roman" pitchFamily="18" charset="0"/>
              </a:rPr>
              <a:t>đốt</a:t>
            </a:r>
            <a:r>
              <a:rPr kumimoji="0" lang="en-US" sz="3200" b="1" i="0" u="none" strike="noStrike" kern="1200" cap="none" spc="0" normalizeH="0" noProof="0" dirty="0" smtClean="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noProof="0" dirty="0" err="1" smtClean="0">
                <a:ln>
                  <a:noFill/>
                </a:ln>
                <a:solidFill>
                  <a:srgbClr val="7030A0"/>
                </a:solidFill>
                <a:effectLst/>
                <a:uLnTx/>
                <a:uFillTx/>
                <a:latin typeface="HP001 4 hàng" panose="020B0603050302020204" pitchFamily="34" charset="-93"/>
                <a:ea typeface="+mn-ea"/>
                <a:cs typeface="Times New Roman" pitchFamily="18" charset="0"/>
              </a:rPr>
              <a:t>tre</a:t>
            </a:r>
            <a:r>
              <a:rPr kumimoji="0" lang="en-US" sz="3200" b="1" i="0" u="none" strike="noStrike" kern="1200" cap="none" spc="0" normalizeH="0" baseline="0" noProof="0" dirty="0" smtClean="0">
                <a:ln>
                  <a:noFill/>
                </a:ln>
                <a:solidFill>
                  <a:srgbClr val="7030A0"/>
                </a:solidFill>
                <a:effectLst/>
                <a:uLnTx/>
                <a:uFillTx/>
                <a:latin typeface="HP001 4 hàng" panose="020B0603050302020204" pitchFamily="34" charset="-93"/>
                <a:ea typeface="+mn-ea"/>
                <a:cs typeface="Times New Roman" pitchFamily="18" charset="0"/>
              </a:rPr>
              <a:t>.</a:t>
            </a:r>
            <a:endPar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endParaRPr>
          </a:p>
        </p:txBody>
      </p:sp>
    </p:spTree>
    <p:extLst>
      <p:ext uri="{BB962C8B-B14F-4D97-AF65-F5344CB8AC3E}">
        <p14:creationId xmlns:p14="http://schemas.microsoft.com/office/powerpoint/2010/main" val="1335496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p:cTn id="7" dur="500" fill="hold"/>
                                        <p:tgtEl>
                                          <p:spTgt spid="20"/>
                                        </p:tgtEl>
                                        <p:attrNameLst>
                                          <p:attrName>ppt_w</p:attrName>
                                        </p:attrNameLst>
                                      </p:cBhvr>
                                      <p:tavLst>
                                        <p:tav tm="0">
                                          <p:val>
                                            <p:fltVal val="0"/>
                                          </p:val>
                                        </p:tav>
                                        <p:tav tm="100000">
                                          <p:val>
                                            <p:strVal val="#ppt_w"/>
                                          </p:val>
                                        </p:tav>
                                      </p:tavLst>
                                    </p:anim>
                                    <p:anim calcmode="lin" valueType="num">
                                      <p:cBhvr>
                                        <p:cTn id="8" dur="500" fill="hold"/>
                                        <p:tgtEl>
                                          <p:spTgt spid="20"/>
                                        </p:tgtEl>
                                        <p:attrNameLst>
                                          <p:attrName>ppt_h</p:attrName>
                                        </p:attrNameLst>
                                      </p:cBhvr>
                                      <p:tavLst>
                                        <p:tav tm="0">
                                          <p:val>
                                            <p:fltVal val="0"/>
                                          </p:val>
                                        </p:tav>
                                        <p:tav tm="100000">
                                          <p:val>
                                            <p:strVal val="#ppt_h"/>
                                          </p:val>
                                        </p:tav>
                                      </p:tavLst>
                                    </p:anim>
                                    <p:animEffect transition="in" filter="fade">
                                      <p:cBhvr>
                                        <p:cTn id="9" dur="500"/>
                                        <p:tgtEl>
                                          <p:spTgt spid="20"/>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21"/>
                                        </p:tgtEl>
                                        <p:attrNameLst>
                                          <p:attrName>style.visibility</p:attrName>
                                        </p:attrNameLst>
                                      </p:cBhvr>
                                      <p:to>
                                        <p:strVal val="visible"/>
                                      </p:to>
                                    </p:set>
                                    <p:anim calcmode="lin" valueType="num">
                                      <p:cBhvr>
                                        <p:cTn id="14" dur="500" fill="hold"/>
                                        <p:tgtEl>
                                          <p:spTgt spid="21"/>
                                        </p:tgtEl>
                                        <p:attrNameLst>
                                          <p:attrName>ppt_w</p:attrName>
                                        </p:attrNameLst>
                                      </p:cBhvr>
                                      <p:tavLst>
                                        <p:tav tm="0">
                                          <p:val>
                                            <p:fltVal val="0"/>
                                          </p:val>
                                        </p:tav>
                                        <p:tav tm="100000">
                                          <p:val>
                                            <p:strVal val="#ppt_w"/>
                                          </p:val>
                                        </p:tav>
                                      </p:tavLst>
                                    </p:anim>
                                    <p:anim calcmode="lin" valueType="num">
                                      <p:cBhvr>
                                        <p:cTn id="15" dur="500" fill="hold"/>
                                        <p:tgtEl>
                                          <p:spTgt spid="21"/>
                                        </p:tgtEl>
                                        <p:attrNameLst>
                                          <p:attrName>ppt_h</p:attrName>
                                        </p:attrNameLst>
                                      </p:cBhvr>
                                      <p:tavLst>
                                        <p:tav tm="0">
                                          <p:val>
                                            <p:fltVal val="0"/>
                                          </p:val>
                                        </p:tav>
                                        <p:tav tm="100000">
                                          <p:val>
                                            <p:strVal val="#ppt_h"/>
                                          </p:val>
                                        </p:tav>
                                      </p:tavLst>
                                    </p:anim>
                                    <p:animEffect transition="in" filter="fade">
                                      <p:cBhvr>
                                        <p:cTn id="16" dur="500"/>
                                        <p:tgtEl>
                                          <p:spTgt spid="21"/>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23"/>
                                        </p:tgtEl>
                                        <p:attrNameLst>
                                          <p:attrName>style.visibility</p:attrName>
                                        </p:attrNameLst>
                                      </p:cBhvr>
                                      <p:to>
                                        <p:strVal val="visible"/>
                                      </p:to>
                                    </p:set>
                                    <p:anim calcmode="lin" valueType="num">
                                      <p:cBhvr>
                                        <p:cTn id="21" dur="500" fill="hold"/>
                                        <p:tgtEl>
                                          <p:spTgt spid="23"/>
                                        </p:tgtEl>
                                        <p:attrNameLst>
                                          <p:attrName>ppt_w</p:attrName>
                                        </p:attrNameLst>
                                      </p:cBhvr>
                                      <p:tavLst>
                                        <p:tav tm="0">
                                          <p:val>
                                            <p:fltVal val="0"/>
                                          </p:val>
                                        </p:tav>
                                        <p:tav tm="100000">
                                          <p:val>
                                            <p:strVal val="#ppt_w"/>
                                          </p:val>
                                        </p:tav>
                                      </p:tavLst>
                                    </p:anim>
                                    <p:anim calcmode="lin" valueType="num">
                                      <p:cBhvr>
                                        <p:cTn id="22" dur="500" fill="hold"/>
                                        <p:tgtEl>
                                          <p:spTgt spid="23"/>
                                        </p:tgtEl>
                                        <p:attrNameLst>
                                          <p:attrName>ppt_h</p:attrName>
                                        </p:attrNameLst>
                                      </p:cBhvr>
                                      <p:tavLst>
                                        <p:tav tm="0">
                                          <p:val>
                                            <p:fltVal val="0"/>
                                          </p:val>
                                        </p:tav>
                                        <p:tav tm="100000">
                                          <p:val>
                                            <p:strVal val="#ppt_h"/>
                                          </p:val>
                                        </p:tav>
                                      </p:tavLst>
                                    </p:anim>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3"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C:\Users\TUAN\Downloads\Luyện tập 1.png">
            <a:extLst>
              <a:ext uri="{FF2B5EF4-FFF2-40B4-BE49-F238E27FC236}">
                <a16:creationId xmlns:a16="http://schemas.microsoft.com/office/drawing/2014/main" id="{E3E3A2EA-1421-41CA-AA33-9605A937A313}"/>
              </a:ext>
            </a:extLst>
          </p:cNvPr>
          <p:cNvPicPr>
            <a:picLocks noChangeAspect="1" noChangeArrowheads="1"/>
          </p:cNvPicPr>
          <p:nvPr/>
        </p:nvPicPr>
        <p:blipFill>
          <a:blip r:embed="rId2" cstate="print"/>
          <a:srcRect/>
          <a:stretch>
            <a:fillRect/>
          </a:stretch>
        </p:blipFill>
        <p:spPr bwMode="auto">
          <a:xfrm>
            <a:off x="730152" y="328812"/>
            <a:ext cx="2237784" cy="863493"/>
          </a:xfrm>
          <a:prstGeom prst="rect">
            <a:avLst/>
          </a:prstGeom>
          <a:noFill/>
        </p:spPr>
      </p:pic>
      <p:sp>
        <p:nvSpPr>
          <p:cNvPr id="11" name="Oval 10">
            <a:extLst>
              <a:ext uri="{FF2B5EF4-FFF2-40B4-BE49-F238E27FC236}">
                <a16:creationId xmlns:a16="http://schemas.microsoft.com/office/drawing/2014/main" id="{8D262C7E-15B6-402B-A901-E0E5D8304647}"/>
              </a:ext>
            </a:extLst>
          </p:cNvPr>
          <p:cNvSpPr/>
          <p:nvPr/>
        </p:nvSpPr>
        <p:spPr>
          <a:xfrm>
            <a:off x="1076689" y="1368369"/>
            <a:ext cx="437322" cy="437322"/>
          </a:xfrm>
          <a:prstGeom prst="ellipse">
            <a:avLst/>
          </a:prstGeom>
          <a:solidFill>
            <a:srgbClr val="92D050"/>
          </a:solid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t>4</a:t>
            </a:r>
            <a:endParaRPr lang="vi-VN" sz="3200" b="1" dirty="0"/>
          </a:p>
        </p:txBody>
      </p:sp>
      <p:sp>
        <p:nvSpPr>
          <p:cNvPr id="12" name="TextBox 11">
            <a:extLst>
              <a:ext uri="{FF2B5EF4-FFF2-40B4-BE49-F238E27FC236}">
                <a16:creationId xmlns:a16="http://schemas.microsoft.com/office/drawing/2014/main" id="{E9053C29-8721-4E55-A59F-4A58DECC6BFB}"/>
              </a:ext>
            </a:extLst>
          </p:cNvPr>
          <p:cNvSpPr txBox="1"/>
          <p:nvPr/>
        </p:nvSpPr>
        <p:spPr>
          <a:xfrm>
            <a:off x="1514010" y="1368369"/>
            <a:ext cx="7851500" cy="461665"/>
          </a:xfrm>
          <a:prstGeom prst="rect">
            <a:avLst/>
          </a:prstGeom>
          <a:noFill/>
        </p:spPr>
        <p:txBody>
          <a:bodyPr wrap="square" rtlCol="0">
            <a:spAutoFit/>
          </a:bodyPr>
          <a:lstStyle/>
          <a:p>
            <a:pPr algn="just"/>
            <a:r>
              <a:rPr lang="vi-VN" sz="2400" dirty="0"/>
              <a:t>Tìm chữ số thích hợp.</a:t>
            </a:r>
          </a:p>
        </p:txBody>
      </p:sp>
      <p:pic>
        <p:nvPicPr>
          <p:cNvPr id="4" name="Picture 3">
            <a:extLst>
              <a:ext uri="{FF2B5EF4-FFF2-40B4-BE49-F238E27FC236}">
                <a16:creationId xmlns:a16="http://schemas.microsoft.com/office/drawing/2014/main" id="{A2FA3EF6-C656-48FE-8CB7-0A73F66A7BD9}"/>
              </a:ext>
            </a:extLst>
          </p:cNvPr>
          <p:cNvPicPr>
            <a:picLocks noChangeAspect="1"/>
          </p:cNvPicPr>
          <p:nvPr/>
        </p:nvPicPr>
        <p:blipFill>
          <a:blip r:embed="rId3">
            <a:clrChange>
              <a:clrFrom>
                <a:srgbClr val="FFFFFF"/>
              </a:clrFrom>
              <a:clrTo>
                <a:srgbClr val="FFFFFF">
                  <a:alpha val="0"/>
                </a:srgbClr>
              </a:clrTo>
            </a:clrChange>
            <a:extLst>
              <a:ext uri="{BEBA8EAE-BF5A-486C-A8C5-ECC9F3942E4B}">
                <a14:imgProps xmlns:a14="http://schemas.microsoft.com/office/drawing/2010/main">
                  <a14:imgLayer r:embed="rId4">
                    <a14:imgEffect>
                      <a14:sharpenSoften amount="50000"/>
                    </a14:imgEffect>
                    <a14:imgEffect>
                      <a14:saturation sat="200000"/>
                    </a14:imgEffect>
                  </a14:imgLayer>
                </a14:imgProps>
              </a:ext>
            </a:extLst>
          </a:blip>
          <a:stretch>
            <a:fillRect/>
          </a:stretch>
        </p:blipFill>
        <p:spPr>
          <a:xfrm>
            <a:off x="2182495" y="1954738"/>
            <a:ext cx="7867650" cy="1238250"/>
          </a:xfrm>
          <a:prstGeom prst="rect">
            <a:avLst/>
          </a:prstGeom>
        </p:spPr>
      </p:pic>
      <p:sp>
        <p:nvSpPr>
          <p:cNvPr id="15" name="Rectangle: Rounded Corners 14">
            <a:extLst>
              <a:ext uri="{FF2B5EF4-FFF2-40B4-BE49-F238E27FC236}">
                <a16:creationId xmlns:a16="http://schemas.microsoft.com/office/drawing/2014/main" id="{140A17CD-025B-4BA7-B153-C0703E64E530}"/>
              </a:ext>
            </a:extLst>
          </p:cNvPr>
          <p:cNvSpPr/>
          <p:nvPr/>
        </p:nvSpPr>
        <p:spPr>
          <a:xfrm>
            <a:off x="5002762" y="2353692"/>
            <a:ext cx="490006" cy="461664"/>
          </a:xfrm>
          <a:prstGeom prst="roundRect">
            <a:avLst/>
          </a:prstGeom>
          <a:solidFill>
            <a:schemeClr val="bg1"/>
          </a:solidFill>
          <a:ln w="38100">
            <a:solidFill>
              <a:srgbClr val="FFBA7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200" b="1" dirty="0">
                <a:solidFill>
                  <a:srgbClr val="FF0000"/>
                </a:solidFill>
              </a:rPr>
              <a:t>0</a:t>
            </a:r>
          </a:p>
        </p:txBody>
      </p:sp>
      <p:sp>
        <p:nvSpPr>
          <p:cNvPr id="16" name="Rectangle 15">
            <a:extLst>
              <a:ext uri="{FF2B5EF4-FFF2-40B4-BE49-F238E27FC236}">
                <a16:creationId xmlns:a16="http://schemas.microsoft.com/office/drawing/2014/main" id="{2107C627-712D-4D6B-8D48-B4BDCD7A2AE0}"/>
              </a:ext>
            </a:extLst>
          </p:cNvPr>
          <p:cNvSpPr/>
          <p:nvPr/>
        </p:nvSpPr>
        <p:spPr>
          <a:xfrm>
            <a:off x="3707412" y="2827392"/>
            <a:ext cx="585417" cy="523220"/>
          </a:xfrm>
          <a:prstGeom prst="rect">
            <a:avLst/>
          </a:prstGeom>
        </p:spPr>
        <p:txBody>
          <a:bodyPr wrap="none">
            <a:spAutoFit/>
          </a:bodyPr>
          <a:lstStyle/>
          <a:p>
            <a:r>
              <a:rPr lang="vi-VN" sz="2800">
                <a:solidFill>
                  <a:srgbClr val="0070C0"/>
                </a:solidFill>
              </a:rPr>
              <a:t>51</a:t>
            </a:r>
            <a:endParaRPr lang="vi-VN" sz="2800" dirty="0">
              <a:solidFill>
                <a:srgbClr val="0070C0"/>
              </a:solidFill>
            </a:endParaRPr>
          </a:p>
        </p:txBody>
      </p:sp>
      <p:sp>
        <p:nvSpPr>
          <p:cNvPr id="17" name="Rectangle: Rounded Corners 16">
            <a:extLst>
              <a:ext uri="{FF2B5EF4-FFF2-40B4-BE49-F238E27FC236}">
                <a16:creationId xmlns:a16="http://schemas.microsoft.com/office/drawing/2014/main" id="{2B90CD87-8911-4E8F-AD45-815B80AD5DFD}"/>
              </a:ext>
            </a:extLst>
          </p:cNvPr>
          <p:cNvSpPr/>
          <p:nvPr/>
        </p:nvSpPr>
        <p:spPr>
          <a:xfrm>
            <a:off x="9182155" y="2356101"/>
            <a:ext cx="490006" cy="461664"/>
          </a:xfrm>
          <a:prstGeom prst="roundRect">
            <a:avLst/>
          </a:prstGeom>
          <a:solidFill>
            <a:schemeClr val="bg1"/>
          </a:solidFill>
          <a:ln w="38100">
            <a:solidFill>
              <a:srgbClr val="FFBA7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200" b="1" dirty="0">
                <a:solidFill>
                  <a:srgbClr val="FF0000"/>
                </a:solidFill>
              </a:rPr>
              <a:t>9</a:t>
            </a:r>
          </a:p>
        </p:txBody>
      </p:sp>
      <p:sp>
        <p:nvSpPr>
          <p:cNvPr id="18" name="Rectangle 17">
            <a:extLst>
              <a:ext uri="{FF2B5EF4-FFF2-40B4-BE49-F238E27FC236}">
                <a16:creationId xmlns:a16="http://schemas.microsoft.com/office/drawing/2014/main" id="{4DAAE3D0-FAFD-4AC0-BA8A-BC978950939B}"/>
              </a:ext>
            </a:extLst>
          </p:cNvPr>
          <p:cNvSpPr/>
          <p:nvPr/>
        </p:nvSpPr>
        <p:spPr>
          <a:xfrm>
            <a:off x="7886805" y="2829801"/>
            <a:ext cx="585417" cy="523220"/>
          </a:xfrm>
          <a:prstGeom prst="rect">
            <a:avLst/>
          </a:prstGeom>
        </p:spPr>
        <p:txBody>
          <a:bodyPr wrap="square">
            <a:spAutoFit/>
          </a:bodyPr>
          <a:lstStyle/>
          <a:p>
            <a:r>
              <a:rPr lang="vi-VN" sz="2800" dirty="0">
                <a:solidFill>
                  <a:srgbClr val="0070C0"/>
                </a:solidFill>
              </a:rPr>
              <a:t>38</a:t>
            </a:r>
          </a:p>
        </p:txBody>
      </p:sp>
    </p:spTree>
    <p:extLst>
      <p:ext uri="{BB962C8B-B14F-4D97-AF65-F5344CB8AC3E}">
        <p14:creationId xmlns:p14="http://schemas.microsoft.com/office/powerpoint/2010/main" val="17198480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fade">
                                      <p:cBhvr>
                                        <p:cTn id="10" dur="500"/>
                                        <p:tgtEl>
                                          <p:spTgt spid="12"/>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37"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barn(outVertical)">
                                      <p:cBhvr>
                                        <p:cTn id="15" dur="500"/>
                                        <p:tgtEl>
                                          <p:spTgt spid="4"/>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16"/>
                                        </p:tgtEl>
                                        <p:attrNameLst>
                                          <p:attrName>style.visibility</p:attrName>
                                        </p:attrNameLst>
                                      </p:cBhvr>
                                      <p:to>
                                        <p:strVal val="visible"/>
                                      </p:to>
                                    </p:set>
                                    <p:animEffect transition="in" filter="fade">
                                      <p:cBhvr>
                                        <p:cTn id="20" dur="500"/>
                                        <p:tgtEl>
                                          <p:spTgt spid="16"/>
                                        </p:tgtEl>
                                      </p:cBhvr>
                                    </p:animEffect>
                                  </p:childTnLst>
                                </p:cTn>
                              </p:par>
                            </p:childTnLst>
                          </p:cTn>
                        </p:par>
                      </p:childTnLst>
                    </p:cTn>
                  </p:par>
                  <p:par>
                    <p:cTn id="21" fill="hold">
                      <p:stCondLst>
                        <p:cond delay="indefinite"/>
                      </p:stCondLst>
                      <p:childTnLst>
                        <p:par>
                          <p:cTn id="22" fill="hold">
                            <p:stCondLst>
                              <p:cond delay="0"/>
                            </p:stCondLst>
                            <p:childTnLst>
                              <p:par>
                                <p:cTn id="23" presetID="53" presetClass="entr" presetSubtype="16" fill="hold" grpId="0" nodeType="clickEffect">
                                  <p:stCondLst>
                                    <p:cond delay="0"/>
                                  </p:stCondLst>
                                  <p:childTnLst>
                                    <p:set>
                                      <p:cBhvr>
                                        <p:cTn id="24" dur="1" fill="hold">
                                          <p:stCondLst>
                                            <p:cond delay="0"/>
                                          </p:stCondLst>
                                        </p:cTn>
                                        <p:tgtEl>
                                          <p:spTgt spid="15"/>
                                        </p:tgtEl>
                                        <p:attrNameLst>
                                          <p:attrName>style.visibility</p:attrName>
                                        </p:attrNameLst>
                                      </p:cBhvr>
                                      <p:to>
                                        <p:strVal val="visible"/>
                                      </p:to>
                                    </p:set>
                                    <p:anim calcmode="lin" valueType="num">
                                      <p:cBhvr>
                                        <p:cTn id="25" dur="500" fill="hold"/>
                                        <p:tgtEl>
                                          <p:spTgt spid="15"/>
                                        </p:tgtEl>
                                        <p:attrNameLst>
                                          <p:attrName>ppt_w</p:attrName>
                                        </p:attrNameLst>
                                      </p:cBhvr>
                                      <p:tavLst>
                                        <p:tav tm="0">
                                          <p:val>
                                            <p:fltVal val="0"/>
                                          </p:val>
                                        </p:tav>
                                        <p:tav tm="100000">
                                          <p:val>
                                            <p:strVal val="#ppt_w"/>
                                          </p:val>
                                        </p:tav>
                                      </p:tavLst>
                                    </p:anim>
                                    <p:anim calcmode="lin" valueType="num">
                                      <p:cBhvr>
                                        <p:cTn id="26" dur="500" fill="hold"/>
                                        <p:tgtEl>
                                          <p:spTgt spid="15"/>
                                        </p:tgtEl>
                                        <p:attrNameLst>
                                          <p:attrName>ppt_h</p:attrName>
                                        </p:attrNameLst>
                                      </p:cBhvr>
                                      <p:tavLst>
                                        <p:tav tm="0">
                                          <p:val>
                                            <p:fltVal val="0"/>
                                          </p:val>
                                        </p:tav>
                                        <p:tav tm="100000">
                                          <p:val>
                                            <p:strVal val="#ppt_h"/>
                                          </p:val>
                                        </p:tav>
                                      </p:tavLst>
                                    </p:anim>
                                    <p:animEffect transition="in" filter="fade">
                                      <p:cBhvr>
                                        <p:cTn id="27" dur="500"/>
                                        <p:tgtEl>
                                          <p:spTgt spid="15"/>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500"/>
                                        <p:tgtEl>
                                          <p:spTgt spid="18"/>
                                        </p:tgtEl>
                                      </p:cBhvr>
                                    </p:animEffect>
                                  </p:childTnLst>
                                </p:cTn>
                              </p:par>
                            </p:childTnLst>
                          </p:cTn>
                        </p:par>
                      </p:childTnLst>
                    </p:cTn>
                  </p:par>
                  <p:par>
                    <p:cTn id="33" fill="hold">
                      <p:stCondLst>
                        <p:cond delay="indefinite"/>
                      </p:stCondLst>
                      <p:childTnLst>
                        <p:par>
                          <p:cTn id="34" fill="hold">
                            <p:stCondLst>
                              <p:cond delay="0"/>
                            </p:stCondLst>
                            <p:childTnLst>
                              <p:par>
                                <p:cTn id="35" presetID="53" presetClass="entr" presetSubtype="16" fill="hold" grpId="0" nodeType="clickEffect">
                                  <p:stCondLst>
                                    <p:cond delay="0"/>
                                  </p:stCondLst>
                                  <p:childTnLst>
                                    <p:set>
                                      <p:cBhvr>
                                        <p:cTn id="36" dur="1" fill="hold">
                                          <p:stCondLst>
                                            <p:cond delay="0"/>
                                          </p:stCondLst>
                                        </p:cTn>
                                        <p:tgtEl>
                                          <p:spTgt spid="17"/>
                                        </p:tgtEl>
                                        <p:attrNameLst>
                                          <p:attrName>style.visibility</p:attrName>
                                        </p:attrNameLst>
                                      </p:cBhvr>
                                      <p:to>
                                        <p:strVal val="visible"/>
                                      </p:to>
                                    </p:set>
                                    <p:anim calcmode="lin" valueType="num">
                                      <p:cBhvr>
                                        <p:cTn id="37" dur="500" fill="hold"/>
                                        <p:tgtEl>
                                          <p:spTgt spid="17"/>
                                        </p:tgtEl>
                                        <p:attrNameLst>
                                          <p:attrName>ppt_w</p:attrName>
                                        </p:attrNameLst>
                                      </p:cBhvr>
                                      <p:tavLst>
                                        <p:tav tm="0">
                                          <p:val>
                                            <p:fltVal val="0"/>
                                          </p:val>
                                        </p:tav>
                                        <p:tav tm="100000">
                                          <p:val>
                                            <p:strVal val="#ppt_w"/>
                                          </p:val>
                                        </p:tav>
                                      </p:tavLst>
                                    </p:anim>
                                    <p:anim calcmode="lin" valueType="num">
                                      <p:cBhvr>
                                        <p:cTn id="38" dur="500" fill="hold"/>
                                        <p:tgtEl>
                                          <p:spTgt spid="17"/>
                                        </p:tgtEl>
                                        <p:attrNameLst>
                                          <p:attrName>ppt_h</p:attrName>
                                        </p:attrNameLst>
                                      </p:cBhvr>
                                      <p:tavLst>
                                        <p:tav tm="0">
                                          <p:val>
                                            <p:fltVal val="0"/>
                                          </p:val>
                                        </p:tav>
                                        <p:tav tm="100000">
                                          <p:val>
                                            <p:strVal val="#ppt_h"/>
                                          </p:val>
                                        </p:tav>
                                      </p:tavLst>
                                    </p:anim>
                                    <p:animEffect transition="in" filter="fade">
                                      <p:cBhvr>
                                        <p:cTn id="3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P spid="15" grpId="0" animBg="1"/>
      <p:bldP spid="16" grpId="0"/>
      <p:bldP spid="17" grpId="0" animBg="1"/>
      <p:bldP spid="18"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224664261"/>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INKNOELEADERBOARD" val="440345563"/>
</p:tagLst>
</file>

<file path=ppt/theme/theme1.xml><?xml version="1.0" encoding="utf-8"?>
<a:theme xmlns:a="http://schemas.openxmlformats.org/drawingml/2006/main" name="Office Theme">
  <a:themeElements>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Custom 4">
      <a:majorFont>
        <a:latin typeface="UTM Cookies"/>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Theme">
  <a:themeElements>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Custom 4">
      <a:majorFont>
        <a:latin typeface="UTM Cookies"/>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2_Office Theme">
  <a:themeElements>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Custom 4">
      <a:majorFont>
        <a:latin typeface="UTM Cookies"/>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1051</TotalTime>
  <Words>400</Words>
  <Application>Microsoft Office PowerPoint</Application>
  <PresentationFormat>Widescreen</PresentationFormat>
  <Paragraphs>80</Paragraphs>
  <Slides>11</Slides>
  <Notes>0</Notes>
  <HiddenSlides>0</HiddenSlides>
  <MMClips>0</MMClips>
  <ScaleCrop>false</ScaleCrop>
  <HeadingPairs>
    <vt:vector size="6" baseType="variant">
      <vt:variant>
        <vt:lpstr>Fonts Used</vt:lpstr>
      </vt:variant>
      <vt:variant>
        <vt:i4>7</vt:i4>
      </vt:variant>
      <vt:variant>
        <vt:lpstr>Theme</vt:lpstr>
      </vt:variant>
      <vt:variant>
        <vt:i4>3</vt:i4>
      </vt:variant>
      <vt:variant>
        <vt:lpstr>Slide Titles</vt:lpstr>
      </vt:variant>
      <vt:variant>
        <vt:i4>11</vt:i4>
      </vt:variant>
    </vt:vector>
  </HeadingPairs>
  <TitlesOfParts>
    <vt:vector size="21" baseType="lpstr">
      <vt:lpstr>Arial</vt:lpstr>
      <vt:lpstr>等线</vt:lpstr>
      <vt:lpstr>HP001 4 hàng</vt:lpstr>
      <vt:lpstr>HP001 4H</vt:lpstr>
      <vt:lpstr>HP001 5 hàng</vt:lpstr>
      <vt:lpstr>Times New Roman</vt:lpstr>
      <vt:lpstr>UTM Cookies</vt:lpstr>
      <vt:lpstr>Office Theme</vt:lpstr>
      <vt:lpstr>1_Office Theme</vt:lpstr>
      <vt:lpstr>2_Office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Phạm Thanh Hằng (ADAS – GV)</dc:creator>
  <cp:lastModifiedBy>Admin</cp:lastModifiedBy>
  <cp:revision>88</cp:revision>
  <dcterms:created xsi:type="dcterms:W3CDTF">2021-06-02T01:34:28Z</dcterms:created>
  <dcterms:modified xsi:type="dcterms:W3CDTF">2021-12-06T00:44:30Z</dcterms:modified>
</cp:coreProperties>
</file>