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3.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2" r:id="rId1"/>
    <p:sldMasterId id="2147483841" r:id="rId2"/>
    <p:sldMasterId id="2147483898" r:id="rId3"/>
    <p:sldMasterId id="2147483920" r:id="rId4"/>
  </p:sldMasterIdLst>
  <p:notesMasterIdLst>
    <p:notesMasterId r:id="rId14"/>
  </p:notesMasterIdLst>
  <p:sldIdLst>
    <p:sldId id="332" r:id="rId5"/>
    <p:sldId id="346" r:id="rId6"/>
    <p:sldId id="343" r:id="rId7"/>
    <p:sldId id="344" r:id="rId8"/>
    <p:sldId id="349" r:id="rId9"/>
    <p:sldId id="350" r:id="rId10"/>
    <p:sldId id="351" r:id="rId11"/>
    <p:sldId id="347" r:id="rId12"/>
    <p:sldId id="345"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ran thao" initials="tt" lastIdx="1" clrIdx="0">
    <p:extLst>
      <p:ext uri="{19B8F6BF-5375-455C-9EA6-DF929625EA0E}">
        <p15:presenceInfo xmlns:p15="http://schemas.microsoft.com/office/powerpoint/2012/main" userId="b5ee1d2202d609f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94660"/>
  </p:normalViewPr>
  <p:slideViewPr>
    <p:cSldViewPr snapToGrid="0">
      <p:cViewPr varScale="1">
        <p:scale>
          <a:sx n="79" d="100"/>
          <a:sy n="79" d="100"/>
        </p:scale>
        <p:origin x="188"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0F4FF6-0C19-4085-A24B-D7CC56FA1061}" type="datetimeFigureOut">
              <a:rPr lang="en-US" smtClean="0"/>
              <a:t>12/3/2021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CFED00-B1CD-41CE-8CCC-0E16A0702E6A}" type="slidenum">
              <a:rPr lang="en-US" smtClean="0"/>
              <a:t>‹#›</a:t>
            </a:fld>
            <a:endParaRPr lang="en-US"/>
          </a:p>
        </p:txBody>
      </p:sp>
    </p:spTree>
    <p:extLst>
      <p:ext uri="{BB962C8B-B14F-4D97-AF65-F5344CB8AC3E}">
        <p14:creationId xmlns:p14="http://schemas.microsoft.com/office/powerpoint/2010/main" val="10809381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28CFED00-B1CD-41CE-8CCC-0E16A0702E6A}" type="slidenum">
              <a:rPr lang="en-US" smtClean="0"/>
              <a:t>9</a:t>
            </a:fld>
            <a:endParaRPr lang="en-US"/>
          </a:p>
        </p:txBody>
      </p:sp>
    </p:spTree>
    <p:extLst>
      <p:ext uri="{BB962C8B-B14F-4D97-AF65-F5344CB8AC3E}">
        <p14:creationId xmlns:p14="http://schemas.microsoft.com/office/powerpoint/2010/main" val="3527776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0152287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7738087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cSld name="14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0835938"/>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
  <p:cSld name="13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656147874"/>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
  <p:cSld name="12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013270376"/>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cSld name="1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447890"/>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
  <p:cSld name="10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4510141"/>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
  <p:cSld name="9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4279867666"/>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
  <p:cSld name="8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549645782"/>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
  <p:cSld name="7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7823272"/>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
  <p:cSld name="6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3745924"/>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
  <p:cSld name="5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9853517"/>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0405191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
  <p:cSld name="4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5892168"/>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cSld name="3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871833341"/>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
  <p:cSld name="2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5942599"/>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85940308"/>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A3C39D9B-1707-4BC2-A8DF-A9A95A2D1DDF}" type="datetimeFigureOut">
              <a:rPr lang="en-US" smtClean="0"/>
              <a:t>12/3/2021</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7E4F7387-1A44-43D0-A42C-0F5D255AB470}" type="slidenum">
              <a:rPr lang="en-US" smtClean="0"/>
              <a:t>‹#›</a:t>
            </a:fld>
            <a:endParaRPr lang="en-US"/>
          </a:p>
        </p:txBody>
      </p:sp>
      <p:sp>
        <p:nvSpPr>
          <p:cNvPr id="9" name="Picture Placeholder 8"/>
          <p:cNvSpPr>
            <a:spLocks noGrp="1"/>
          </p:cNvSpPr>
          <p:nvPr>
            <p:ph type="pic" sz="quarter" idx="13"/>
          </p:nvPr>
        </p:nvSpPr>
        <p:spPr>
          <a:xfrm>
            <a:off x="12301538" y="4252913"/>
            <a:ext cx="914400" cy="914400"/>
          </a:xfrm>
          <a:prstGeom prst="rect">
            <a:avLst/>
          </a:prstGeom>
        </p:spPr>
        <p:txBody>
          <a:bodyPr/>
          <a:lstStyle/>
          <a:p>
            <a:endParaRPr lang="en-US"/>
          </a:p>
        </p:txBody>
      </p:sp>
    </p:spTree>
    <p:extLst>
      <p:ext uri="{BB962C8B-B14F-4D97-AF65-F5344CB8AC3E}">
        <p14:creationId xmlns:p14="http://schemas.microsoft.com/office/powerpoint/2010/main" val="7919127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90"/>
        <p:cNvGrpSpPr/>
        <p:nvPr/>
      </p:nvGrpSpPr>
      <p:grpSpPr>
        <a:xfrm>
          <a:off x="0" y="0"/>
          <a:ext cx="0" cy="0"/>
          <a:chOff x="0" y="0"/>
          <a:chExt cx="0" cy="0"/>
        </a:xfrm>
      </p:grpSpPr>
      <p:sp>
        <p:nvSpPr>
          <p:cNvPr id="91" name="Google Shape;91;p15"/>
          <p:cNvSpPr txBox="1">
            <a:spLocks noGrp="1"/>
          </p:cNvSpPr>
          <p:nvPr>
            <p:ph type="subTitle" idx="1"/>
          </p:nvPr>
        </p:nvSpPr>
        <p:spPr>
          <a:xfrm rot="-201010">
            <a:off x="4567510" y="2130260"/>
            <a:ext cx="3798892" cy="761349"/>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Font typeface="Roboto"/>
              <a:buNone/>
              <a:defRPr sz="1867" b="0">
                <a:solidFill>
                  <a:schemeClr val="dk1"/>
                </a:solidFill>
              </a:defRPr>
            </a:lvl1pPr>
            <a:lvl2pPr lvl="1" algn="ctr" rtl="0">
              <a:lnSpc>
                <a:spcPct val="100000"/>
              </a:lnSpc>
              <a:spcBef>
                <a:spcPts val="0"/>
              </a:spcBef>
              <a:spcAft>
                <a:spcPts val="0"/>
              </a:spcAft>
              <a:buSzPts val="1400"/>
              <a:buFont typeface="Roboto"/>
              <a:buNone/>
              <a:defRPr>
                <a:latin typeface="Roboto"/>
                <a:ea typeface="Roboto"/>
                <a:cs typeface="Roboto"/>
                <a:sym typeface="Roboto"/>
              </a:defRPr>
            </a:lvl2pPr>
            <a:lvl3pPr lvl="2" algn="ctr" rtl="0">
              <a:lnSpc>
                <a:spcPct val="100000"/>
              </a:lnSpc>
              <a:spcBef>
                <a:spcPts val="0"/>
              </a:spcBef>
              <a:spcAft>
                <a:spcPts val="0"/>
              </a:spcAft>
              <a:buSzPts val="1400"/>
              <a:buFont typeface="Roboto"/>
              <a:buNone/>
              <a:defRPr>
                <a:latin typeface="Roboto"/>
                <a:ea typeface="Roboto"/>
                <a:cs typeface="Roboto"/>
                <a:sym typeface="Roboto"/>
              </a:defRPr>
            </a:lvl3pPr>
            <a:lvl4pPr lvl="3" algn="ctr" rtl="0">
              <a:lnSpc>
                <a:spcPct val="100000"/>
              </a:lnSpc>
              <a:spcBef>
                <a:spcPts val="0"/>
              </a:spcBef>
              <a:spcAft>
                <a:spcPts val="0"/>
              </a:spcAft>
              <a:buSzPts val="1400"/>
              <a:buFont typeface="Roboto"/>
              <a:buNone/>
              <a:defRPr>
                <a:latin typeface="Roboto"/>
                <a:ea typeface="Roboto"/>
                <a:cs typeface="Roboto"/>
                <a:sym typeface="Roboto"/>
              </a:defRPr>
            </a:lvl4pPr>
            <a:lvl5pPr lvl="4" algn="ctr" rtl="0">
              <a:lnSpc>
                <a:spcPct val="100000"/>
              </a:lnSpc>
              <a:spcBef>
                <a:spcPts val="0"/>
              </a:spcBef>
              <a:spcAft>
                <a:spcPts val="0"/>
              </a:spcAft>
              <a:buSzPts val="1400"/>
              <a:buFont typeface="Roboto"/>
              <a:buNone/>
              <a:defRPr>
                <a:latin typeface="Roboto"/>
                <a:ea typeface="Roboto"/>
                <a:cs typeface="Roboto"/>
                <a:sym typeface="Roboto"/>
              </a:defRPr>
            </a:lvl5pPr>
            <a:lvl6pPr lvl="5" algn="ctr" rtl="0">
              <a:lnSpc>
                <a:spcPct val="100000"/>
              </a:lnSpc>
              <a:spcBef>
                <a:spcPts val="0"/>
              </a:spcBef>
              <a:spcAft>
                <a:spcPts val="0"/>
              </a:spcAft>
              <a:buSzPts val="1400"/>
              <a:buFont typeface="Roboto"/>
              <a:buNone/>
              <a:defRPr>
                <a:latin typeface="Roboto"/>
                <a:ea typeface="Roboto"/>
                <a:cs typeface="Roboto"/>
                <a:sym typeface="Roboto"/>
              </a:defRPr>
            </a:lvl6pPr>
            <a:lvl7pPr lvl="6" algn="ctr" rtl="0">
              <a:lnSpc>
                <a:spcPct val="100000"/>
              </a:lnSpc>
              <a:spcBef>
                <a:spcPts val="0"/>
              </a:spcBef>
              <a:spcAft>
                <a:spcPts val="0"/>
              </a:spcAft>
              <a:buSzPts val="1400"/>
              <a:buFont typeface="Roboto"/>
              <a:buNone/>
              <a:defRPr>
                <a:latin typeface="Roboto"/>
                <a:ea typeface="Roboto"/>
                <a:cs typeface="Roboto"/>
                <a:sym typeface="Roboto"/>
              </a:defRPr>
            </a:lvl7pPr>
            <a:lvl8pPr lvl="7" algn="ctr" rtl="0">
              <a:lnSpc>
                <a:spcPct val="100000"/>
              </a:lnSpc>
              <a:spcBef>
                <a:spcPts val="0"/>
              </a:spcBef>
              <a:spcAft>
                <a:spcPts val="0"/>
              </a:spcAft>
              <a:buSzPts val="1400"/>
              <a:buFont typeface="Roboto"/>
              <a:buNone/>
              <a:defRPr>
                <a:latin typeface="Roboto"/>
                <a:ea typeface="Roboto"/>
                <a:cs typeface="Roboto"/>
                <a:sym typeface="Roboto"/>
              </a:defRPr>
            </a:lvl8pPr>
            <a:lvl9pPr lvl="8" algn="ctr" rtl="0">
              <a:lnSpc>
                <a:spcPct val="100000"/>
              </a:lnSpc>
              <a:spcBef>
                <a:spcPts val="0"/>
              </a:spcBef>
              <a:spcAft>
                <a:spcPts val="0"/>
              </a:spcAft>
              <a:buSzPts val="1400"/>
              <a:buFont typeface="Roboto"/>
              <a:buNone/>
              <a:defRPr>
                <a:latin typeface="Roboto"/>
                <a:ea typeface="Roboto"/>
                <a:cs typeface="Roboto"/>
                <a:sym typeface="Roboto"/>
              </a:defRPr>
            </a:lvl9pPr>
          </a:lstStyle>
          <a:p>
            <a:endParaRPr/>
          </a:p>
        </p:txBody>
      </p:sp>
      <p:sp>
        <p:nvSpPr>
          <p:cNvPr id="92" name="Google Shape;92;p15"/>
          <p:cNvSpPr txBox="1">
            <a:spLocks noGrp="1"/>
          </p:cNvSpPr>
          <p:nvPr>
            <p:ph type="subTitle" idx="2"/>
          </p:nvPr>
        </p:nvSpPr>
        <p:spPr>
          <a:xfrm>
            <a:off x="4568263" y="3631225"/>
            <a:ext cx="3798000" cy="761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Font typeface="Roboto"/>
              <a:buNone/>
              <a:defRPr sz="1867" b="0">
                <a:solidFill>
                  <a:schemeClr val="dk1"/>
                </a:solidFill>
              </a:defRPr>
            </a:lvl1pPr>
            <a:lvl2pPr lvl="1" algn="ctr" rtl="0">
              <a:lnSpc>
                <a:spcPct val="100000"/>
              </a:lnSpc>
              <a:spcBef>
                <a:spcPts val="0"/>
              </a:spcBef>
              <a:spcAft>
                <a:spcPts val="0"/>
              </a:spcAft>
              <a:buSzPts val="1400"/>
              <a:buFont typeface="Roboto"/>
              <a:buNone/>
              <a:defRPr>
                <a:latin typeface="Roboto"/>
                <a:ea typeface="Roboto"/>
                <a:cs typeface="Roboto"/>
                <a:sym typeface="Roboto"/>
              </a:defRPr>
            </a:lvl2pPr>
            <a:lvl3pPr lvl="2" algn="ctr" rtl="0">
              <a:lnSpc>
                <a:spcPct val="100000"/>
              </a:lnSpc>
              <a:spcBef>
                <a:spcPts val="0"/>
              </a:spcBef>
              <a:spcAft>
                <a:spcPts val="0"/>
              </a:spcAft>
              <a:buSzPts val="1400"/>
              <a:buFont typeface="Roboto"/>
              <a:buNone/>
              <a:defRPr>
                <a:latin typeface="Roboto"/>
                <a:ea typeface="Roboto"/>
                <a:cs typeface="Roboto"/>
                <a:sym typeface="Roboto"/>
              </a:defRPr>
            </a:lvl3pPr>
            <a:lvl4pPr lvl="3" algn="ctr" rtl="0">
              <a:lnSpc>
                <a:spcPct val="100000"/>
              </a:lnSpc>
              <a:spcBef>
                <a:spcPts val="0"/>
              </a:spcBef>
              <a:spcAft>
                <a:spcPts val="0"/>
              </a:spcAft>
              <a:buSzPts val="1400"/>
              <a:buFont typeface="Roboto"/>
              <a:buNone/>
              <a:defRPr>
                <a:latin typeface="Roboto"/>
                <a:ea typeface="Roboto"/>
                <a:cs typeface="Roboto"/>
                <a:sym typeface="Roboto"/>
              </a:defRPr>
            </a:lvl4pPr>
            <a:lvl5pPr lvl="4" algn="ctr" rtl="0">
              <a:lnSpc>
                <a:spcPct val="100000"/>
              </a:lnSpc>
              <a:spcBef>
                <a:spcPts val="0"/>
              </a:spcBef>
              <a:spcAft>
                <a:spcPts val="0"/>
              </a:spcAft>
              <a:buSzPts val="1400"/>
              <a:buFont typeface="Roboto"/>
              <a:buNone/>
              <a:defRPr>
                <a:latin typeface="Roboto"/>
                <a:ea typeface="Roboto"/>
                <a:cs typeface="Roboto"/>
                <a:sym typeface="Roboto"/>
              </a:defRPr>
            </a:lvl5pPr>
            <a:lvl6pPr lvl="5" algn="ctr" rtl="0">
              <a:lnSpc>
                <a:spcPct val="100000"/>
              </a:lnSpc>
              <a:spcBef>
                <a:spcPts val="0"/>
              </a:spcBef>
              <a:spcAft>
                <a:spcPts val="0"/>
              </a:spcAft>
              <a:buSzPts val="1400"/>
              <a:buFont typeface="Roboto"/>
              <a:buNone/>
              <a:defRPr>
                <a:latin typeface="Roboto"/>
                <a:ea typeface="Roboto"/>
                <a:cs typeface="Roboto"/>
                <a:sym typeface="Roboto"/>
              </a:defRPr>
            </a:lvl6pPr>
            <a:lvl7pPr lvl="6" algn="ctr" rtl="0">
              <a:lnSpc>
                <a:spcPct val="100000"/>
              </a:lnSpc>
              <a:spcBef>
                <a:spcPts val="0"/>
              </a:spcBef>
              <a:spcAft>
                <a:spcPts val="0"/>
              </a:spcAft>
              <a:buSzPts val="1400"/>
              <a:buFont typeface="Roboto"/>
              <a:buNone/>
              <a:defRPr>
                <a:latin typeface="Roboto"/>
                <a:ea typeface="Roboto"/>
                <a:cs typeface="Roboto"/>
                <a:sym typeface="Roboto"/>
              </a:defRPr>
            </a:lvl7pPr>
            <a:lvl8pPr lvl="7" algn="ctr" rtl="0">
              <a:lnSpc>
                <a:spcPct val="100000"/>
              </a:lnSpc>
              <a:spcBef>
                <a:spcPts val="0"/>
              </a:spcBef>
              <a:spcAft>
                <a:spcPts val="0"/>
              </a:spcAft>
              <a:buSzPts val="1400"/>
              <a:buFont typeface="Roboto"/>
              <a:buNone/>
              <a:defRPr>
                <a:latin typeface="Roboto"/>
                <a:ea typeface="Roboto"/>
                <a:cs typeface="Roboto"/>
                <a:sym typeface="Roboto"/>
              </a:defRPr>
            </a:lvl8pPr>
            <a:lvl9pPr lvl="8" algn="ctr" rtl="0">
              <a:lnSpc>
                <a:spcPct val="100000"/>
              </a:lnSpc>
              <a:spcBef>
                <a:spcPts val="0"/>
              </a:spcBef>
              <a:spcAft>
                <a:spcPts val="0"/>
              </a:spcAft>
              <a:buSzPts val="1400"/>
              <a:buFont typeface="Roboto"/>
              <a:buNone/>
              <a:defRPr>
                <a:latin typeface="Roboto"/>
                <a:ea typeface="Roboto"/>
                <a:cs typeface="Roboto"/>
                <a:sym typeface="Roboto"/>
              </a:defRPr>
            </a:lvl9pPr>
          </a:lstStyle>
          <a:p>
            <a:endParaRPr/>
          </a:p>
        </p:txBody>
      </p:sp>
      <p:sp>
        <p:nvSpPr>
          <p:cNvPr id="93" name="Google Shape;93;p15"/>
          <p:cNvSpPr txBox="1">
            <a:spLocks noGrp="1"/>
          </p:cNvSpPr>
          <p:nvPr>
            <p:ph type="ctrTitle"/>
          </p:nvPr>
        </p:nvSpPr>
        <p:spPr>
          <a:xfrm rot="-185413">
            <a:off x="4551046" y="1879377"/>
            <a:ext cx="1929205" cy="443849"/>
          </a:xfrm>
          <a:prstGeom prst="rect">
            <a:avLst/>
          </a:prstGeom>
          <a:ln>
            <a:noFill/>
          </a:ln>
        </p:spPr>
        <p:txBody>
          <a:bodyPr spcFirstLastPara="1" wrap="square" lIns="91425" tIns="91425" rIns="91425" bIns="91425" anchor="b" anchorCtr="0">
            <a:noAutofit/>
          </a:bodyPr>
          <a:lstStyle>
            <a:lvl1pPr lvl="0" rtl="0">
              <a:spcBef>
                <a:spcPts val="0"/>
              </a:spcBef>
              <a:spcAft>
                <a:spcPts val="0"/>
              </a:spcAft>
              <a:buSzPts val="1600"/>
              <a:buNone/>
              <a:defRPr sz="2667" b="0">
                <a:latin typeface="Nunito SemiBold"/>
                <a:ea typeface="Nunito SemiBold"/>
                <a:cs typeface="Nunito SemiBold"/>
                <a:sym typeface="Nunito SemiBold"/>
              </a:defRPr>
            </a:lvl1pPr>
            <a:lvl2pPr lvl="1" algn="ctr" rtl="0">
              <a:spcBef>
                <a:spcPts val="0"/>
              </a:spcBef>
              <a:spcAft>
                <a:spcPts val="0"/>
              </a:spcAft>
              <a:buSzPts val="1600"/>
              <a:buNone/>
              <a:defRPr sz="2133"/>
            </a:lvl2pPr>
            <a:lvl3pPr lvl="2" algn="ctr" rtl="0">
              <a:spcBef>
                <a:spcPts val="0"/>
              </a:spcBef>
              <a:spcAft>
                <a:spcPts val="0"/>
              </a:spcAft>
              <a:buSzPts val="1600"/>
              <a:buNone/>
              <a:defRPr sz="2133"/>
            </a:lvl3pPr>
            <a:lvl4pPr lvl="3" algn="ctr" rtl="0">
              <a:spcBef>
                <a:spcPts val="0"/>
              </a:spcBef>
              <a:spcAft>
                <a:spcPts val="0"/>
              </a:spcAft>
              <a:buSzPts val="1600"/>
              <a:buNone/>
              <a:defRPr sz="2133"/>
            </a:lvl4pPr>
            <a:lvl5pPr lvl="4" algn="ctr" rtl="0">
              <a:spcBef>
                <a:spcPts val="0"/>
              </a:spcBef>
              <a:spcAft>
                <a:spcPts val="0"/>
              </a:spcAft>
              <a:buSzPts val="1600"/>
              <a:buNone/>
              <a:defRPr sz="2133"/>
            </a:lvl5pPr>
            <a:lvl6pPr lvl="5" algn="ctr" rtl="0">
              <a:spcBef>
                <a:spcPts val="0"/>
              </a:spcBef>
              <a:spcAft>
                <a:spcPts val="0"/>
              </a:spcAft>
              <a:buSzPts val="1600"/>
              <a:buNone/>
              <a:defRPr sz="2133"/>
            </a:lvl6pPr>
            <a:lvl7pPr lvl="6" algn="ctr" rtl="0">
              <a:spcBef>
                <a:spcPts val="0"/>
              </a:spcBef>
              <a:spcAft>
                <a:spcPts val="0"/>
              </a:spcAft>
              <a:buSzPts val="1600"/>
              <a:buNone/>
              <a:defRPr sz="2133"/>
            </a:lvl7pPr>
            <a:lvl8pPr lvl="7" algn="ctr" rtl="0">
              <a:spcBef>
                <a:spcPts val="0"/>
              </a:spcBef>
              <a:spcAft>
                <a:spcPts val="0"/>
              </a:spcAft>
              <a:buSzPts val="1600"/>
              <a:buNone/>
              <a:defRPr sz="2133"/>
            </a:lvl8pPr>
            <a:lvl9pPr lvl="8" algn="ctr" rtl="0">
              <a:spcBef>
                <a:spcPts val="0"/>
              </a:spcBef>
              <a:spcAft>
                <a:spcPts val="0"/>
              </a:spcAft>
              <a:buSzPts val="1600"/>
              <a:buNone/>
              <a:defRPr sz="2133"/>
            </a:lvl9pPr>
          </a:lstStyle>
          <a:p>
            <a:endParaRPr/>
          </a:p>
        </p:txBody>
      </p:sp>
      <p:sp>
        <p:nvSpPr>
          <p:cNvPr id="94" name="Google Shape;94;p15"/>
          <p:cNvSpPr txBox="1">
            <a:spLocks noGrp="1"/>
          </p:cNvSpPr>
          <p:nvPr>
            <p:ph type="ctrTitle" idx="3"/>
          </p:nvPr>
        </p:nvSpPr>
        <p:spPr>
          <a:xfrm>
            <a:off x="4567667" y="3343015"/>
            <a:ext cx="1929200" cy="444000"/>
          </a:xfrm>
          <a:prstGeom prst="rect">
            <a:avLst/>
          </a:prstGeom>
          <a:ln>
            <a:noFill/>
          </a:ln>
        </p:spPr>
        <p:txBody>
          <a:bodyPr spcFirstLastPara="1" wrap="square" lIns="91425" tIns="91425" rIns="91425" bIns="91425" anchor="b" anchorCtr="0">
            <a:noAutofit/>
          </a:bodyPr>
          <a:lstStyle>
            <a:lvl1pPr lvl="0" rtl="0">
              <a:spcBef>
                <a:spcPts val="0"/>
              </a:spcBef>
              <a:spcAft>
                <a:spcPts val="0"/>
              </a:spcAft>
              <a:buSzPts val="1600"/>
              <a:buNone/>
              <a:defRPr sz="2667" b="0">
                <a:latin typeface="Nunito SemiBold"/>
                <a:ea typeface="Nunito SemiBold"/>
                <a:cs typeface="Nunito SemiBold"/>
                <a:sym typeface="Nunito SemiBold"/>
              </a:defRPr>
            </a:lvl1pPr>
            <a:lvl2pPr lvl="1" algn="ctr" rtl="0">
              <a:spcBef>
                <a:spcPts val="0"/>
              </a:spcBef>
              <a:spcAft>
                <a:spcPts val="0"/>
              </a:spcAft>
              <a:buSzPts val="1600"/>
              <a:buNone/>
              <a:defRPr sz="2133"/>
            </a:lvl2pPr>
            <a:lvl3pPr lvl="2" algn="ctr" rtl="0">
              <a:spcBef>
                <a:spcPts val="0"/>
              </a:spcBef>
              <a:spcAft>
                <a:spcPts val="0"/>
              </a:spcAft>
              <a:buSzPts val="1600"/>
              <a:buNone/>
              <a:defRPr sz="2133"/>
            </a:lvl3pPr>
            <a:lvl4pPr lvl="3" algn="ctr" rtl="0">
              <a:spcBef>
                <a:spcPts val="0"/>
              </a:spcBef>
              <a:spcAft>
                <a:spcPts val="0"/>
              </a:spcAft>
              <a:buSzPts val="1600"/>
              <a:buNone/>
              <a:defRPr sz="2133"/>
            </a:lvl4pPr>
            <a:lvl5pPr lvl="4" algn="ctr" rtl="0">
              <a:spcBef>
                <a:spcPts val="0"/>
              </a:spcBef>
              <a:spcAft>
                <a:spcPts val="0"/>
              </a:spcAft>
              <a:buSzPts val="1600"/>
              <a:buNone/>
              <a:defRPr sz="2133"/>
            </a:lvl5pPr>
            <a:lvl6pPr lvl="5" algn="ctr" rtl="0">
              <a:spcBef>
                <a:spcPts val="0"/>
              </a:spcBef>
              <a:spcAft>
                <a:spcPts val="0"/>
              </a:spcAft>
              <a:buSzPts val="1600"/>
              <a:buNone/>
              <a:defRPr sz="2133"/>
            </a:lvl6pPr>
            <a:lvl7pPr lvl="6" algn="ctr" rtl="0">
              <a:spcBef>
                <a:spcPts val="0"/>
              </a:spcBef>
              <a:spcAft>
                <a:spcPts val="0"/>
              </a:spcAft>
              <a:buSzPts val="1600"/>
              <a:buNone/>
              <a:defRPr sz="2133"/>
            </a:lvl7pPr>
            <a:lvl8pPr lvl="7" algn="ctr" rtl="0">
              <a:spcBef>
                <a:spcPts val="0"/>
              </a:spcBef>
              <a:spcAft>
                <a:spcPts val="0"/>
              </a:spcAft>
              <a:buSzPts val="1600"/>
              <a:buNone/>
              <a:defRPr sz="2133"/>
            </a:lvl8pPr>
            <a:lvl9pPr lvl="8" algn="ctr" rtl="0">
              <a:spcBef>
                <a:spcPts val="0"/>
              </a:spcBef>
              <a:spcAft>
                <a:spcPts val="0"/>
              </a:spcAft>
              <a:buSzPts val="1600"/>
              <a:buNone/>
              <a:defRPr sz="2133"/>
            </a:lvl9pPr>
          </a:lstStyle>
          <a:p>
            <a:endParaRPr/>
          </a:p>
        </p:txBody>
      </p:sp>
      <p:sp>
        <p:nvSpPr>
          <p:cNvPr id="95" name="Google Shape;95;p15"/>
          <p:cNvSpPr txBox="1">
            <a:spLocks noGrp="1"/>
          </p:cNvSpPr>
          <p:nvPr>
            <p:ph type="subTitle" idx="4"/>
          </p:nvPr>
        </p:nvSpPr>
        <p:spPr>
          <a:xfrm rot="-273526">
            <a:off x="4488490" y="5036135"/>
            <a:ext cx="3799621" cy="761324"/>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Font typeface="Roboto"/>
              <a:buNone/>
              <a:defRPr sz="1867" b="0">
                <a:solidFill>
                  <a:schemeClr val="dk1"/>
                </a:solidFill>
              </a:defRPr>
            </a:lvl1pPr>
            <a:lvl2pPr lvl="1" algn="ctr" rtl="0">
              <a:lnSpc>
                <a:spcPct val="100000"/>
              </a:lnSpc>
              <a:spcBef>
                <a:spcPts val="0"/>
              </a:spcBef>
              <a:spcAft>
                <a:spcPts val="0"/>
              </a:spcAft>
              <a:buSzPts val="1400"/>
              <a:buFont typeface="Roboto"/>
              <a:buNone/>
              <a:defRPr>
                <a:latin typeface="Roboto"/>
                <a:ea typeface="Roboto"/>
                <a:cs typeface="Roboto"/>
                <a:sym typeface="Roboto"/>
              </a:defRPr>
            </a:lvl2pPr>
            <a:lvl3pPr lvl="2" algn="ctr" rtl="0">
              <a:lnSpc>
                <a:spcPct val="100000"/>
              </a:lnSpc>
              <a:spcBef>
                <a:spcPts val="0"/>
              </a:spcBef>
              <a:spcAft>
                <a:spcPts val="0"/>
              </a:spcAft>
              <a:buSzPts val="1400"/>
              <a:buFont typeface="Roboto"/>
              <a:buNone/>
              <a:defRPr>
                <a:latin typeface="Roboto"/>
                <a:ea typeface="Roboto"/>
                <a:cs typeface="Roboto"/>
                <a:sym typeface="Roboto"/>
              </a:defRPr>
            </a:lvl3pPr>
            <a:lvl4pPr lvl="3" algn="ctr" rtl="0">
              <a:lnSpc>
                <a:spcPct val="100000"/>
              </a:lnSpc>
              <a:spcBef>
                <a:spcPts val="0"/>
              </a:spcBef>
              <a:spcAft>
                <a:spcPts val="0"/>
              </a:spcAft>
              <a:buSzPts val="1400"/>
              <a:buFont typeface="Roboto"/>
              <a:buNone/>
              <a:defRPr>
                <a:latin typeface="Roboto"/>
                <a:ea typeface="Roboto"/>
                <a:cs typeface="Roboto"/>
                <a:sym typeface="Roboto"/>
              </a:defRPr>
            </a:lvl4pPr>
            <a:lvl5pPr lvl="4" algn="ctr" rtl="0">
              <a:lnSpc>
                <a:spcPct val="100000"/>
              </a:lnSpc>
              <a:spcBef>
                <a:spcPts val="0"/>
              </a:spcBef>
              <a:spcAft>
                <a:spcPts val="0"/>
              </a:spcAft>
              <a:buSzPts val="1400"/>
              <a:buFont typeface="Roboto"/>
              <a:buNone/>
              <a:defRPr>
                <a:latin typeface="Roboto"/>
                <a:ea typeface="Roboto"/>
                <a:cs typeface="Roboto"/>
                <a:sym typeface="Roboto"/>
              </a:defRPr>
            </a:lvl5pPr>
            <a:lvl6pPr lvl="5" algn="ctr" rtl="0">
              <a:lnSpc>
                <a:spcPct val="100000"/>
              </a:lnSpc>
              <a:spcBef>
                <a:spcPts val="0"/>
              </a:spcBef>
              <a:spcAft>
                <a:spcPts val="0"/>
              </a:spcAft>
              <a:buSzPts val="1400"/>
              <a:buFont typeface="Roboto"/>
              <a:buNone/>
              <a:defRPr>
                <a:latin typeface="Roboto"/>
                <a:ea typeface="Roboto"/>
                <a:cs typeface="Roboto"/>
                <a:sym typeface="Roboto"/>
              </a:defRPr>
            </a:lvl6pPr>
            <a:lvl7pPr lvl="6" algn="ctr" rtl="0">
              <a:lnSpc>
                <a:spcPct val="100000"/>
              </a:lnSpc>
              <a:spcBef>
                <a:spcPts val="0"/>
              </a:spcBef>
              <a:spcAft>
                <a:spcPts val="0"/>
              </a:spcAft>
              <a:buSzPts val="1400"/>
              <a:buFont typeface="Roboto"/>
              <a:buNone/>
              <a:defRPr>
                <a:latin typeface="Roboto"/>
                <a:ea typeface="Roboto"/>
                <a:cs typeface="Roboto"/>
                <a:sym typeface="Roboto"/>
              </a:defRPr>
            </a:lvl7pPr>
            <a:lvl8pPr lvl="7" algn="ctr" rtl="0">
              <a:lnSpc>
                <a:spcPct val="100000"/>
              </a:lnSpc>
              <a:spcBef>
                <a:spcPts val="0"/>
              </a:spcBef>
              <a:spcAft>
                <a:spcPts val="0"/>
              </a:spcAft>
              <a:buSzPts val="1400"/>
              <a:buFont typeface="Roboto"/>
              <a:buNone/>
              <a:defRPr>
                <a:latin typeface="Roboto"/>
                <a:ea typeface="Roboto"/>
                <a:cs typeface="Roboto"/>
                <a:sym typeface="Roboto"/>
              </a:defRPr>
            </a:lvl8pPr>
            <a:lvl9pPr lvl="8" algn="ctr" rtl="0">
              <a:lnSpc>
                <a:spcPct val="100000"/>
              </a:lnSpc>
              <a:spcBef>
                <a:spcPts val="0"/>
              </a:spcBef>
              <a:spcAft>
                <a:spcPts val="0"/>
              </a:spcAft>
              <a:buSzPts val="1400"/>
              <a:buFont typeface="Roboto"/>
              <a:buNone/>
              <a:defRPr>
                <a:latin typeface="Roboto"/>
                <a:ea typeface="Roboto"/>
                <a:cs typeface="Roboto"/>
                <a:sym typeface="Roboto"/>
              </a:defRPr>
            </a:lvl9pPr>
          </a:lstStyle>
          <a:p>
            <a:endParaRPr/>
          </a:p>
        </p:txBody>
      </p:sp>
      <p:sp>
        <p:nvSpPr>
          <p:cNvPr id="96" name="Google Shape;96;p15"/>
          <p:cNvSpPr txBox="1">
            <a:spLocks noGrp="1"/>
          </p:cNvSpPr>
          <p:nvPr>
            <p:ph type="ctrTitle" idx="5"/>
          </p:nvPr>
        </p:nvSpPr>
        <p:spPr>
          <a:xfrm rot="-251841">
            <a:off x="4455622" y="4825113"/>
            <a:ext cx="1929175" cy="443984"/>
          </a:xfrm>
          <a:prstGeom prst="rect">
            <a:avLst/>
          </a:prstGeom>
          <a:ln>
            <a:noFill/>
          </a:ln>
        </p:spPr>
        <p:txBody>
          <a:bodyPr spcFirstLastPara="1" wrap="square" lIns="91425" tIns="91425" rIns="91425" bIns="91425" anchor="b" anchorCtr="0">
            <a:noAutofit/>
          </a:bodyPr>
          <a:lstStyle>
            <a:lvl1pPr lvl="0" rtl="0">
              <a:spcBef>
                <a:spcPts val="0"/>
              </a:spcBef>
              <a:spcAft>
                <a:spcPts val="0"/>
              </a:spcAft>
              <a:buSzPts val="1600"/>
              <a:buNone/>
              <a:defRPr sz="2667" b="0">
                <a:latin typeface="Nunito SemiBold"/>
                <a:ea typeface="Nunito SemiBold"/>
                <a:cs typeface="Nunito SemiBold"/>
                <a:sym typeface="Nunito SemiBold"/>
              </a:defRPr>
            </a:lvl1pPr>
            <a:lvl2pPr lvl="1" algn="ctr" rtl="0">
              <a:spcBef>
                <a:spcPts val="0"/>
              </a:spcBef>
              <a:spcAft>
                <a:spcPts val="0"/>
              </a:spcAft>
              <a:buSzPts val="1600"/>
              <a:buNone/>
              <a:defRPr sz="2133"/>
            </a:lvl2pPr>
            <a:lvl3pPr lvl="2" algn="ctr" rtl="0">
              <a:spcBef>
                <a:spcPts val="0"/>
              </a:spcBef>
              <a:spcAft>
                <a:spcPts val="0"/>
              </a:spcAft>
              <a:buSzPts val="1600"/>
              <a:buNone/>
              <a:defRPr sz="2133"/>
            </a:lvl3pPr>
            <a:lvl4pPr lvl="3" algn="ctr" rtl="0">
              <a:spcBef>
                <a:spcPts val="0"/>
              </a:spcBef>
              <a:spcAft>
                <a:spcPts val="0"/>
              </a:spcAft>
              <a:buSzPts val="1600"/>
              <a:buNone/>
              <a:defRPr sz="2133"/>
            </a:lvl4pPr>
            <a:lvl5pPr lvl="4" algn="ctr" rtl="0">
              <a:spcBef>
                <a:spcPts val="0"/>
              </a:spcBef>
              <a:spcAft>
                <a:spcPts val="0"/>
              </a:spcAft>
              <a:buSzPts val="1600"/>
              <a:buNone/>
              <a:defRPr sz="2133"/>
            </a:lvl5pPr>
            <a:lvl6pPr lvl="5" algn="ctr" rtl="0">
              <a:spcBef>
                <a:spcPts val="0"/>
              </a:spcBef>
              <a:spcAft>
                <a:spcPts val="0"/>
              </a:spcAft>
              <a:buSzPts val="1600"/>
              <a:buNone/>
              <a:defRPr sz="2133"/>
            </a:lvl6pPr>
            <a:lvl7pPr lvl="6" algn="ctr" rtl="0">
              <a:spcBef>
                <a:spcPts val="0"/>
              </a:spcBef>
              <a:spcAft>
                <a:spcPts val="0"/>
              </a:spcAft>
              <a:buSzPts val="1600"/>
              <a:buNone/>
              <a:defRPr sz="2133"/>
            </a:lvl7pPr>
            <a:lvl8pPr lvl="7" algn="ctr" rtl="0">
              <a:spcBef>
                <a:spcPts val="0"/>
              </a:spcBef>
              <a:spcAft>
                <a:spcPts val="0"/>
              </a:spcAft>
              <a:buSzPts val="1600"/>
              <a:buNone/>
              <a:defRPr sz="2133"/>
            </a:lvl8pPr>
            <a:lvl9pPr lvl="8" algn="ctr" rtl="0">
              <a:spcBef>
                <a:spcPts val="0"/>
              </a:spcBef>
              <a:spcAft>
                <a:spcPts val="0"/>
              </a:spcAft>
              <a:buSzPts val="1600"/>
              <a:buNone/>
              <a:defRPr sz="2133"/>
            </a:lvl9pPr>
          </a:lstStyle>
          <a:p>
            <a:endParaRPr/>
          </a:p>
        </p:txBody>
      </p:sp>
      <p:sp>
        <p:nvSpPr>
          <p:cNvPr id="97" name="Google Shape;97;p15"/>
          <p:cNvSpPr txBox="1">
            <a:spLocks noGrp="1"/>
          </p:cNvSpPr>
          <p:nvPr>
            <p:ph type="title" idx="6"/>
          </p:nvPr>
        </p:nvSpPr>
        <p:spPr>
          <a:xfrm>
            <a:off x="936400" y="806967"/>
            <a:ext cx="10344400" cy="5872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a:lvl1pPr>
            <a:lvl2pPr lvl="1" algn="ctr" rtl="0">
              <a:spcBef>
                <a:spcPts val="0"/>
              </a:spcBef>
              <a:spcAft>
                <a:spcPts val="0"/>
              </a:spcAft>
              <a:buSzPts val="2800"/>
              <a:buNone/>
              <a:defRPr sz="3733"/>
            </a:lvl2pPr>
            <a:lvl3pPr lvl="2" algn="ctr" rtl="0">
              <a:spcBef>
                <a:spcPts val="0"/>
              </a:spcBef>
              <a:spcAft>
                <a:spcPts val="0"/>
              </a:spcAft>
              <a:buSzPts val="2800"/>
              <a:buNone/>
              <a:defRPr sz="3733"/>
            </a:lvl3pPr>
            <a:lvl4pPr lvl="3" algn="ctr" rtl="0">
              <a:spcBef>
                <a:spcPts val="0"/>
              </a:spcBef>
              <a:spcAft>
                <a:spcPts val="0"/>
              </a:spcAft>
              <a:buSzPts val="2800"/>
              <a:buNone/>
              <a:defRPr sz="3733"/>
            </a:lvl4pPr>
            <a:lvl5pPr lvl="4" algn="ctr" rtl="0">
              <a:spcBef>
                <a:spcPts val="0"/>
              </a:spcBef>
              <a:spcAft>
                <a:spcPts val="0"/>
              </a:spcAft>
              <a:buSzPts val="2800"/>
              <a:buNone/>
              <a:defRPr sz="3733"/>
            </a:lvl5pPr>
            <a:lvl6pPr lvl="5" algn="ctr" rtl="0">
              <a:spcBef>
                <a:spcPts val="0"/>
              </a:spcBef>
              <a:spcAft>
                <a:spcPts val="0"/>
              </a:spcAft>
              <a:buSzPts val="2800"/>
              <a:buNone/>
              <a:defRPr sz="3733"/>
            </a:lvl6pPr>
            <a:lvl7pPr lvl="6" algn="ctr" rtl="0">
              <a:spcBef>
                <a:spcPts val="0"/>
              </a:spcBef>
              <a:spcAft>
                <a:spcPts val="0"/>
              </a:spcAft>
              <a:buSzPts val="2800"/>
              <a:buNone/>
              <a:defRPr sz="3733"/>
            </a:lvl7pPr>
            <a:lvl8pPr lvl="7" algn="ctr" rtl="0">
              <a:spcBef>
                <a:spcPts val="0"/>
              </a:spcBef>
              <a:spcAft>
                <a:spcPts val="0"/>
              </a:spcAft>
              <a:buSzPts val="2800"/>
              <a:buNone/>
              <a:defRPr sz="3733"/>
            </a:lvl8pPr>
            <a:lvl9pPr lvl="8" algn="ctr" rtl="0">
              <a:spcBef>
                <a:spcPts val="0"/>
              </a:spcBef>
              <a:spcAft>
                <a:spcPts val="0"/>
              </a:spcAft>
              <a:buSzPts val="2800"/>
              <a:buNone/>
              <a:defRPr sz="3733"/>
            </a:lvl9pPr>
          </a:lstStyle>
          <a:p>
            <a:endParaRPr/>
          </a:p>
        </p:txBody>
      </p:sp>
    </p:spTree>
    <p:extLst>
      <p:ext uri="{BB962C8B-B14F-4D97-AF65-F5344CB8AC3E}">
        <p14:creationId xmlns:p14="http://schemas.microsoft.com/office/powerpoint/2010/main" val="328729984"/>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four columns ">
  <p:cSld name="Title and four columns ">
    <p:spTree>
      <p:nvGrpSpPr>
        <p:cNvPr id="1" name="Shape 98"/>
        <p:cNvGrpSpPr/>
        <p:nvPr/>
      </p:nvGrpSpPr>
      <p:grpSpPr>
        <a:xfrm>
          <a:off x="0" y="0"/>
          <a:ext cx="0" cy="0"/>
          <a:chOff x="0" y="0"/>
          <a:chExt cx="0" cy="0"/>
        </a:xfrm>
      </p:grpSpPr>
      <p:sp>
        <p:nvSpPr>
          <p:cNvPr id="99" name="Google Shape;99;p16"/>
          <p:cNvSpPr txBox="1">
            <a:spLocks noGrp="1"/>
          </p:cNvSpPr>
          <p:nvPr>
            <p:ph type="ctrTitle"/>
          </p:nvPr>
        </p:nvSpPr>
        <p:spPr>
          <a:xfrm>
            <a:off x="2807849" y="2436767"/>
            <a:ext cx="2429200" cy="5444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Clr>
                <a:srgbClr val="41294A"/>
              </a:buClr>
              <a:buSzPts val="2000"/>
              <a:buFont typeface="Montserrat Medium"/>
              <a:buNone/>
              <a:defRPr sz="2667" b="1">
                <a:latin typeface="Nunito"/>
                <a:ea typeface="Nunito"/>
                <a:cs typeface="Nunito"/>
                <a:sym typeface="Nunito"/>
              </a:defRPr>
            </a:lvl1pPr>
            <a:lvl2pPr lvl="1" algn="ctr" rtl="0">
              <a:spcBef>
                <a:spcPts val="0"/>
              </a:spcBef>
              <a:spcAft>
                <a:spcPts val="0"/>
              </a:spcAft>
              <a:buClr>
                <a:srgbClr val="41294A"/>
              </a:buClr>
              <a:buSzPts val="2000"/>
              <a:buFont typeface="Montserrat Medium"/>
              <a:buNone/>
              <a:defRPr sz="2667" b="0">
                <a:solidFill>
                  <a:srgbClr val="41294A"/>
                </a:solidFill>
                <a:latin typeface="Montserrat Medium"/>
                <a:ea typeface="Montserrat Medium"/>
                <a:cs typeface="Montserrat Medium"/>
                <a:sym typeface="Montserrat Medium"/>
              </a:defRPr>
            </a:lvl2pPr>
            <a:lvl3pPr lvl="2" algn="ctr" rtl="0">
              <a:spcBef>
                <a:spcPts val="0"/>
              </a:spcBef>
              <a:spcAft>
                <a:spcPts val="0"/>
              </a:spcAft>
              <a:buClr>
                <a:srgbClr val="41294A"/>
              </a:buClr>
              <a:buSzPts val="2000"/>
              <a:buFont typeface="Montserrat Medium"/>
              <a:buNone/>
              <a:defRPr sz="2667" b="0">
                <a:solidFill>
                  <a:srgbClr val="41294A"/>
                </a:solidFill>
                <a:latin typeface="Montserrat Medium"/>
                <a:ea typeface="Montserrat Medium"/>
                <a:cs typeface="Montserrat Medium"/>
                <a:sym typeface="Montserrat Medium"/>
              </a:defRPr>
            </a:lvl3pPr>
            <a:lvl4pPr lvl="3" algn="ctr" rtl="0">
              <a:spcBef>
                <a:spcPts val="0"/>
              </a:spcBef>
              <a:spcAft>
                <a:spcPts val="0"/>
              </a:spcAft>
              <a:buClr>
                <a:srgbClr val="41294A"/>
              </a:buClr>
              <a:buSzPts val="2000"/>
              <a:buFont typeface="Montserrat Medium"/>
              <a:buNone/>
              <a:defRPr sz="2667" b="0">
                <a:solidFill>
                  <a:srgbClr val="41294A"/>
                </a:solidFill>
                <a:latin typeface="Montserrat Medium"/>
                <a:ea typeface="Montserrat Medium"/>
                <a:cs typeface="Montserrat Medium"/>
                <a:sym typeface="Montserrat Medium"/>
              </a:defRPr>
            </a:lvl4pPr>
            <a:lvl5pPr lvl="4" algn="ctr" rtl="0">
              <a:spcBef>
                <a:spcPts val="0"/>
              </a:spcBef>
              <a:spcAft>
                <a:spcPts val="0"/>
              </a:spcAft>
              <a:buClr>
                <a:srgbClr val="41294A"/>
              </a:buClr>
              <a:buSzPts val="2000"/>
              <a:buFont typeface="Montserrat Medium"/>
              <a:buNone/>
              <a:defRPr sz="2667" b="0">
                <a:solidFill>
                  <a:srgbClr val="41294A"/>
                </a:solidFill>
                <a:latin typeface="Montserrat Medium"/>
                <a:ea typeface="Montserrat Medium"/>
                <a:cs typeface="Montserrat Medium"/>
                <a:sym typeface="Montserrat Medium"/>
              </a:defRPr>
            </a:lvl5pPr>
            <a:lvl6pPr lvl="5" algn="ctr" rtl="0">
              <a:spcBef>
                <a:spcPts val="0"/>
              </a:spcBef>
              <a:spcAft>
                <a:spcPts val="0"/>
              </a:spcAft>
              <a:buClr>
                <a:srgbClr val="41294A"/>
              </a:buClr>
              <a:buSzPts val="2000"/>
              <a:buFont typeface="Montserrat Medium"/>
              <a:buNone/>
              <a:defRPr sz="2667" b="0">
                <a:solidFill>
                  <a:srgbClr val="41294A"/>
                </a:solidFill>
                <a:latin typeface="Montserrat Medium"/>
                <a:ea typeface="Montserrat Medium"/>
                <a:cs typeface="Montserrat Medium"/>
                <a:sym typeface="Montserrat Medium"/>
              </a:defRPr>
            </a:lvl6pPr>
            <a:lvl7pPr lvl="6" algn="ctr" rtl="0">
              <a:spcBef>
                <a:spcPts val="0"/>
              </a:spcBef>
              <a:spcAft>
                <a:spcPts val="0"/>
              </a:spcAft>
              <a:buClr>
                <a:srgbClr val="41294A"/>
              </a:buClr>
              <a:buSzPts val="2000"/>
              <a:buFont typeface="Montserrat Medium"/>
              <a:buNone/>
              <a:defRPr sz="2667" b="0">
                <a:solidFill>
                  <a:srgbClr val="41294A"/>
                </a:solidFill>
                <a:latin typeface="Montserrat Medium"/>
                <a:ea typeface="Montserrat Medium"/>
                <a:cs typeface="Montserrat Medium"/>
                <a:sym typeface="Montserrat Medium"/>
              </a:defRPr>
            </a:lvl7pPr>
            <a:lvl8pPr lvl="7" algn="ctr" rtl="0">
              <a:spcBef>
                <a:spcPts val="0"/>
              </a:spcBef>
              <a:spcAft>
                <a:spcPts val="0"/>
              </a:spcAft>
              <a:buClr>
                <a:srgbClr val="41294A"/>
              </a:buClr>
              <a:buSzPts val="2000"/>
              <a:buFont typeface="Montserrat Medium"/>
              <a:buNone/>
              <a:defRPr sz="2667" b="0">
                <a:solidFill>
                  <a:srgbClr val="41294A"/>
                </a:solidFill>
                <a:latin typeface="Montserrat Medium"/>
                <a:ea typeface="Montserrat Medium"/>
                <a:cs typeface="Montserrat Medium"/>
                <a:sym typeface="Montserrat Medium"/>
              </a:defRPr>
            </a:lvl8pPr>
            <a:lvl9pPr lvl="8" algn="ctr" rtl="0">
              <a:spcBef>
                <a:spcPts val="0"/>
              </a:spcBef>
              <a:spcAft>
                <a:spcPts val="0"/>
              </a:spcAft>
              <a:buClr>
                <a:srgbClr val="41294A"/>
              </a:buClr>
              <a:buSzPts val="2000"/>
              <a:buFont typeface="Montserrat Medium"/>
              <a:buNone/>
              <a:defRPr sz="2667" b="0">
                <a:solidFill>
                  <a:srgbClr val="41294A"/>
                </a:solidFill>
                <a:latin typeface="Montserrat Medium"/>
                <a:ea typeface="Montserrat Medium"/>
                <a:cs typeface="Montserrat Medium"/>
                <a:sym typeface="Montserrat Medium"/>
              </a:defRPr>
            </a:lvl9pPr>
          </a:lstStyle>
          <a:p>
            <a:endParaRPr/>
          </a:p>
        </p:txBody>
      </p:sp>
      <p:sp>
        <p:nvSpPr>
          <p:cNvPr id="100" name="Google Shape;100;p16"/>
          <p:cNvSpPr txBox="1">
            <a:spLocks noGrp="1"/>
          </p:cNvSpPr>
          <p:nvPr>
            <p:ph type="subTitle" idx="1"/>
          </p:nvPr>
        </p:nvSpPr>
        <p:spPr>
          <a:xfrm>
            <a:off x="2539049" y="2855184"/>
            <a:ext cx="2966800" cy="77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Font typeface="Montserrat"/>
              <a:buNone/>
              <a:defRPr sz="1867" b="0">
                <a:solidFill>
                  <a:schemeClr val="dk1"/>
                </a:solidFill>
              </a:defRPr>
            </a:lvl1pPr>
            <a:lvl2pPr lvl="1" algn="ctr" rtl="0">
              <a:lnSpc>
                <a:spcPct val="100000"/>
              </a:lnSpc>
              <a:spcBef>
                <a:spcPts val="0"/>
              </a:spcBef>
              <a:spcAft>
                <a:spcPts val="0"/>
              </a:spcAft>
              <a:buSzPts val="1400"/>
              <a:buFont typeface="Montserrat"/>
              <a:buNone/>
              <a:defRPr>
                <a:latin typeface="Montserrat"/>
                <a:ea typeface="Montserrat"/>
                <a:cs typeface="Montserrat"/>
                <a:sym typeface="Montserrat"/>
              </a:defRPr>
            </a:lvl2pPr>
            <a:lvl3pPr lvl="2" algn="ctr" rtl="0">
              <a:lnSpc>
                <a:spcPct val="100000"/>
              </a:lnSpc>
              <a:spcBef>
                <a:spcPts val="0"/>
              </a:spcBef>
              <a:spcAft>
                <a:spcPts val="0"/>
              </a:spcAft>
              <a:buSzPts val="1400"/>
              <a:buFont typeface="Montserrat"/>
              <a:buNone/>
              <a:defRPr>
                <a:latin typeface="Montserrat"/>
                <a:ea typeface="Montserrat"/>
                <a:cs typeface="Montserrat"/>
                <a:sym typeface="Montserrat"/>
              </a:defRPr>
            </a:lvl3pPr>
            <a:lvl4pPr lvl="3" algn="ctr" rtl="0">
              <a:lnSpc>
                <a:spcPct val="100000"/>
              </a:lnSpc>
              <a:spcBef>
                <a:spcPts val="0"/>
              </a:spcBef>
              <a:spcAft>
                <a:spcPts val="0"/>
              </a:spcAft>
              <a:buSzPts val="1400"/>
              <a:buFont typeface="Montserrat"/>
              <a:buNone/>
              <a:defRPr>
                <a:latin typeface="Montserrat"/>
                <a:ea typeface="Montserrat"/>
                <a:cs typeface="Montserrat"/>
                <a:sym typeface="Montserrat"/>
              </a:defRPr>
            </a:lvl4pPr>
            <a:lvl5pPr lvl="4" algn="ctr" rtl="0">
              <a:lnSpc>
                <a:spcPct val="100000"/>
              </a:lnSpc>
              <a:spcBef>
                <a:spcPts val="0"/>
              </a:spcBef>
              <a:spcAft>
                <a:spcPts val="0"/>
              </a:spcAft>
              <a:buSzPts val="1400"/>
              <a:buFont typeface="Montserrat"/>
              <a:buNone/>
              <a:defRPr>
                <a:latin typeface="Montserrat"/>
                <a:ea typeface="Montserrat"/>
                <a:cs typeface="Montserrat"/>
                <a:sym typeface="Montserrat"/>
              </a:defRPr>
            </a:lvl5pPr>
            <a:lvl6pPr lvl="5" algn="ctr" rtl="0">
              <a:lnSpc>
                <a:spcPct val="100000"/>
              </a:lnSpc>
              <a:spcBef>
                <a:spcPts val="0"/>
              </a:spcBef>
              <a:spcAft>
                <a:spcPts val="0"/>
              </a:spcAft>
              <a:buSzPts val="1400"/>
              <a:buFont typeface="Montserrat"/>
              <a:buNone/>
              <a:defRPr>
                <a:latin typeface="Montserrat"/>
                <a:ea typeface="Montserrat"/>
                <a:cs typeface="Montserrat"/>
                <a:sym typeface="Montserrat"/>
              </a:defRPr>
            </a:lvl6pPr>
            <a:lvl7pPr lvl="6" algn="ctr" rtl="0">
              <a:lnSpc>
                <a:spcPct val="100000"/>
              </a:lnSpc>
              <a:spcBef>
                <a:spcPts val="0"/>
              </a:spcBef>
              <a:spcAft>
                <a:spcPts val="0"/>
              </a:spcAft>
              <a:buSzPts val="1400"/>
              <a:buFont typeface="Montserrat"/>
              <a:buNone/>
              <a:defRPr>
                <a:latin typeface="Montserrat"/>
                <a:ea typeface="Montserrat"/>
                <a:cs typeface="Montserrat"/>
                <a:sym typeface="Montserrat"/>
              </a:defRPr>
            </a:lvl7pPr>
            <a:lvl8pPr lvl="7" algn="ctr" rtl="0">
              <a:lnSpc>
                <a:spcPct val="100000"/>
              </a:lnSpc>
              <a:spcBef>
                <a:spcPts val="0"/>
              </a:spcBef>
              <a:spcAft>
                <a:spcPts val="0"/>
              </a:spcAft>
              <a:buSzPts val="1400"/>
              <a:buFont typeface="Montserrat"/>
              <a:buNone/>
              <a:defRPr>
                <a:latin typeface="Montserrat"/>
                <a:ea typeface="Montserrat"/>
                <a:cs typeface="Montserrat"/>
                <a:sym typeface="Montserrat"/>
              </a:defRPr>
            </a:lvl8pPr>
            <a:lvl9pPr lvl="8" algn="ctr" rtl="0">
              <a:lnSpc>
                <a:spcPct val="100000"/>
              </a:lnSpc>
              <a:spcBef>
                <a:spcPts val="0"/>
              </a:spcBef>
              <a:spcAft>
                <a:spcPts val="0"/>
              </a:spcAft>
              <a:buSzPts val="1400"/>
              <a:buFont typeface="Montserrat"/>
              <a:buNone/>
              <a:defRPr>
                <a:latin typeface="Montserrat"/>
                <a:ea typeface="Montserrat"/>
                <a:cs typeface="Montserrat"/>
                <a:sym typeface="Montserrat"/>
              </a:defRPr>
            </a:lvl9pPr>
          </a:lstStyle>
          <a:p>
            <a:endParaRPr/>
          </a:p>
        </p:txBody>
      </p:sp>
      <p:sp>
        <p:nvSpPr>
          <p:cNvPr id="101" name="Google Shape;101;p16"/>
          <p:cNvSpPr txBox="1">
            <a:spLocks noGrp="1"/>
          </p:cNvSpPr>
          <p:nvPr>
            <p:ph type="ctrTitle" idx="2"/>
          </p:nvPr>
        </p:nvSpPr>
        <p:spPr>
          <a:xfrm>
            <a:off x="6853351" y="2436767"/>
            <a:ext cx="2429200" cy="5444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Clr>
                <a:srgbClr val="41294A"/>
              </a:buClr>
              <a:buSzPts val="2000"/>
              <a:buFont typeface="Montserrat Medium"/>
              <a:buNone/>
              <a:defRPr sz="2667" b="1">
                <a:latin typeface="Nunito"/>
                <a:ea typeface="Nunito"/>
                <a:cs typeface="Nunito"/>
                <a:sym typeface="Nunito"/>
              </a:defRPr>
            </a:lvl1pPr>
            <a:lvl2pPr lvl="1" algn="ctr" rtl="0">
              <a:spcBef>
                <a:spcPts val="0"/>
              </a:spcBef>
              <a:spcAft>
                <a:spcPts val="0"/>
              </a:spcAft>
              <a:buClr>
                <a:srgbClr val="41294A"/>
              </a:buClr>
              <a:buSzPts val="2000"/>
              <a:buFont typeface="Montserrat Medium"/>
              <a:buNone/>
              <a:defRPr sz="2667" b="0">
                <a:solidFill>
                  <a:srgbClr val="41294A"/>
                </a:solidFill>
                <a:latin typeface="Montserrat Medium"/>
                <a:ea typeface="Montserrat Medium"/>
                <a:cs typeface="Montserrat Medium"/>
                <a:sym typeface="Montserrat Medium"/>
              </a:defRPr>
            </a:lvl2pPr>
            <a:lvl3pPr lvl="2" algn="ctr" rtl="0">
              <a:spcBef>
                <a:spcPts val="0"/>
              </a:spcBef>
              <a:spcAft>
                <a:spcPts val="0"/>
              </a:spcAft>
              <a:buClr>
                <a:srgbClr val="41294A"/>
              </a:buClr>
              <a:buSzPts val="2000"/>
              <a:buFont typeface="Montserrat Medium"/>
              <a:buNone/>
              <a:defRPr sz="2667" b="0">
                <a:solidFill>
                  <a:srgbClr val="41294A"/>
                </a:solidFill>
                <a:latin typeface="Montserrat Medium"/>
                <a:ea typeface="Montserrat Medium"/>
                <a:cs typeface="Montserrat Medium"/>
                <a:sym typeface="Montserrat Medium"/>
              </a:defRPr>
            </a:lvl3pPr>
            <a:lvl4pPr lvl="3" algn="ctr" rtl="0">
              <a:spcBef>
                <a:spcPts val="0"/>
              </a:spcBef>
              <a:spcAft>
                <a:spcPts val="0"/>
              </a:spcAft>
              <a:buClr>
                <a:srgbClr val="41294A"/>
              </a:buClr>
              <a:buSzPts val="2000"/>
              <a:buFont typeface="Montserrat Medium"/>
              <a:buNone/>
              <a:defRPr sz="2667" b="0">
                <a:solidFill>
                  <a:srgbClr val="41294A"/>
                </a:solidFill>
                <a:latin typeface="Montserrat Medium"/>
                <a:ea typeface="Montserrat Medium"/>
                <a:cs typeface="Montserrat Medium"/>
                <a:sym typeface="Montserrat Medium"/>
              </a:defRPr>
            </a:lvl4pPr>
            <a:lvl5pPr lvl="4" algn="ctr" rtl="0">
              <a:spcBef>
                <a:spcPts val="0"/>
              </a:spcBef>
              <a:spcAft>
                <a:spcPts val="0"/>
              </a:spcAft>
              <a:buClr>
                <a:srgbClr val="41294A"/>
              </a:buClr>
              <a:buSzPts val="2000"/>
              <a:buFont typeface="Montserrat Medium"/>
              <a:buNone/>
              <a:defRPr sz="2667" b="0">
                <a:solidFill>
                  <a:srgbClr val="41294A"/>
                </a:solidFill>
                <a:latin typeface="Montserrat Medium"/>
                <a:ea typeface="Montserrat Medium"/>
                <a:cs typeface="Montserrat Medium"/>
                <a:sym typeface="Montserrat Medium"/>
              </a:defRPr>
            </a:lvl5pPr>
            <a:lvl6pPr lvl="5" algn="ctr" rtl="0">
              <a:spcBef>
                <a:spcPts val="0"/>
              </a:spcBef>
              <a:spcAft>
                <a:spcPts val="0"/>
              </a:spcAft>
              <a:buClr>
                <a:srgbClr val="41294A"/>
              </a:buClr>
              <a:buSzPts val="2000"/>
              <a:buFont typeface="Montserrat Medium"/>
              <a:buNone/>
              <a:defRPr sz="2667" b="0">
                <a:solidFill>
                  <a:srgbClr val="41294A"/>
                </a:solidFill>
                <a:latin typeface="Montserrat Medium"/>
                <a:ea typeface="Montserrat Medium"/>
                <a:cs typeface="Montserrat Medium"/>
                <a:sym typeface="Montserrat Medium"/>
              </a:defRPr>
            </a:lvl6pPr>
            <a:lvl7pPr lvl="6" algn="ctr" rtl="0">
              <a:spcBef>
                <a:spcPts val="0"/>
              </a:spcBef>
              <a:spcAft>
                <a:spcPts val="0"/>
              </a:spcAft>
              <a:buClr>
                <a:srgbClr val="41294A"/>
              </a:buClr>
              <a:buSzPts val="2000"/>
              <a:buFont typeface="Montserrat Medium"/>
              <a:buNone/>
              <a:defRPr sz="2667" b="0">
                <a:solidFill>
                  <a:srgbClr val="41294A"/>
                </a:solidFill>
                <a:latin typeface="Montserrat Medium"/>
                <a:ea typeface="Montserrat Medium"/>
                <a:cs typeface="Montserrat Medium"/>
                <a:sym typeface="Montserrat Medium"/>
              </a:defRPr>
            </a:lvl7pPr>
            <a:lvl8pPr lvl="7" algn="ctr" rtl="0">
              <a:spcBef>
                <a:spcPts val="0"/>
              </a:spcBef>
              <a:spcAft>
                <a:spcPts val="0"/>
              </a:spcAft>
              <a:buClr>
                <a:srgbClr val="41294A"/>
              </a:buClr>
              <a:buSzPts val="2000"/>
              <a:buFont typeface="Montserrat Medium"/>
              <a:buNone/>
              <a:defRPr sz="2667" b="0">
                <a:solidFill>
                  <a:srgbClr val="41294A"/>
                </a:solidFill>
                <a:latin typeface="Montserrat Medium"/>
                <a:ea typeface="Montserrat Medium"/>
                <a:cs typeface="Montserrat Medium"/>
                <a:sym typeface="Montserrat Medium"/>
              </a:defRPr>
            </a:lvl8pPr>
            <a:lvl9pPr lvl="8" algn="ctr" rtl="0">
              <a:spcBef>
                <a:spcPts val="0"/>
              </a:spcBef>
              <a:spcAft>
                <a:spcPts val="0"/>
              </a:spcAft>
              <a:buClr>
                <a:srgbClr val="41294A"/>
              </a:buClr>
              <a:buSzPts val="2000"/>
              <a:buFont typeface="Montserrat Medium"/>
              <a:buNone/>
              <a:defRPr sz="2667" b="0">
                <a:solidFill>
                  <a:srgbClr val="41294A"/>
                </a:solidFill>
                <a:latin typeface="Montserrat Medium"/>
                <a:ea typeface="Montserrat Medium"/>
                <a:cs typeface="Montserrat Medium"/>
                <a:sym typeface="Montserrat Medium"/>
              </a:defRPr>
            </a:lvl9pPr>
          </a:lstStyle>
          <a:p>
            <a:endParaRPr/>
          </a:p>
        </p:txBody>
      </p:sp>
      <p:sp>
        <p:nvSpPr>
          <p:cNvPr id="102" name="Google Shape;102;p16"/>
          <p:cNvSpPr txBox="1">
            <a:spLocks noGrp="1"/>
          </p:cNvSpPr>
          <p:nvPr>
            <p:ph type="subTitle" idx="3"/>
          </p:nvPr>
        </p:nvSpPr>
        <p:spPr>
          <a:xfrm>
            <a:off x="6584551" y="2855184"/>
            <a:ext cx="2966800" cy="77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Font typeface="Montserrat"/>
              <a:buNone/>
              <a:defRPr sz="1867" b="0">
                <a:solidFill>
                  <a:schemeClr val="dk1"/>
                </a:solidFill>
              </a:defRPr>
            </a:lvl1pPr>
            <a:lvl2pPr lvl="1" algn="ctr" rtl="0">
              <a:lnSpc>
                <a:spcPct val="100000"/>
              </a:lnSpc>
              <a:spcBef>
                <a:spcPts val="0"/>
              </a:spcBef>
              <a:spcAft>
                <a:spcPts val="0"/>
              </a:spcAft>
              <a:buSzPts val="1400"/>
              <a:buFont typeface="Montserrat"/>
              <a:buNone/>
              <a:defRPr>
                <a:latin typeface="Montserrat"/>
                <a:ea typeface="Montserrat"/>
                <a:cs typeface="Montserrat"/>
                <a:sym typeface="Montserrat"/>
              </a:defRPr>
            </a:lvl2pPr>
            <a:lvl3pPr lvl="2" algn="ctr" rtl="0">
              <a:lnSpc>
                <a:spcPct val="100000"/>
              </a:lnSpc>
              <a:spcBef>
                <a:spcPts val="0"/>
              </a:spcBef>
              <a:spcAft>
                <a:spcPts val="0"/>
              </a:spcAft>
              <a:buSzPts val="1400"/>
              <a:buFont typeface="Montserrat"/>
              <a:buNone/>
              <a:defRPr>
                <a:latin typeface="Montserrat"/>
                <a:ea typeface="Montserrat"/>
                <a:cs typeface="Montserrat"/>
                <a:sym typeface="Montserrat"/>
              </a:defRPr>
            </a:lvl3pPr>
            <a:lvl4pPr lvl="3" algn="ctr" rtl="0">
              <a:lnSpc>
                <a:spcPct val="100000"/>
              </a:lnSpc>
              <a:spcBef>
                <a:spcPts val="0"/>
              </a:spcBef>
              <a:spcAft>
                <a:spcPts val="0"/>
              </a:spcAft>
              <a:buSzPts val="1400"/>
              <a:buFont typeface="Montserrat"/>
              <a:buNone/>
              <a:defRPr>
                <a:latin typeface="Montserrat"/>
                <a:ea typeface="Montserrat"/>
                <a:cs typeface="Montserrat"/>
                <a:sym typeface="Montserrat"/>
              </a:defRPr>
            </a:lvl4pPr>
            <a:lvl5pPr lvl="4" algn="ctr" rtl="0">
              <a:lnSpc>
                <a:spcPct val="100000"/>
              </a:lnSpc>
              <a:spcBef>
                <a:spcPts val="0"/>
              </a:spcBef>
              <a:spcAft>
                <a:spcPts val="0"/>
              </a:spcAft>
              <a:buSzPts val="1400"/>
              <a:buFont typeface="Montserrat"/>
              <a:buNone/>
              <a:defRPr>
                <a:latin typeface="Montserrat"/>
                <a:ea typeface="Montserrat"/>
                <a:cs typeface="Montserrat"/>
                <a:sym typeface="Montserrat"/>
              </a:defRPr>
            </a:lvl5pPr>
            <a:lvl6pPr lvl="5" algn="ctr" rtl="0">
              <a:lnSpc>
                <a:spcPct val="100000"/>
              </a:lnSpc>
              <a:spcBef>
                <a:spcPts val="0"/>
              </a:spcBef>
              <a:spcAft>
                <a:spcPts val="0"/>
              </a:spcAft>
              <a:buSzPts val="1400"/>
              <a:buFont typeface="Montserrat"/>
              <a:buNone/>
              <a:defRPr>
                <a:latin typeface="Montserrat"/>
                <a:ea typeface="Montserrat"/>
                <a:cs typeface="Montserrat"/>
                <a:sym typeface="Montserrat"/>
              </a:defRPr>
            </a:lvl6pPr>
            <a:lvl7pPr lvl="6" algn="ctr" rtl="0">
              <a:lnSpc>
                <a:spcPct val="100000"/>
              </a:lnSpc>
              <a:spcBef>
                <a:spcPts val="0"/>
              </a:spcBef>
              <a:spcAft>
                <a:spcPts val="0"/>
              </a:spcAft>
              <a:buSzPts val="1400"/>
              <a:buFont typeface="Montserrat"/>
              <a:buNone/>
              <a:defRPr>
                <a:latin typeface="Montserrat"/>
                <a:ea typeface="Montserrat"/>
                <a:cs typeface="Montserrat"/>
                <a:sym typeface="Montserrat"/>
              </a:defRPr>
            </a:lvl7pPr>
            <a:lvl8pPr lvl="7" algn="ctr" rtl="0">
              <a:lnSpc>
                <a:spcPct val="100000"/>
              </a:lnSpc>
              <a:spcBef>
                <a:spcPts val="0"/>
              </a:spcBef>
              <a:spcAft>
                <a:spcPts val="0"/>
              </a:spcAft>
              <a:buSzPts val="1400"/>
              <a:buFont typeface="Montserrat"/>
              <a:buNone/>
              <a:defRPr>
                <a:latin typeface="Montserrat"/>
                <a:ea typeface="Montserrat"/>
                <a:cs typeface="Montserrat"/>
                <a:sym typeface="Montserrat"/>
              </a:defRPr>
            </a:lvl8pPr>
            <a:lvl9pPr lvl="8" algn="ctr" rtl="0">
              <a:lnSpc>
                <a:spcPct val="100000"/>
              </a:lnSpc>
              <a:spcBef>
                <a:spcPts val="0"/>
              </a:spcBef>
              <a:spcAft>
                <a:spcPts val="0"/>
              </a:spcAft>
              <a:buSzPts val="1400"/>
              <a:buFont typeface="Montserrat"/>
              <a:buNone/>
              <a:defRPr>
                <a:latin typeface="Montserrat"/>
                <a:ea typeface="Montserrat"/>
                <a:cs typeface="Montserrat"/>
                <a:sym typeface="Montserrat"/>
              </a:defRPr>
            </a:lvl9pPr>
          </a:lstStyle>
          <a:p>
            <a:endParaRPr/>
          </a:p>
        </p:txBody>
      </p:sp>
      <p:sp>
        <p:nvSpPr>
          <p:cNvPr id="103" name="Google Shape;103;p16"/>
          <p:cNvSpPr txBox="1">
            <a:spLocks noGrp="1"/>
          </p:cNvSpPr>
          <p:nvPr>
            <p:ph type="ctrTitle" idx="4"/>
          </p:nvPr>
        </p:nvSpPr>
        <p:spPr>
          <a:xfrm>
            <a:off x="2807849" y="4504851"/>
            <a:ext cx="2429200" cy="5444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Clr>
                <a:srgbClr val="41294A"/>
              </a:buClr>
              <a:buSzPts val="2000"/>
              <a:buFont typeface="Montserrat Medium"/>
              <a:buNone/>
              <a:defRPr sz="2667" b="1">
                <a:latin typeface="Nunito"/>
                <a:ea typeface="Nunito"/>
                <a:cs typeface="Nunito"/>
                <a:sym typeface="Nunito"/>
              </a:defRPr>
            </a:lvl1pPr>
            <a:lvl2pPr lvl="1" algn="ctr" rtl="0">
              <a:spcBef>
                <a:spcPts val="0"/>
              </a:spcBef>
              <a:spcAft>
                <a:spcPts val="0"/>
              </a:spcAft>
              <a:buClr>
                <a:srgbClr val="41294A"/>
              </a:buClr>
              <a:buSzPts val="2000"/>
              <a:buFont typeface="Montserrat Medium"/>
              <a:buNone/>
              <a:defRPr sz="2667" b="0">
                <a:solidFill>
                  <a:srgbClr val="41294A"/>
                </a:solidFill>
                <a:latin typeface="Montserrat Medium"/>
                <a:ea typeface="Montserrat Medium"/>
                <a:cs typeface="Montserrat Medium"/>
                <a:sym typeface="Montserrat Medium"/>
              </a:defRPr>
            </a:lvl2pPr>
            <a:lvl3pPr lvl="2" algn="ctr" rtl="0">
              <a:spcBef>
                <a:spcPts val="0"/>
              </a:spcBef>
              <a:spcAft>
                <a:spcPts val="0"/>
              </a:spcAft>
              <a:buClr>
                <a:srgbClr val="41294A"/>
              </a:buClr>
              <a:buSzPts val="2000"/>
              <a:buFont typeface="Montserrat Medium"/>
              <a:buNone/>
              <a:defRPr sz="2667" b="0">
                <a:solidFill>
                  <a:srgbClr val="41294A"/>
                </a:solidFill>
                <a:latin typeface="Montserrat Medium"/>
                <a:ea typeface="Montserrat Medium"/>
                <a:cs typeface="Montserrat Medium"/>
                <a:sym typeface="Montserrat Medium"/>
              </a:defRPr>
            </a:lvl3pPr>
            <a:lvl4pPr lvl="3" algn="ctr" rtl="0">
              <a:spcBef>
                <a:spcPts val="0"/>
              </a:spcBef>
              <a:spcAft>
                <a:spcPts val="0"/>
              </a:spcAft>
              <a:buClr>
                <a:srgbClr val="41294A"/>
              </a:buClr>
              <a:buSzPts val="2000"/>
              <a:buFont typeface="Montserrat Medium"/>
              <a:buNone/>
              <a:defRPr sz="2667" b="0">
                <a:solidFill>
                  <a:srgbClr val="41294A"/>
                </a:solidFill>
                <a:latin typeface="Montserrat Medium"/>
                <a:ea typeface="Montserrat Medium"/>
                <a:cs typeface="Montserrat Medium"/>
                <a:sym typeface="Montserrat Medium"/>
              </a:defRPr>
            </a:lvl4pPr>
            <a:lvl5pPr lvl="4" algn="ctr" rtl="0">
              <a:spcBef>
                <a:spcPts val="0"/>
              </a:spcBef>
              <a:spcAft>
                <a:spcPts val="0"/>
              </a:spcAft>
              <a:buClr>
                <a:srgbClr val="41294A"/>
              </a:buClr>
              <a:buSzPts val="2000"/>
              <a:buFont typeface="Montserrat Medium"/>
              <a:buNone/>
              <a:defRPr sz="2667" b="0">
                <a:solidFill>
                  <a:srgbClr val="41294A"/>
                </a:solidFill>
                <a:latin typeface="Montserrat Medium"/>
                <a:ea typeface="Montserrat Medium"/>
                <a:cs typeface="Montserrat Medium"/>
                <a:sym typeface="Montserrat Medium"/>
              </a:defRPr>
            </a:lvl5pPr>
            <a:lvl6pPr lvl="5" algn="ctr" rtl="0">
              <a:spcBef>
                <a:spcPts val="0"/>
              </a:spcBef>
              <a:spcAft>
                <a:spcPts val="0"/>
              </a:spcAft>
              <a:buClr>
                <a:srgbClr val="41294A"/>
              </a:buClr>
              <a:buSzPts val="2000"/>
              <a:buFont typeface="Montserrat Medium"/>
              <a:buNone/>
              <a:defRPr sz="2667" b="0">
                <a:solidFill>
                  <a:srgbClr val="41294A"/>
                </a:solidFill>
                <a:latin typeface="Montserrat Medium"/>
                <a:ea typeface="Montserrat Medium"/>
                <a:cs typeface="Montserrat Medium"/>
                <a:sym typeface="Montserrat Medium"/>
              </a:defRPr>
            </a:lvl6pPr>
            <a:lvl7pPr lvl="6" algn="ctr" rtl="0">
              <a:spcBef>
                <a:spcPts val="0"/>
              </a:spcBef>
              <a:spcAft>
                <a:spcPts val="0"/>
              </a:spcAft>
              <a:buClr>
                <a:srgbClr val="41294A"/>
              </a:buClr>
              <a:buSzPts val="2000"/>
              <a:buFont typeface="Montserrat Medium"/>
              <a:buNone/>
              <a:defRPr sz="2667" b="0">
                <a:solidFill>
                  <a:srgbClr val="41294A"/>
                </a:solidFill>
                <a:latin typeface="Montserrat Medium"/>
                <a:ea typeface="Montserrat Medium"/>
                <a:cs typeface="Montserrat Medium"/>
                <a:sym typeface="Montserrat Medium"/>
              </a:defRPr>
            </a:lvl7pPr>
            <a:lvl8pPr lvl="7" algn="ctr" rtl="0">
              <a:spcBef>
                <a:spcPts val="0"/>
              </a:spcBef>
              <a:spcAft>
                <a:spcPts val="0"/>
              </a:spcAft>
              <a:buClr>
                <a:srgbClr val="41294A"/>
              </a:buClr>
              <a:buSzPts val="2000"/>
              <a:buFont typeface="Montserrat Medium"/>
              <a:buNone/>
              <a:defRPr sz="2667" b="0">
                <a:solidFill>
                  <a:srgbClr val="41294A"/>
                </a:solidFill>
                <a:latin typeface="Montserrat Medium"/>
                <a:ea typeface="Montserrat Medium"/>
                <a:cs typeface="Montserrat Medium"/>
                <a:sym typeface="Montserrat Medium"/>
              </a:defRPr>
            </a:lvl8pPr>
            <a:lvl9pPr lvl="8" algn="ctr" rtl="0">
              <a:spcBef>
                <a:spcPts val="0"/>
              </a:spcBef>
              <a:spcAft>
                <a:spcPts val="0"/>
              </a:spcAft>
              <a:buClr>
                <a:srgbClr val="41294A"/>
              </a:buClr>
              <a:buSzPts val="2000"/>
              <a:buFont typeface="Montserrat Medium"/>
              <a:buNone/>
              <a:defRPr sz="2667" b="0">
                <a:solidFill>
                  <a:srgbClr val="41294A"/>
                </a:solidFill>
                <a:latin typeface="Montserrat Medium"/>
                <a:ea typeface="Montserrat Medium"/>
                <a:cs typeface="Montserrat Medium"/>
                <a:sym typeface="Montserrat Medium"/>
              </a:defRPr>
            </a:lvl9pPr>
          </a:lstStyle>
          <a:p>
            <a:endParaRPr/>
          </a:p>
        </p:txBody>
      </p:sp>
      <p:sp>
        <p:nvSpPr>
          <p:cNvPr id="104" name="Google Shape;104;p16"/>
          <p:cNvSpPr txBox="1">
            <a:spLocks noGrp="1"/>
          </p:cNvSpPr>
          <p:nvPr>
            <p:ph type="subTitle" idx="5"/>
          </p:nvPr>
        </p:nvSpPr>
        <p:spPr>
          <a:xfrm>
            <a:off x="2539049" y="4931304"/>
            <a:ext cx="2966800" cy="77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Font typeface="Montserrat"/>
              <a:buNone/>
              <a:defRPr sz="1867" b="0">
                <a:solidFill>
                  <a:schemeClr val="dk1"/>
                </a:solidFill>
              </a:defRPr>
            </a:lvl1pPr>
            <a:lvl2pPr lvl="1" algn="ctr" rtl="0">
              <a:lnSpc>
                <a:spcPct val="100000"/>
              </a:lnSpc>
              <a:spcBef>
                <a:spcPts val="0"/>
              </a:spcBef>
              <a:spcAft>
                <a:spcPts val="0"/>
              </a:spcAft>
              <a:buSzPts val="1400"/>
              <a:buFont typeface="Montserrat"/>
              <a:buNone/>
              <a:defRPr>
                <a:latin typeface="Montserrat"/>
                <a:ea typeface="Montserrat"/>
                <a:cs typeface="Montserrat"/>
                <a:sym typeface="Montserrat"/>
              </a:defRPr>
            </a:lvl2pPr>
            <a:lvl3pPr lvl="2" algn="ctr" rtl="0">
              <a:lnSpc>
                <a:spcPct val="100000"/>
              </a:lnSpc>
              <a:spcBef>
                <a:spcPts val="0"/>
              </a:spcBef>
              <a:spcAft>
                <a:spcPts val="0"/>
              </a:spcAft>
              <a:buSzPts val="1400"/>
              <a:buFont typeface="Montserrat"/>
              <a:buNone/>
              <a:defRPr>
                <a:latin typeface="Montserrat"/>
                <a:ea typeface="Montserrat"/>
                <a:cs typeface="Montserrat"/>
                <a:sym typeface="Montserrat"/>
              </a:defRPr>
            </a:lvl3pPr>
            <a:lvl4pPr lvl="3" algn="ctr" rtl="0">
              <a:lnSpc>
                <a:spcPct val="100000"/>
              </a:lnSpc>
              <a:spcBef>
                <a:spcPts val="0"/>
              </a:spcBef>
              <a:spcAft>
                <a:spcPts val="0"/>
              </a:spcAft>
              <a:buSzPts val="1400"/>
              <a:buFont typeface="Montserrat"/>
              <a:buNone/>
              <a:defRPr>
                <a:latin typeface="Montserrat"/>
                <a:ea typeface="Montserrat"/>
                <a:cs typeface="Montserrat"/>
                <a:sym typeface="Montserrat"/>
              </a:defRPr>
            </a:lvl4pPr>
            <a:lvl5pPr lvl="4" algn="ctr" rtl="0">
              <a:lnSpc>
                <a:spcPct val="100000"/>
              </a:lnSpc>
              <a:spcBef>
                <a:spcPts val="0"/>
              </a:spcBef>
              <a:spcAft>
                <a:spcPts val="0"/>
              </a:spcAft>
              <a:buSzPts val="1400"/>
              <a:buFont typeface="Montserrat"/>
              <a:buNone/>
              <a:defRPr>
                <a:latin typeface="Montserrat"/>
                <a:ea typeface="Montserrat"/>
                <a:cs typeface="Montserrat"/>
                <a:sym typeface="Montserrat"/>
              </a:defRPr>
            </a:lvl5pPr>
            <a:lvl6pPr lvl="5" algn="ctr" rtl="0">
              <a:lnSpc>
                <a:spcPct val="100000"/>
              </a:lnSpc>
              <a:spcBef>
                <a:spcPts val="0"/>
              </a:spcBef>
              <a:spcAft>
                <a:spcPts val="0"/>
              </a:spcAft>
              <a:buSzPts val="1400"/>
              <a:buFont typeface="Montserrat"/>
              <a:buNone/>
              <a:defRPr>
                <a:latin typeface="Montserrat"/>
                <a:ea typeface="Montserrat"/>
                <a:cs typeface="Montserrat"/>
                <a:sym typeface="Montserrat"/>
              </a:defRPr>
            </a:lvl6pPr>
            <a:lvl7pPr lvl="6" algn="ctr" rtl="0">
              <a:lnSpc>
                <a:spcPct val="100000"/>
              </a:lnSpc>
              <a:spcBef>
                <a:spcPts val="0"/>
              </a:spcBef>
              <a:spcAft>
                <a:spcPts val="0"/>
              </a:spcAft>
              <a:buSzPts val="1400"/>
              <a:buFont typeface="Montserrat"/>
              <a:buNone/>
              <a:defRPr>
                <a:latin typeface="Montserrat"/>
                <a:ea typeface="Montserrat"/>
                <a:cs typeface="Montserrat"/>
                <a:sym typeface="Montserrat"/>
              </a:defRPr>
            </a:lvl7pPr>
            <a:lvl8pPr lvl="7" algn="ctr" rtl="0">
              <a:lnSpc>
                <a:spcPct val="100000"/>
              </a:lnSpc>
              <a:spcBef>
                <a:spcPts val="0"/>
              </a:spcBef>
              <a:spcAft>
                <a:spcPts val="0"/>
              </a:spcAft>
              <a:buSzPts val="1400"/>
              <a:buFont typeface="Montserrat"/>
              <a:buNone/>
              <a:defRPr>
                <a:latin typeface="Montserrat"/>
                <a:ea typeface="Montserrat"/>
                <a:cs typeface="Montserrat"/>
                <a:sym typeface="Montserrat"/>
              </a:defRPr>
            </a:lvl8pPr>
            <a:lvl9pPr lvl="8" algn="ctr" rtl="0">
              <a:lnSpc>
                <a:spcPct val="100000"/>
              </a:lnSpc>
              <a:spcBef>
                <a:spcPts val="0"/>
              </a:spcBef>
              <a:spcAft>
                <a:spcPts val="0"/>
              </a:spcAft>
              <a:buSzPts val="1400"/>
              <a:buFont typeface="Montserrat"/>
              <a:buNone/>
              <a:defRPr>
                <a:latin typeface="Montserrat"/>
                <a:ea typeface="Montserrat"/>
                <a:cs typeface="Montserrat"/>
                <a:sym typeface="Montserrat"/>
              </a:defRPr>
            </a:lvl9pPr>
          </a:lstStyle>
          <a:p>
            <a:endParaRPr/>
          </a:p>
        </p:txBody>
      </p:sp>
      <p:sp>
        <p:nvSpPr>
          <p:cNvPr id="105" name="Google Shape;105;p16"/>
          <p:cNvSpPr txBox="1">
            <a:spLocks noGrp="1"/>
          </p:cNvSpPr>
          <p:nvPr>
            <p:ph type="ctrTitle" idx="6"/>
          </p:nvPr>
        </p:nvSpPr>
        <p:spPr>
          <a:xfrm>
            <a:off x="6853351" y="4504851"/>
            <a:ext cx="2429200" cy="5444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Clr>
                <a:srgbClr val="41294A"/>
              </a:buClr>
              <a:buSzPts val="2000"/>
              <a:buFont typeface="Montserrat Medium"/>
              <a:buNone/>
              <a:defRPr sz="2667" b="1">
                <a:latin typeface="Nunito"/>
                <a:ea typeface="Nunito"/>
                <a:cs typeface="Nunito"/>
                <a:sym typeface="Nunito"/>
              </a:defRPr>
            </a:lvl1pPr>
            <a:lvl2pPr lvl="1" algn="ctr" rtl="0">
              <a:spcBef>
                <a:spcPts val="0"/>
              </a:spcBef>
              <a:spcAft>
                <a:spcPts val="0"/>
              </a:spcAft>
              <a:buClr>
                <a:srgbClr val="41294A"/>
              </a:buClr>
              <a:buSzPts val="2000"/>
              <a:buFont typeface="Montserrat Medium"/>
              <a:buNone/>
              <a:defRPr sz="2667" b="0">
                <a:solidFill>
                  <a:srgbClr val="41294A"/>
                </a:solidFill>
                <a:latin typeface="Montserrat Medium"/>
                <a:ea typeface="Montserrat Medium"/>
                <a:cs typeface="Montserrat Medium"/>
                <a:sym typeface="Montserrat Medium"/>
              </a:defRPr>
            </a:lvl2pPr>
            <a:lvl3pPr lvl="2" algn="ctr" rtl="0">
              <a:spcBef>
                <a:spcPts val="0"/>
              </a:spcBef>
              <a:spcAft>
                <a:spcPts val="0"/>
              </a:spcAft>
              <a:buClr>
                <a:srgbClr val="41294A"/>
              </a:buClr>
              <a:buSzPts val="2000"/>
              <a:buFont typeface="Montserrat Medium"/>
              <a:buNone/>
              <a:defRPr sz="2667" b="0">
                <a:solidFill>
                  <a:srgbClr val="41294A"/>
                </a:solidFill>
                <a:latin typeface="Montserrat Medium"/>
                <a:ea typeface="Montserrat Medium"/>
                <a:cs typeface="Montserrat Medium"/>
                <a:sym typeface="Montserrat Medium"/>
              </a:defRPr>
            </a:lvl3pPr>
            <a:lvl4pPr lvl="3" algn="ctr" rtl="0">
              <a:spcBef>
                <a:spcPts val="0"/>
              </a:spcBef>
              <a:spcAft>
                <a:spcPts val="0"/>
              </a:spcAft>
              <a:buClr>
                <a:srgbClr val="41294A"/>
              </a:buClr>
              <a:buSzPts val="2000"/>
              <a:buFont typeface="Montserrat Medium"/>
              <a:buNone/>
              <a:defRPr sz="2667" b="0">
                <a:solidFill>
                  <a:srgbClr val="41294A"/>
                </a:solidFill>
                <a:latin typeface="Montserrat Medium"/>
                <a:ea typeface="Montserrat Medium"/>
                <a:cs typeface="Montserrat Medium"/>
                <a:sym typeface="Montserrat Medium"/>
              </a:defRPr>
            </a:lvl4pPr>
            <a:lvl5pPr lvl="4" algn="ctr" rtl="0">
              <a:spcBef>
                <a:spcPts val="0"/>
              </a:spcBef>
              <a:spcAft>
                <a:spcPts val="0"/>
              </a:spcAft>
              <a:buClr>
                <a:srgbClr val="41294A"/>
              </a:buClr>
              <a:buSzPts val="2000"/>
              <a:buFont typeface="Montserrat Medium"/>
              <a:buNone/>
              <a:defRPr sz="2667" b="0">
                <a:solidFill>
                  <a:srgbClr val="41294A"/>
                </a:solidFill>
                <a:latin typeface="Montserrat Medium"/>
                <a:ea typeface="Montserrat Medium"/>
                <a:cs typeface="Montserrat Medium"/>
                <a:sym typeface="Montserrat Medium"/>
              </a:defRPr>
            </a:lvl5pPr>
            <a:lvl6pPr lvl="5" algn="ctr" rtl="0">
              <a:spcBef>
                <a:spcPts val="0"/>
              </a:spcBef>
              <a:spcAft>
                <a:spcPts val="0"/>
              </a:spcAft>
              <a:buClr>
                <a:srgbClr val="41294A"/>
              </a:buClr>
              <a:buSzPts val="2000"/>
              <a:buFont typeface="Montserrat Medium"/>
              <a:buNone/>
              <a:defRPr sz="2667" b="0">
                <a:solidFill>
                  <a:srgbClr val="41294A"/>
                </a:solidFill>
                <a:latin typeface="Montserrat Medium"/>
                <a:ea typeface="Montserrat Medium"/>
                <a:cs typeface="Montserrat Medium"/>
                <a:sym typeface="Montserrat Medium"/>
              </a:defRPr>
            </a:lvl6pPr>
            <a:lvl7pPr lvl="6" algn="ctr" rtl="0">
              <a:spcBef>
                <a:spcPts val="0"/>
              </a:spcBef>
              <a:spcAft>
                <a:spcPts val="0"/>
              </a:spcAft>
              <a:buClr>
                <a:srgbClr val="41294A"/>
              </a:buClr>
              <a:buSzPts val="2000"/>
              <a:buFont typeface="Montserrat Medium"/>
              <a:buNone/>
              <a:defRPr sz="2667" b="0">
                <a:solidFill>
                  <a:srgbClr val="41294A"/>
                </a:solidFill>
                <a:latin typeface="Montserrat Medium"/>
                <a:ea typeface="Montserrat Medium"/>
                <a:cs typeface="Montserrat Medium"/>
                <a:sym typeface="Montserrat Medium"/>
              </a:defRPr>
            </a:lvl7pPr>
            <a:lvl8pPr lvl="7" algn="ctr" rtl="0">
              <a:spcBef>
                <a:spcPts val="0"/>
              </a:spcBef>
              <a:spcAft>
                <a:spcPts val="0"/>
              </a:spcAft>
              <a:buClr>
                <a:srgbClr val="41294A"/>
              </a:buClr>
              <a:buSzPts val="2000"/>
              <a:buFont typeface="Montserrat Medium"/>
              <a:buNone/>
              <a:defRPr sz="2667" b="0">
                <a:solidFill>
                  <a:srgbClr val="41294A"/>
                </a:solidFill>
                <a:latin typeface="Montserrat Medium"/>
                <a:ea typeface="Montserrat Medium"/>
                <a:cs typeface="Montserrat Medium"/>
                <a:sym typeface="Montserrat Medium"/>
              </a:defRPr>
            </a:lvl8pPr>
            <a:lvl9pPr lvl="8" algn="ctr" rtl="0">
              <a:spcBef>
                <a:spcPts val="0"/>
              </a:spcBef>
              <a:spcAft>
                <a:spcPts val="0"/>
              </a:spcAft>
              <a:buClr>
                <a:srgbClr val="41294A"/>
              </a:buClr>
              <a:buSzPts val="2000"/>
              <a:buFont typeface="Montserrat Medium"/>
              <a:buNone/>
              <a:defRPr sz="2667" b="0">
                <a:solidFill>
                  <a:srgbClr val="41294A"/>
                </a:solidFill>
                <a:latin typeface="Montserrat Medium"/>
                <a:ea typeface="Montserrat Medium"/>
                <a:cs typeface="Montserrat Medium"/>
                <a:sym typeface="Montserrat Medium"/>
              </a:defRPr>
            </a:lvl9pPr>
          </a:lstStyle>
          <a:p>
            <a:endParaRPr/>
          </a:p>
        </p:txBody>
      </p:sp>
      <p:sp>
        <p:nvSpPr>
          <p:cNvPr id="106" name="Google Shape;106;p16"/>
          <p:cNvSpPr txBox="1">
            <a:spLocks noGrp="1"/>
          </p:cNvSpPr>
          <p:nvPr>
            <p:ph type="subTitle" idx="7"/>
          </p:nvPr>
        </p:nvSpPr>
        <p:spPr>
          <a:xfrm>
            <a:off x="6584551" y="4931304"/>
            <a:ext cx="2966800" cy="77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Font typeface="Montserrat"/>
              <a:buNone/>
              <a:defRPr sz="1867" b="0">
                <a:solidFill>
                  <a:schemeClr val="dk1"/>
                </a:solidFill>
              </a:defRPr>
            </a:lvl1pPr>
            <a:lvl2pPr lvl="1" algn="ctr" rtl="0">
              <a:lnSpc>
                <a:spcPct val="100000"/>
              </a:lnSpc>
              <a:spcBef>
                <a:spcPts val="0"/>
              </a:spcBef>
              <a:spcAft>
                <a:spcPts val="0"/>
              </a:spcAft>
              <a:buSzPts val="1400"/>
              <a:buFont typeface="Montserrat"/>
              <a:buNone/>
              <a:defRPr>
                <a:latin typeface="Montserrat"/>
                <a:ea typeface="Montserrat"/>
                <a:cs typeface="Montserrat"/>
                <a:sym typeface="Montserrat"/>
              </a:defRPr>
            </a:lvl2pPr>
            <a:lvl3pPr lvl="2" algn="ctr" rtl="0">
              <a:lnSpc>
                <a:spcPct val="100000"/>
              </a:lnSpc>
              <a:spcBef>
                <a:spcPts val="0"/>
              </a:spcBef>
              <a:spcAft>
                <a:spcPts val="0"/>
              </a:spcAft>
              <a:buSzPts val="1400"/>
              <a:buFont typeface="Montserrat"/>
              <a:buNone/>
              <a:defRPr>
                <a:latin typeface="Montserrat"/>
                <a:ea typeface="Montserrat"/>
                <a:cs typeface="Montserrat"/>
                <a:sym typeface="Montserrat"/>
              </a:defRPr>
            </a:lvl3pPr>
            <a:lvl4pPr lvl="3" algn="ctr" rtl="0">
              <a:lnSpc>
                <a:spcPct val="100000"/>
              </a:lnSpc>
              <a:spcBef>
                <a:spcPts val="0"/>
              </a:spcBef>
              <a:spcAft>
                <a:spcPts val="0"/>
              </a:spcAft>
              <a:buSzPts val="1400"/>
              <a:buFont typeface="Montserrat"/>
              <a:buNone/>
              <a:defRPr>
                <a:latin typeface="Montserrat"/>
                <a:ea typeface="Montserrat"/>
                <a:cs typeface="Montserrat"/>
                <a:sym typeface="Montserrat"/>
              </a:defRPr>
            </a:lvl4pPr>
            <a:lvl5pPr lvl="4" algn="ctr" rtl="0">
              <a:lnSpc>
                <a:spcPct val="100000"/>
              </a:lnSpc>
              <a:spcBef>
                <a:spcPts val="0"/>
              </a:spcBef>
              <a:spcAft>
                <a:spcPts val="0"/>
              </a:spcAft>
              <a:buSzPts val="1400"/>
              <a:buFont typeface="Montserrat"/>
              <a:buNone/>
              <a:defRPr>
                <a:latin typeface="Montserrat"/>
                <a:ea typeface="Montserrat"/>
                <a:cs typeface="Montserrat"/>
                <a:sym typeface="Montserrat"/>
              </a:defRPr>
            </a:lvl5pPr>
            <a:lvl6pPr lvl="5" algn="ctr" rtl="0">
              <a:lnSpc>
                <a:spcPct val="100000"/>
              </a:lnSpc>
              <a:spcBef>
                <a:spcPts val="0"/>
              </a:spcBef>
              <a:spcAft>
                <a:spcPts val="0"/>
              </a:spcAft>
              <a:buSzPts val="1400"/>
              <a:buFont typeface="Montserrat"/>
              <a:buNone/>
              <a:defRPr>
                <a:latin typeface="Montserrat"/>
                <a:ea typeface="Montserrat"/>
                <a:cs typeface="Montserrat"/>
                <a:sym typeface="Montserrat"/>
              </a:defRPr>
            </a:lvl6pPr>
            <a:lvl7pPr lvl="6" algn="ctr" rtl="0">
              <a:lnSpc>
                <a:spcPct val="100000"/>
              </a:lnSpc>
              <a:spcBef>
                <a:spcPts val="0"/>
              </a:spcBef>
              <a:spcAft>
                <a:spcPts val="0"/>
              </a:spcAft>
              <a:buSzPts val="1400"/>
              <a:buFont typeface="Montserrat"/>
              <a:buNone/>
              <a:defRPr>
                <a:latin typeface="Montserrat"/>
                <a:ea typeface="Montserrat"/>
                <a:cs typeface="Montserrat"/>
                <a:sym typeface="Montserrat"/>
              </a:defRPr>
            </a:lvl7pPr>
            <a:lvl8pPr lvl="7" algn="ctr" rtl="0">
              <a:lnSpc>
                <a:spcPct val="100000"/>
              </a:lnSpc>
              <a:spcBef>
                <a:spcPts val="0"/>
              </a:spcBef>
              <a:spcAft>
                <a:spcPts val="0"/>
              </a:spcAft>
              <a:buSzPts val="1400"/>
              <a:buFont typeface="Montserrat"/>
              <a:buNone/>
              <a:defRPr>
                <a:latin typeface="Montserrat"/>
                <a:ea typeface="Montserrat"/>
                <a:cs typeface="Montserrat"/>
                <a:sym typeface="Montserrat"/>
              </a:defRPr>
            </a:lvl8pPr>
            <a:lvl9pPr lvl="8" algn="ctr" rtl="0">
              <a:lnSpc>
                <a:spcPct val="100000"/>
              </a:lnSpc>
              <a:spcBef>
                <a:spcPts val="0"/>
              </a:spcBef>
              <a:spcAft>
                <a:spcPts val="0"/>
              </a:spcAft>
              <a:buSzPts val="1400"/>
              <a:buFont typeface="Montserrat"/>
              <a:buNone/>
              <a:defRPr>
                <a:latin typeface="Montserrat"/>
                <a:ea typeface="Montserrat"/>
                <a:cs typeface="Montserrat"/>
                <a:sym typeface="Montserrat"/>
              </a:defRPr>
            </a:lvl9pPr>
          </a:lstStyle>
          <a:p>
            <a:endParaRPr/>
          </a:p>
        </p:txBody>
      </p:sp>
      <p:sp>
        <p:nvSpPr>
          <p:cNvPr id="107" name="Google Shape;107;p16"/>
          <p:cNvSpPr txBox="1">
            <a:spLocks noGrp="1"/>
          </p:cNvSpPr>
          <p:nvPr>
            <p:ph type="title" idx="8"/>
          </p:nvPr>
        </p:nvSpPr>
        <p:spPr>
          <a:xfrm>
            <a:off x="936400" y="806967"/>
            <a:ext cx="10344400" cy="5872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a:lvl1pPr>
            <a:lvl2pPr lvl="1" algn="ctr" rtl="0">
              <a:spcBef>
                <a:spcPts val="0"/>
              </a:spcBef>
              <a:spcAft>
                <a:spcPts val="0"/>
              </a:spcAft>
              <a:buSzPts val="2800"/>
              <a:buNone/>
              <a:defRPr sz="3733"/>
            </a:lvl2pPr>
            <a:lvl3pPr lvl="2" algn="ctr" rtl="0">
              <a:spcBef>
                <a:spcPts val="0"/>
              </a:spcBef>
              <a:spcAft>
                <a:spcPts val="0"/>
              </a:spcAft>
              <a:buSzPts val="2800"/>
              <a:buNone/>
              <a:defRPr sz="3733"/>
            </a:lvl3pPr>
            <a:lvl4pPr lvl="3" algn="ctr" rtl="0">
              <a:spcBef>
                <a:spcPts val="0"/>
              </a:spcBef>
              <a:spcAft>
                <a:spcPts val="0"/>
              </a:spcAft>
              <a:buSzPts val="2800"/>
              <a:buNone/>
              <a:defRPr sz="3733"/>
            </a:lvl4pPr>
            <a:lvl5pPr lvl="4" algn="ctr" rtl="0">
              <a:spcBef>
                <a:spcPts val="0"/>
              </a:spcBef>
              <a:spcAft>
                <a:spcPts val="0"/>
              </a:spcAft>
              <a:buSzPts val="2800"/>
              <a:buNone/>
              <a:defRPr sz="3733"/>
            </a:lvl5pPr>
            <a:lvl6pPr lvl="5" algn="ctr" rtl="0">
              <a:spcBef>
                <a:spcPts val="0"/>
              </a:spcBef>
              <a:spcAft>
                <a:spcPts val="0"/>
              </a:spcAft>
              <a:buSzPts val="2800"/>
              <a:buNone/>
              <a:defRPr sz="3733"/>
            </a:lvl6pPr>
            <a:lvl7pPr lvl="6" algn="ctr" rtl="0">
              <a:spcBef>
                <a:spcPts val="0"/>
              </a:spcBef>
              <a:spcAft>
                <a:spcPts val="0"/>
              </a:spcAft>
              <a:buSzPts val="2800"/>
              <a:buNone/>
              <a:defRPr sz="3733"/>
            </a:lvl7pPr>
            <a:lvl8pPr lvl="7" algn="ctr" rtl="0">
              <a:spcBef>
                <a:spcPts val="0"/>
              </a:spcBef>
              <a:spcAft>
                <a:spcPts val="0"/>
              </a:spcAft>
              <a:buSzPts val="2800"/>
              <a:buNone/>
              <a:defRPr sz="3733"/>
            </a:lvl8pPr>
            <a:lvl9pPr lvl="8" algn="ctr" rtl="0">
              <a:spcBef>
                <a:spcPts val="0"/>
              </a:spcBef>
              <a:spcAft>
                <a:spcPts val="0"/>
              </a:spcAft>
              <a:buSzPts val="2800"/>
              <a:buNone/>
              <a:defRPr sz="3733"/>
            </a:lvl9pPr>
          </a:lstStyle>
          <a:p>
            <a:endParaRPr/>
          </a:p>
        </p:txBody>
      </p:sp>
      <p:sp>
        <p:nvSpPr>
          <p:cNvPr id="108" name="Google Shape;108;p16"/>
          <p:cNvSpPr txBox="1">
            <a:spLocks noGrp="1"/>
          </p:cNvSpPr>
          <p:nvPr>
            <p:ph type="title" idx="9" hasCustomPrompt="1"/>
          </p:nvPr>
        </p:nvSpPr>
        <p:spPr>
          <a:xfrm>
            <a:off x="3441449" y="1903567"/>
            <a:ext cx="1162000" cy="533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4800"/>
            </a:lvl1pPr>
            <a:lvl2pPr lvl="1" algn="l" rtl="0">
              <a:spcBef>
                <a:spcPts val="0"/>
              </a:spcBef>
              <a:spcAft>
                <a:spcPts val="0"/>
              </a:spcAft>
              <a:buClr>
                <a:schemeClr val="accent1"/>
              </a:buClr>
              <a:buSzPts val="4800"/>
              <a:buNone/>
              <a:defRPr sz="6400">
                <a:solidFill>
                  <a:schemeClr val="accent1"/>
                </a:solidFill>
              </a:defRPr>
            </a:lvl2pPr>
            <a:lvl3pPr lvl="2" algn="l" rtl="0">
              <a:spcBef>
                <a:spcPts val="0"/>
              </a:spcBef>
              <a:spcAft>
                <a:spcPts val="0"/>
              </a:spcAft>
              <a:buClr>
                <a:schemeClr val="accent1"/>
              </a:buClr>
              <a:buSzPts val="4800"/>
              <a:buNone/>
              <a:defRPr sz="6400">
                <a:solidFill>
                  <a:schemeClr val="accent1"/>
                </a:solidFill>
              </a:defRPr>
            </a:lvl3pPr>
            <a:lvl4pPr lvl="3" algn="l" rtl="0">
              <a:spcBef>
                <a:spcPts val="0"/>
              </a:spcBef>
              <a:spcAft>
                <a:spcPts val="0"/>
              </a:spcAft>
              <a:buClr>
                <a:schemeClr val="accent1"/>
              </a:buClr>
              <a:buSzPts val="4800"/>
              <a:buNone/>
              <a:defRPr sz="6400">
                <a:solidFill>
                  <a:schemeClr val="accent1"/>
                </a:solidFill>
              </a:defRPr>
            </a:lvl4pPr>
            <a:lvl5pPr lvl="4" algn="l" rtl="0">
              <a:spcBef>
                <a:spcPts val="0"/>
              </a:spcBef>
              <a:spcAft>
                <a:spcPts val="0"/>
              </a:spcAft>
              <a:buClr>
                <a:schemeClr val="accent1"/>
              </a:buClr>
              <a:buSzPts val="4800"/>
              <a:buNone/>
              <a:defRPr sz="6400">
                <a:solidFill>
                  <a:schemeClr val="accent1"/>
                </a:solidFill>
              </a:defRPr>
            </a:lvl5pPr>
            <a:lvl6pPr lvl="5" algn="l" rtl="0">
              <a:spcBef>
                <a:spcPts val="0"/>
              </a:spcBef>
              <a:spcAft>
                <a:spcPts val="0"/>
              </a:spcAft>
              <a:buClr>
                <a:schemeClr val="accent1"/>
              </a:buClr>
              <a:buSzPts val="4800"/>
              <a:buNone/>
              <a:defRPr sz="6400">
                <a:solidFill>
                  <a:schemeClr val="accent1"/>
                </a:solidFill>
              </a:defRPr>
            </a:lvl6pPr>
            <a:lvl7pPr lvl="6" algn="l" rtl="0">
              <a:spcBef>
                <a:spcPts val="0"/>
              </a:spcBef>
              <a:spcAft>
                <a:spcPts val="0"/>
              </a:spcAft>
              <a:buClr>
                <a:schemeClr val="accent1"/>
              </a:buClr>
              <a:buSzPts val="4800"/>
              <a:buNone/>
              <a:defRPr sz="6400">
                <a:solidFill>
                  <a:schemeClr val="accent1"/>
                </a:solidFill>
              </a:defRPr>
            </a:lvl7pPr>
            <a:lvl8pPr lvl="7" algn="l" rtl="0">
              <a:spcBef>
                <a:spcPts val="0"/>
              </a:spcBef>
              <a:spcAft>
                <a:spcPts val="0"/>
              </a:spcAft>
              <a:buClr>
                <a:schemeClr val="accent1"/>
              </a:buClr>
              <a:buSzPts val="4800"/>
              <a:buNone/>
              <a:defRPr sz="6400">
                <a:solidFill>
                  <a:schemeClr val="accent1"/>
                </a:solidFill>
              </a:defRPr>
            </a:lvl8pPr>
            <a:lvl9pPr lvl="8" algn="l" rtl="0">
              <a:spcBef>
                <a:spcPts val="0"/>
              </a:spcBef>
              <a:spcAft>
                <a:spcPts val="0"/>
              </a:spcAft>
              <a:buClr>
                <a:schemeClr val="accent1"/>
              </a:buClr>
              <a:buSzPts val="4800"/>
              <a:buNone/>
              <a:defRPr sz="6400">
                <a:solidFill>
                  <a:schemeClr val="accent1"/>
                </a:solidFill>
              </a:defRPr>
            </a:lvl9pPr>
          </a:lstStyle>
          <a:p>
            <a:r>
              <a:t>xx%</a:t>
            </a:r>
          </a:p>
        </p:txBody>
      </p:sp>
      <p:sp>
        <p:nvSpPr>
          <p:cNvPr id="109" name="Google Shape;109;p16"/>
          <p:cNvSpPr txBox="1">
            <a:spLocks noGrp="1"/>
          </p:cNvSpPr>
          <p:nvPr>
            <p:ph type="title" idx="13" hasCustomPrompt="1"/>
          </p:nvPr>
        </p:nvSpPr>
        <p:spPr>
          <a:xfrm>
            <a:off x="3441449" y="3968767"/>
            <a:ext cx="1162000" cy="533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4800"/>
            </a:lvl1pPr>
            <a:lvl2pPr lvl="1" algn="l" rtl="0">
              <a:spcBef>
                <a:spcPts val="0"/>
              </a:spcBef>
              <a:spcAft>
                <a:spcPts val="0"/>
              </a:spcAft>
              <a:buClr>
                <a:schemeClr val="accent1"/>
              </a:buClr>
              <a:buSzPts val="4800"/>
              <a:buNone/>
              <a:defRPr sz="6400">
                <a:solidFill>
                  <a:schemeClr val="accent1"/>
                </a:solidFill>
              </a:defRPr>
            </a:lvl2pPr>
            <a:lvl3pPr lvl="2" algn="l" rtl="0">
              <a:spcBef>
                <a:spcPts val="0"/>
              </a:spcBef>
              <a:spcAft>
                <a:spcPts val="0"/>
              </a:spcAft>
              <a:buClr>
                <a:schemeClr val="accent1"/>
              </a:buClr>
              <a:buSzPts val="4800"/>
              <a:buNone/>
              <a:defRPr sz="6400">
                <a:solidFill>
                  <a:schemeClr val="accent1"/>
                </a:solidFill>
              </a:defRPr>
            </a:lvl3pPr>
            <a:lvl4pPr lvl="3" algn="l" rtl="0">
              <a:spcBef>
                <a:spcPts val="0"/>
              </a:spcBef>
              <a:spcAft>
                <a:spcPts val="0"/>
              </a:spcAft>
              <a:buClr>
                <a:schemeClr val="accent1"/>
              </a:buClr>
              <a:buSzPts val="4800"/>
              <a:buNone/>
              <a:defRPr sz="6400">
                <a:solidFill>
                  <a:schemeClr val="accent1"/>
                </a:solidFill>
              </a:defRPr>
            </a:lvl4pPr>
            <a:lvl5pPr lvl="4" algn="l" rtl="0">
              <a:spcBef>
                <a:spcPts val="0"/>
              </a:spcBef>
              <a:spcAft>
                <a:spcPts val="0"/>
              </a:spcAft>
              <a:buClr>
                <a:schemeClr val="accent1"/>
              </a:buClr>
              <a:buSzPts val="4800"/>
              <a:buNone/>
              <a:defRPr sz="6400">
                <a:solidFill>
                  <a:schemeClr val="accent1"/>
                </a:solidFill>
              </a:defRPr>
            </a:lvl5pPr>
            <a:lvl6pPr lvl="5" algn="l" rtl="0">
              <a:spcBef>
                <a:spcPts val="0"/>
              </a:spcBef>
              <a:spcAft>
                <a:spcPts val="0"/>
              </a:spcAft>
              <a:buClr>
                <a:schemeClr val="accent1"/>
              </a:buClr>
              <a:buSzPts val="4800"/>
              <a:buNone/>
              <a:defRPr sz="6400">
                <a:solidFill>
                  <a:schemeClr val="accent1"/>
                </a:solidFill>
              </a:defRPr>
            </a:lvl6pPr>
            <a:lvl7pPr lvl="6" algn="l" rtl="0">
              <a:spcBef>
                <a:spcPts val="0"/>
              </a:spcBef>
              <a:spcAft>
                <a:spcPts val="0"/>
              </a:spcAft>
              <a:buClr>
                <a:schemeClr val="accent1"/>
              </a:buClr>
              <a:buSzPts val="4800"/>
              <a:buNone/>
              <a:defRPr sz="6400">
                <a:solidFill>
                  <a:schemeClr val="accent1"/>
                </a:solidFill>
              </a:defRPr>
            </a:lvl7pPr>
            <a:lvl8pPr lvl="7" algn="l" rtl="0">
              <a:spcBef>
                <a:spcPts val="0"/>
              </a:spcBef>
              <a:spcAft>
                <a:spcPts val="0"/>
              </a:spcAft>
              <a:buClr>
                <a:schemeClr val="accent1"/>
              </a:buClr>
              <a:buSzPts val="4800"/>
              <a:buNone/>
              <a:defRPr sz="6400">
                <a:solidFill>
                  <a:schemeClr val="accent1"/>
                </a:solidFill>
              </a:defRPr>
            </a:lvl8pPr>
            <a:lvl9pPr lvl="8" algn="l" rtl="0">
              <a:spcBef>
                <a:spcPts val="0"/>
              </a:spcBef>
              <a:spcAft>
                <a:spcPts val="0"/>
              </a:spcAft>
              <a:buClr>
                <a:schemeClr val="accent1"/>
              </a:buClr>
              <a:buSzPts val="4800"/>
              <a:buNone/>
              <a:defRPr sz="6400">
                <a:solidFill>
                  <a:schemeClr val="accent1"/>
                </a:solidFill>
              </a:defRPr>
            </a:lvl9pPr>
          </a:lstStyle>
          <a:p>
            <a:r>
              <a:t>xx%</a:t>
            </a:r>
          </a:p>
        </p:txBody>
      </p:sp>
      <p:sp>
        <p:nvSpPr>
          <p:cNvPr id="110" name="Google Shape;110;p16"/>
          <p:cNvSpPr txBox="1">
            <a:spLocks noGrp="1"/>
          </p:cNvSpPr>
          <p:nvPr>
            <p:ph type="title" idx="14" hasCustomPrompt="1"/>
          </p:nvPr>
        </p:nvSpPr>
        <p:spPr>
          <a:xfrm>
            <a:off x="7486951" y="1903567"/>
            <a:ext cx="1162000" cy="533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4800"/>
            </a:lvl1pPr>
            <a:lvl2pPr lvl="1" algn="l" rtl="0">
              <a:spcBef>
                <a:spcPts val="0"/>
              </a:spcBef>
              <a:spcAft>
                <a:spcPts val="0"/>
              </a:spcAft>
              <a:buClr>
                <a:schemeClr val="accent1"/>
              </a:buClr>
              <a:buSzPts val="4800"/>
              <a:buNone/>
              <a:defRPr sz="6400">
                <a:solidFill>
                  <a:schemeClr val="accent1"/>
                </a:solidFill>
              </a:defRPr>
            </a:lvl2pPr>
            <a:lvl3pPr lvl="2" algn="l" rtl="0">
              <a:spcBef>
                <a:spcPts val="0"/>
              </a:spcBef>
              <a:spcAft>
                <a:spcPts val="0"/>
              </a:spcAft>
              <a:buClr>
                <a:schemeClr val="accent1"/>
              </a:buClr>
              <a:buSzPts val="4800"/>
              <a:buNone/>
              <a:defRPr sz="6400">
                <a:solidFill>
                  <a:schemeClr val="accent1"/>
                </a:solidFill>
              </a:defRPr>
            </a:lvl3pPr>
            <a:lvl4pPr lvl="3" algn="l" rtl="0">
              <a:spcBef>
                <a:spcPts val="0"/>
              </a:spcBef>
              <a:spcAft>
                <a:spcPts val="0"/>
              </a:spcAft>
              <a:buClr>
                <a:schemeClr val="accent1"/>
              </a:buClr>
              <a:buSzPts val="4800"/>
              <a:buNone/>
              <a:defRPr sz="6400">
                <a:solidFill>
                  <a:schemeClr val="accent1"/>
                </a:solidFill>
              </a:defRPr>
            </a:lvl4pPr>
            <a:lvl5pPr lvl="4" algn="l" rtl="0">
              <a:spcBef>
                <a:spcPts val="0"/>
              </a:spcBef>
              <a:spcAft>
                <a:spcPts val="0"/>
              </a:spcAft>
              <a:buClr>
                <a:schemeClr val="accent1"/>
              </a:buClr>
              <a:buSzPts val="4800"/>
              <a:buNone/>
              <a:defRPr sz="6400">
                <a:solidFill>
                  <a:schemeClr val="accent1"/>
                </a:solidFill>
              </a:defRPr>
            </a:lvl5pPr>
            <a:lvl6pPr lvl="5" algn="l" rtl="0">
              <a:spcBef>
                <a:spcPts val="0"/>
              </a:spcBef>
              <a:spcAft>
                <a:spcPts val="0"/>
              </a:spcAft>
              <a:buClr>
                <a:schemeClr val="accent1"/>
              </a:buClr>
              <a:buSzPts val="4800"/>
              <a:buNone/>
              <a:defRPr sz="6400">
                <a:solidFill>
                  <a:schemeClr val="accent1"/>
                </a:solidFill>
              </a:defRPr>
            </a:lvl6pPr>
            <a:lvl7pPr lvl="6" algn="l" rtl="0">
              <a:spcBef>
                <a:spcPts val="0"/>
              </a:spcBef>
              <a:spcAft>
                <a:spcPts val="0"/>
              </a:spcAft>
              <a:buClr>
                <a:schemeClr val="accent1"/>
              </a:buClr>
              <a:buSzPts val="4800"/>
              <a:buNone/>
              <a:defRPr sz="6400">
                <a:solidFill>
                  <a:schemeClr val="accent1"/>
                </a:solidFill>
              </a:defRPr>
            </a:lvl7pPr>
            <a:lvl8pPr lvl="7" algn="l" rtl="0">
              <a:spcBef>
                <a:spcPts val="0"/>
              </a:spcBef>
              <a:spcAft>
                <a:spcPts val="0"/>
              </a:spcAft>
              <a:buClr>
                <a:schemeClr val="accent1"/>
              </a:buClr>
              <a:buSzPts val="4800"/>
              <a:buNone/>
              <a:defRPr sz="6400">
                <a:solidFill>
                  <a:schemeClr val="accent1"/>
                </a:solidFill>
              </a:defRPr>
            </a:lvl8pPr>
            <a:lvl9pPr lvl="8" algn="l" rtl="0">
              <a:spcBef>
                <a:spcPts val="0"/>
              </a:spcBef>
              <a:spcAft>
                <a:spcPts val="0"/>
              </a:spcAft>
              <a:buClr>
                <a:schemeClr val="accent1"/>
              </a:buClr>
              <a:buSzPts val="4800"/>
              <a:buNone/>
              <a:defRPr sz="6400">
                <a:solidFill>
                  <a:schemeClr val="accent1"/>
                </a:solidFill>
              </a:defRPr>
            </a:lvl9pPr>
          </a:lstStyle>
          <a:p>
            <a:r>
              <a:t>xx%</a:t>
            </a:r>
          </a:p>
        </p:txBody>
      </p:sp>
      <p:sp>
        <p:nvSpPr>
          <p:cNvPr id="111" name="Google Shape;111;p16"/>
          <p:cNvSpPr txBox="1">
            <a:spLocks noGrp="1"/>
          </p:cNvSpPr>
          <p:nvPr>
            <p:ph type="title" idx="15" hasCustomPrompt="1"/>
          </p:nvPr>
        </p:nvSpPr>
        <p:spPr>
          <a:xfrm>
            <a:off x="7486951" y="3968767"/>
            <a:ext cx="1162000" cy="533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4800"/>
            </a:lvl1pPr>
            <a:lvl2pPr lvl="1" algn="l" rtl="0">
              <a:spcBef>
                <a:spcPts val="0"/>
              </a:spcBef>
              <a:spcAft>
                <a:spcPts val="0"/>
              </a:spcAft>
              <a:buClr>
                <a:schemeClr val="accent1"/>
              </a:buClr>
              <a:buSzPts val="4800"/>
              <a:buNone/>
              <a:defRPr sz="6400">
                <a:solidFill>
                  <a:schemeClr val="accent1"/>
                </a:solidFill>
              </a:defRPr>
            </a:lvl2pPr>
            <a:lvl3pPr lvl="2" algn="l" rtl="0">
              <a:spcBef>
                <a:spcPts val="0"/>
              </a:spcBef>
              <a:spcAft>
                <a:spcPts val="0"/>
              </a:spcAft>
              <a:buClr>
                <a:schemeClr val="accent1"/>
              </a:buClr>
              <a:buSzPts val="4800"/>
              <a:buNone/>
              <a:defRPr sz="6400">
                <a:solidFill>
                  <a:schemeClr val="accent1"/>
                </a:solidFill>
              </a:defRPr>
            </a:lvl3pPr>
            <a:lvl4pPr lvl="3" algn="l" rtl="0">
              <a:spcBef>
                <a:spcPts val="0"/>
              </a:spcBef>
              <a:spcAft>
                <a:spcPts val="0"/>
              </a:spcAft>
              <a:buClr>
                <a:schemeClr val="accent1"/>
              </a:buClr>
              <a:buSzPts val="4800"/>
              <a:buNone/>
              <a:defRPr sz="6400">
                <a:solidFill>
                  <a:schemeClr val="accent1"/>
                </a:solidFill>
              </a:defRPr>
            </a:lvl4pPr>
            <a:lvl5pPr lvl="4" algn="l" rtl="0">
              <a:spcBef>
                <a:spcPts val="0"/>
              </a:spcBef>
              <a:spcAft>
                <a:spcPts val="0"/>
              </a:spcAft>
              <a:buClr>
                <a:schemeClr val="accent1"/>
              </a:buClr>
              <a:buSzPts val="4800"/>
              <a:buNone/>
              <a:defRPr sz="6400">
                <a:solidFill>
                  <a:schemeClr val="accent1"/>
                </a:solidFill>
              </a:defRPr>
            </a:lvl5pPr>
            <a:lvl6pPr lvl="5" algn="l" rtl="0">
              <a:spcBef>
                <a:spcPts val="0"/>
              </a:spcBef>
              <a:spcAft>
                <a:spcPts val="0"/>
              </a:spcAft>
              <a:buClr>
                <a:schemeClr val="accent1"/>
              </a:buClr>
              <a:buSzPts val="4800"/>
              <a:buNone/>
              <a:defRPr sz="6400">
                <a:solidFill>
                  <a:schemeClr val="accent1"/>
                </a:solidFill>
              </a:defRPr>
            </a:lvl6pPr>
            <a:lvl7pPr lvl="6" algn="l" rtl="0">
              <a:spcBef>
                <a:spcPts val="0"/>
              </a:spcBef>
              <a:spcAft>
                <a:spcPts val="0"/>
              </a:spcAft>
              <a:buClr>
                <a:schemeClr val="accent1"/>
              </a:buClr>
              <a:buSzPts val="4800"/>
              <a:buNone/>
              <a:defRPr sz="6400">
                <a:solidFill>
                  <a:schemeClr val="accent1"/>
                </a:solidFill>
              </a:defRPr>
            </a:lvl7pPr>
            <a:lvl8pPr lvl="7" algn="l" rtl="0">
              <a:spcBef>
                <a:spcPts val="0"/>
              </a:spcBef>
              <a:spcAft>
                <a:spcPts val="0"/>
              </a:spcAft>
              <a:buClr>
                <a:schemeClr val="accent1"/>
              </a:buClr>
              <a:buSzPts val="4800"/>
              <a:buNone/>
              <a:defRPr sz="6400">
                <a:solidFill>
                  <a:schemeClr val="accent1"/>
                </a:solidFill>
              </a:defRPr>
            </a:lvl8pPr>
            <a:lvl9pPr lvl="8" algn="l" rtl="0">
              <a:spcBef>
                <a:spcPts val="0"/>
              </a:spcBef>
              <a:spcAft>
                <a:spcPts val="0"/>
              </a:spcAft>
              <a:buClr>
                <a:schemeClr val="accent1"/>
              </a:buClr>
              <a:buSzPts val="4800"/>
              <a:buNone/>
              <a:defRPr sz="6400">
                <a:solidFill>
                  <a:schemeClr val="accent1"/>
                </a:solidFill>
              </a:defRPr>
            </a:lvl9pPr>
          </a:lstStyle>
          <a:p>
            <a:r>
              <a:t>xx%</a:t>
            </a:r>
          </a:p>
        </p:txBody>
      </p:sp>
    </p:spTree>
    <p:extLst>
      <p:ext uri="{BB962C8B-B14F-4D97-AF65-F5344CB8AC3E}">
        <p14:creationId xmlns:p14="http://schemas.microsoft.com/office/powerpoint/2010/main" val="2980789956"/>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8608677"/>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9A0DB2DC-4C9A-4742-B13C-FB6460FD3503}" type="slidenum">
              <a:rPr lang="en-US" smtClean="0"/>
              <a:t>‹#›</a:t>
            </a:fld>
            <a:endParaRPr lang="en-US"/>
          </a:p>
        </p:txBody>
      </p:sp>
    </p:spTree>
    <p:extLst>
      <p:ext uri="{BB962C8B-B14F-4D97-AF65-F5344CB8AC3E}">
        <p14:creationId xmlns:p14="http://schemas.microsoft.com/office/powerpoint/2010/main" val="1940786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9A0DB2DC-4C9A-4742-B13C-FB6460FD3503}" type="slidenum">
              <a:rPr lang="en-US" smtClean="0"/>
              <a:t>‹#›</a:t>
            </a:fld>
            <a:endParaRPr lang="en-US"/>
          </a:p>
        </p:txBody>
      </p:sp>
    </p:spTree>
    <p:extLst>
      <p:ext uri="{BB962C8B-B14F-4D97-AF65-F5344CB8AC3E}">
        <p14:creationId xmlns:p14="http://schemas.microsoft.com/office/powerpoint/2010/main" val="21831868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9A0DB2DC-4C9A-4742-B13C-FB6460FD3503}" type="slidenum">
              <a:rPr lang="en-US" smtClean="0"/>
              <a:t>‹#›</a:t>
            </a:fld>
            <a:endParaRPr lang="en-US"/>
          </a:p>
        </p:txBody>
      </p:sp>
    </p:spTree>
    <p:extLst>
      <p:ext uri="{BB962C8B-B14F-4D97-AF65-F5344CB8AC3E}">
        <p14:creationId xmlns:p14="http://schemas.microsoft.com/office/powerpoint/2010/main" val="37763239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lvl="0"/>
            <a:endParaRPr lang="en-US"/>
          </a:p>
        </p:txBody>
      </p:sp>
      <p:sp>
        <p:nvSpPr>
          <p:cNvPr id="6" name="Footer Placeholder 5"/>
          <p:cNvSpPr>
            <a:spLocks noGrp="1"/>
          </p:cNvSpPr>
          <p:nvPr>
            <p:ph type="ftr" sz="quarter" idx="11"/>
          </p:nvPr>
        </p:nvSpPr>
        <p:spPr/>
        <p:txBody>
          <a:bodyPr/>
          <a:lstStyle/>
          <a:p>
            <a:pPr lvl="0"/>
            <a:endParaRPr lang="en-US"/>
          </a:p>
        </p:txBody>
      </p:sp>
      <p:sp>
        <p:nvSpPr>
          <p:cNvPr id="7" name="Slide Number Placeholder 6"/>
          <p:cNvSpPr>
            <a:spLocks noGrp="1"/>
          </p:cNvSpPr>
          <p:nvPr>
            <p:ph type="sldNum" sz="quarter" idx="12"/>
          </p:nvPr>
        </p:nvSpPr>
        <p:spPr/>
        <p:txBody>
          <a:bodyPr/>
          <a:lstStyle/>
          <a:p>
            <a:pPr lvl="0"/>
            <a:fld id="{9A0DB2DC-4C9A-4742-B13C-FB6460FD3503}" type="slidenum">
              <a:rPr lang="en-US" smtClean="0"/>
              <a:t>‹#›</a:t>
            </a:fld>
            <a:endParaRPr lang="en-US"/>
          </a:p>
        </p:txBody>
      </p:sp>
    </p:spTree>
    <p:extLst>
      <p:ext uri="{BB962C8B-B14F-4D97-AF65-F5344CB8AC3E}">
        <p14:creationId xmlns:p14="http://schemas.microsoft.com/office/powerpoint/2010/main" val="4791839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540597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lvl="0"/>
            <a:endParaRPr lang="en-US"/>
          </a:p>
        </p:txBody>
      </p:sp>
      <p:sp>
        <p:nvSpPr>
          <p:cNvPr id="8" name="Footer Placeholder 7"/>
          <p:cNvSpPr>
            <a:spLocks noGrp="1"/>
          </p:cNvSpPr>
          <p:nvPr>
            <p:ph type="ftr" sz="quarter" idx="11"/>
          </p:nvPr>
        </p:nvSpPr>
        <p:spPr/>
        <p:txBody>
          <a:bodyPr/>
          <a:lstStyle/>
          <a:p>
            <a:pPr lvl="0"/>
            <a:endParaRPr lang="en-US"/>
          </a:p>
        </p:txBody>
      </p:sp>
      <p:sp>
        <p:nvSpPr>
          <p:cNvPr id="9" name="Slide Number Placeholder 8"/>
          <p:cNvSpPr>
            <a:spLocks noGrp="1"/>
          </p:cNvSpPr>
          <p:nvPr>
            <p:ph type="sldNum" sz="quarter" idx="12"/>
          </p:nvPr>
        </p:nvSpPr>
        <p:spPr/>
        <p:txBody>
          <a:bodyPr/>
          <a:lstStyle/>
          <a:p>
            <a:pPr lvl="0"/>
            <a:fld id="{9A0DB2DC-4C9A-4742-B13C-FB6460FD3503}" type="slidenum">
              <a:rPr lang="en-US" smtClean="0"/>
              <a:t>‹#›</a:t>
            </a:fld>
            <a:endParaRPr lang="en-US"/>
          </a:p>
        </p:txBody>
      </p:sp>
    </p:spTree>
    <p:extLst>
      <p:ext uri="{BB962C8B-B14F-4D97-AF65-F5344CB8AC3E}">
        <p14:creationId xmlns:p14="http://schemas.microsoft.com/office/powerpoint/2010/main" val="8623028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lvl="0"/>
            <a:endParaRPr lang="en-US"/>
          </a:p>
        </p:txBody>
      </p:sp>
      <p:sp>
        <p:nvSpPr>
          <p:cNvPr id="4" name="Footer Placeholder 3"/>
          <p:cNvSpPr>
            <a:spLocks noGrp="1"/>
          </p:cNvSpPr>
          <p:nvPr>
            <p:ph type="ftr" sz="quarter" idx="11"/>
          </p:nvPr>
        </p:nvSpPr>
        <p:spPr/>
        <p:txBody>
          <a:bodyPr/>
          <a:lstStyle/>
          <a:p>
            <a:pPr lvl="0"/>
            <a:endParaRPr lang="en-US"/>
          </a:p>
        </p:txBody>
      </p:sp>
      <p:sp>
        <p:nvSpPr>
          <p:cNvPr id="5" name="Slide Number Placeholder 4"/>
          <p:cNvSpPr>
            <a:spLocks noGrp="1"/>
          </p:cNvSpPr>
          <p:nvPr>
            <p:ph type="sldNum" sz="quarter" idx="12"/>
          </p:nvPr>
        </p:nvSpPr>
        <p:spPr/>
        <p:txBody>
          <a:bodyPr/>
          <a:lstStyle/>
          <a:p>
            <a:pPr lvl="0"/>
            <a:fld id="{9A0DB2DC-4C9A-4742-B13C-FB6460FD3503}" type="slidenum">
              <a:rPr lang="en-US" smtClean="0"/>
              <a:t>‹#›</a:t>
            </a:fld>
            <a:endParaRPr lang="en-US"/>
          </a:p>
        </p:txBody>
      </p:sp>
    </p:spTree>
    <p:extLst>
      <p:ext uri="{BB962C8B-B14F-4D97-AF65-F5344CB8AC3E}">
        <p14:creationId xmlns:p14="http://schemas.microsoft.com/office/powerpoint/2010/main" val="21516238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lvl="0"/>
            <a:endParaRPr lang="en-US"/>
          </a:p>
        </p:txBody>
      </p:sp>
      <p:sp>
        <p:nvSpPr>
          <p:cNvPr id="3" name="Footer Placeholder 2"/>
          <p:cNvSpPr>
            <a:spLocks noGrp="1"/>
          </p:cNvSpPr>
          <p:nvPr>
            <p:ph type="ftr" sz="quarter" idx="11"/>
          </p:nvPr>
        </p:nvSpPr>
        <p:spPr/>
        <p:txBody>
          <a:bodyPr/>
          <a:lstStyle/>
          <a:p>
            <a:pPr lvl="0"/>
            <a:endParaRPr lang="en-US"/>
          </a:p>
        </p:txBody>
      </p:sp>
      <p:sp>
        <p:nvSpPr>
          <p:cNvPr id="4" name="Slide Number Placeholder 3"/>
          <p:cNvSpPr>
            <a:spLocks noGrp="1"/>
          </p:cNvSpPr>
          <p:nvPr>
            <p:ph type="sldNum" sz="quarter" idx="12"/>
          </p:nvPr>
        </p:nvSpPr>
        <p:spPr/>
        <p:txBody>
          <a:bodyPr/>
          <a:lstStyle/>
          <a:p>
            <a:pPr lvl="0"/>
            <a:fld id="{9A0DB2DC-4C9A-4742-B13C-FB6460FD3503}" type="slidenum">
              <a:rPr lang="en-US" smtClean="0"/>
              <a:t>‹#›</a:t>
            </a:fld>
            <a:endParaRPr lang="en-US"/>
          </a:p>
        </p:txBody>
      </p:sp>
    </p:spTree>
    <p:extLst>
      <p:ext uri="{BB962C8B-B14F-4D97-AF65-F5344CB8AC3E}">
        <p14:creationId xmlns:p14="http://schemas.microsoft.com/office/powerpoint/2010/main" val="5220016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lvl="0"/>
            <a:endParaRPr lang="en-US"/>
          </a:p>
        </p:txBody>
      </p:sp>
      <p:sp>
        <p:nvSpPr>
          <p:cNvPr id="6" name="Footer Placeholder 5"/>
          <p:cNvSpPr>
            <a:spLocks noGrp="1"/>
          </p:cNvSpPr>
          <p:nvPr>
            <p:ph type="ftr" sz="quarter" idx="11"/>
          </p:nvPr>
        </p:nvSpPr>
        <p:spPr/>
        <p:txBody>
          <a:bodyPr/>
          <a:lstStyle/>
          <a:p>
            <a:pPr lvl="0"/>
            <a:endParaRPr lang="en-US"/>
          </a:p>
        </p:txBody>
      </p:sp>
      <p:sp>
        <p:nvSpPr>
          <p:cNvPr id="7" name="Slide Number Placeholder 6"/>
          <p:cNvSpPr>
            <a:spLocks noGrp="1"/>
          </p:cNvSpPr>
          <p:nvPr>
            <p:ph type="sldNum" sz="quarter" idx="12"/>
          </p:nvPr>
        </p:nvSpPr>
        <p:spPr/>
        <p:txBody>
          <a:bodyPr/>
          <a:lstStyle/>
          <a:p>
            <a:pPr lvl="0"/>
            <a:fld id="{9A0DB2DC-4C9A-4742-B13C-FB6460FD3503}" type="slidenum">
              <a:rPr lang="en-US" smtClean="0"/>
              <a:t>‹#›</a:t>
            </a:fld>
            <a:endParaRPr lang="en-US"/>
          </a:p>
        </p:txBody>
      </p:sp>
    </p:spTree>
    <p:extLst>
      <p:ext uri="{BB962C8B-B14F-4D97-AF65-F5344CB8AC3E}">
        <p14:creationId xmlns:p14="http://schemas.microsoft.com/office/powerpoint/2010/main" val="15421445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lvl="0"/>
            <a:endParaRPr lang="en-US"/>
          </a:p>
        </p:txBody>
      </p:sp>
      <p:sp>
        <p:nvSpPr>
          <p:cNvPr id="6" name="Footer Placeholder 5"/>
          <p:cNvSpPr>
            <a:spLocks noGrp="1"/>
          </p:cNvSpPr>
          <p:nvPr>
            <p:ph type="ftr" sz="quarter" idx="11"/>
          </p:nvPr>
        </p:nvSpPr>
        <p:spPr/>
        <p:txBody>
          <a:bodyPr/>
          <a:lstStyle/>
          <a:p>
            <a:pPr lvl="0"/>
            <a:endParaRPr lang="en-US"/>
          </a:p>
        </p:txBody>
      </p:sp>
      <p:sp>
        <p:nvSpPr>
          <p:cNvPr id="7" name="Slide Number Placeholder 6"/>
          <p:cNvSpPr>
            <a:spLocks noGrp="1"/>
          </p:cNvSpPr>
          <p:nvPr>
            <p:ph type="sldNum" sz="quarter" idx="12"/>
          </p:nvPr>
        </p:nvSpPr>
        <p:spPr/>
        <p:txBody>
          <a:bodyPr/>
          <a:lstStyle/>
          <a:p>
            <a:pPr lvl="0"/>
            <a:fld id="{9A0DB2DC-4C9A-4742-B13C-FB6460FD3503}" type="slidenum">
              <a:rPr lang="en-US" smtClean="0"/>
              <a:t>‹#›</a:t>
            </a:fld>
            <a:endParaRPr lang="en-US"/>
          </a:p>
        </p:txBody>
      </p:sp>
    </p:spTree>
    <p:extLst>
      <p:ext uri="{BB962C8B-B14F-4D97-AF65-F5344CB8AC3E}">
        <p14:creationId xmlns:p14="http://schemas.microsoft.com/office/powerpoint/2010/main" val="37561183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0298CD5-6C1E-4009-B41F-6DF62E31D3BE}" type="datetimeFigureOut">
              <a:rPr lang="en-US" smtClean="0"/>
              <a:pPr/>
              <a:t>12/3/2021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646710609"/>
      </p:ext>
    </p:extLst>
  </p:cSld>
  <p:clrMapOvr>
    <a:masterClrMapping/>
  </p:clrMapOvr>
  <p:hf sldNum="0"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0298CD5-6C1E-4009-B41F-6DF62E31D3BE}" type="datetimeFigureOut">
              <a:rPr lang="en-US" smtClean="0"/>
              <a:pPr/>
              <a:t>12/3/2021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443509427"/>
      </p:ext>
    </p:extLst>
  </p:cSld>
  <p:clrMapOvr>
    <a:masterClrMapping/>
  </p:clrMapOvr>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0298CD5-6C1E-4009-B41F-6DF62E31D3BE}" type="datetimeFigureOut">
              <a:rPr lang="en-US" smtClean="0"/>
              <a:pPr/>
              <a:t>12/3/2021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718553057"/>
      </p:ext>
    </p:extLst>
  </p:cSld>
  <p:clrMapOvr>
    <a:masterClrMapping/>
  </p:clrMapOvr>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0298CD5-6C1E-4009-B41F-6DF62E31D3BE}" type="datetimeFigureOut">
              <a:rPr lang="en-US" smtClean="0"/>
              <a:pPr/>
              <a:t>12/3/2021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515016316"/>
      </p:ext>
    </p:extLst>
  </p:cSld>
  <p:clrMapOvr>
    <a:masterClrMapping/>
  </p:clrMapOvr>
  <p:hf sldNum="0"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0298CD5-6C1E-4009-B41F-6DF62E31D3BE}" type="datetimeFigureOut">
              <a:rPr lang="en-US" smtClean="0"/>
              <a:pPr/>
              <a:t>12/3/2021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889979361"/>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58175104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9A0DB2DC-4C9A-4742-B13C-FB6460FD3503}" type="slidenum">
              <a:rPr lang="en-US" smtClean="0"/>
              <a:t>‹#›</a:t>
            </a:fld>
            <a:endParaRPr lang="en-US"/>
          </a:p>
        </p:txBody>
      </p:sp>
    </p:spTree>
    <p:extLst>
      <p:ext uri="{BB962C8B-B14F-4D97-AF65-F5344CB8AC3E}">
        <p14:creationId xmlns:p14="http://schemas.microsoft.com/office/powerpoint/2010/main" val="266068470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9A0DB2DC-4C9A-4742-B13C-FB6460FD3503}" type="slidenum">
              <a:rPr lang="en-US" smtClean="0"/>
              <a:t>‹#›</a:t>
            </a:fld>
            <a:endParaRPr lang="en-US"/>
          </a:p>
        </p:txBody>
      </p:sp>
    </p:spTree>
    <p:extLst>
      <p:ext uri="{BB962C8B-B14F-4D97-AF65-F5344CB8AC3E}">
        <p14:creationId xmlns:p14="http://schemas.microsoft.com/office/powerpoint/2010/main" val="398142776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2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21950009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5983328-5D9C-4CDA-A4B0-8F0932BA2C1A}" type="datetimeFigureOut">
              <a:rPr lang="en-US" smtClean="0"/>
              <a:t>12/3/2021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420875317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983328-5D9C-4CDA-A4B0-8F0932BA2C1A}" type="datetimeFigureOut">
              <a:rPr lang="en-US" smtClean="0"/>
              <a:t>12/3/2021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16656889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5983328-5D9C-4CDA-A4B0-8F0932BA2C1A}" type="datetimeFigureOut">
              <a:rPr lang="en-US" smtClean="0"/>
              <a:t>12/3/2021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410494876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5983328-5D9C-4CDA-A4B0-8F0932BA2C1A}" type="datetimeFigureOut">
              <a:rPr lang="en-US" smtClean="0"/>
              <a:t>12/3/2021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356462454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5983328-5D9C-4CDA-A4B0-8F0932BA2C1A}" type="datetimeFigureOut">
              <a:rPr lang="en-US" smtClean="0"/>
              <a:t>12/3/2021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219686053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5983328-5D9C-4CDA-A4B0-8F0932BA2C1A}" type="datetimeFigureOut">
              <a:rPr lang="en-US" smtClean="0"/>
              <a:t>12/3/2021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106655258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983328-5D9C-4CDA-A4B0-8F0932BA2C1A}" type="datetimeFigureOut">
              <a:rPr lang="en-US" smtClean="0"/>
              <a:t>12/3/2021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35469263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5668283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5983328-5D9C-4CDA-A4B0-8F0932BA2C1A}" type="datetimeFigureOut">
              <a:rPr lang="en-US" smtClean="0"/>
              <a:t>12/3/2021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365350081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E5983328-5D9C-4CDA-A4B0-8F0932BA2C1A}" type="datetimeFigureOut">
              <a:rPr lang="en-US" smtClean="0"/>
              <a:t>12/3/2021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188554534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5983328-5D9C-4CDA-A4B0-8F0932BA2C1A}" type="datetimeFigureOut">
              <a:rPr lang="en-US" smtClean="0"/>
              <a:t>12/3/2021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341024861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5983328-5D9C-4CDA-A4B0-8F0932BA2C1A}" type="datetimeFigureOut">
              <a:rPr lang="en-US" smtClean="0"/>
              <a:t>12/3/2021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54767706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5983328-5D9C-4CDA-A4B0-8F0932BA2C1A}" type="datetimeFigureOut">
              <a:rPr lang="en-US" smtClean="0"/>
              <a:t>12/3/2021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269559657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5983328-5D9C-4CDA-A4B0-8F0932BA2C1A}" type="datetimeFigureOut">
              <a:rPr lang="en-US" smtClean="0"/>
              <a:t>12/3/2021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78458679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5983328-5D9C-4CDA-A4B0-8F0932BA2C1A}" type="datetimeFigureOut">
              <a:rPr lang="en-US" smtClean="0"/>
              <a:t>12/3/2021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225247705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983328-5D9C-4CDA-A4B0-8F0932BA2C1A}" type="datetimeFigureOut">
              <a:rPr lang="en-US" smtClean="0"/>
              <a:t>12/3/2021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365294847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983328-5D9C-4CDA-A4B0-8F0932BA2C1A}" type="datetimeFigureOut">
              <a:rPr lang="en-US" smtClean="0"/>
              <a:t>12/3/2021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228043106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0241750"/>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6199736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cstate="screen"/>
          <a:srcRect/>
          <a:stretch>
            <a:fillRect/>
          </a:stretch>
        </p:blipFill>
        <p:spPr>
          <a:xfrm>
            <a:off x="82505" y="108235"/>
            <a:ext cx="4097612" cy="1034827"/>
          </a:xfrm>
          <a:prstGeom prst="rect">
            <a:avLst/>
          </a:prstGeom>
        </p:spPr>
      </p:pic>
      <p:pic>
        <p:nvPicPr>
          <p:cNvPr id="8" name="图片 7"/>
          <p:cNvPicPr>
            <a:picLocks noChangeAspect="1"/>
          </p:cNvPicPr>
          <p:nvPr userDrawn="1"/>
        </p:nvPicPr>
        <p:blipFill rotWithShape="1">
          <a:blip r:embed="rId3" cstate="print"/>
          <a:srcRect/>
          <a:stretch>
            <a:fillRect/>
          </a:stretch>
        </p:blipFill>
        <p:spPr>
          <a:xfrm>
            <a:off x="19416" y="6502009"/>
            <a:ext cx="12192000" cy="353756"/>
          </a:xfrm>
          <a:prstGeom prst="rect">
            <a:avLst/>
          </a:prstGeom>
        </p:spPr>
      </p:pic>
      <p:sp>
        <p:nvSpPr>
          <p:cNvPr id="3" name="标题 2"/>
          <p:cNvSpPr>
            <a:spLocks noGrp="1"/>
          </p:cNvSpPr>
          <p:nvPr>
            <p:ph type="title" hasCustomPrompt="1"/>
          </p:nvPr>
        </p:nvSpPr>
        <p:spPr>
          <a:xfrm>
            <a:off x="2131309" y="131270"/>
            <a:ext cx="9552544" cy="757797"/>
          </a:xfrm>
          <a:prstGeom prst="rect">
            <a:avLst/>
          </a:prstGeom>
        </p:spPr>
        <p:txBody>
          <a:bodyPr/>
          <a:lstStyle>
            <a:lvl1pPr>
              <a:defRPr sz="4265" b="1">
                <a:solidFill>
                  <a:schemeClr val="accent1">
                    <a:lumMod val="50000"/>
                  </a:schemeClr>
                </a:solidFill>
                <a:latin typeface="Microsoft YaHei" panose="020B0503020204020204" charset="-122"/>
                <a:ea typeface="Microsoft YaHei" panose="020B0503020204020204" charset="-122"/>
              </a:defRPr>
            </a:lvl1pPr>
          </a:lstStyle>
          <a:p>
            <a:r>
              <a:rPr lang="zh-CN" altLang="en-US" dirty="0"/>
              <a:t>单击此处编辑母版标题</a:t>
            </a:r>
          </a:p>
        </p:txBody>
      </p:sp>
    </p:spTree>
    <p:extLst>
      <p:ext uri="{BB962C8B-B14F-4D97-AF65-F5344CB8AC3E}">
        <p14:creationId xmlns:p14="http://schemas.microsoft.com/office/powerpoint/2010/main" val="33011583"/>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12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2528064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DCC56-F5E1-4C44-AD86-F1B8EB7F87B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D507852-9A7E-4F06-86D7-DBE085B30F2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F5D0A2A-C2A4-4C64-BBC0-C18F193E2DC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89C5F93-887A-4481-A204-754FB144E4BE}"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12/3/2021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601549A9-ADD6-4C8C-936F-8BDB0273E57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a:extLst>
              <a:ext uri="{FF2B5EF4-FFF2-40B4-BE49-F238E27FC236}">
                <a16:creationId xmlns:a16="http://schemas.microsoft.com/office/drawing/2014/main" id="{B19B67A7-BC8F-483B-BDBA-EC669FAF611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4E047B-2186-4570-B73E-AAD78CC2AB6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91826310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7C249-3B70-4FA6-93F0-C231D5DB5CA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087E01-A3A5-4334-914B-F24DC27B16D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F0F003-333E-4D29-A09D-C7803463968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89C5F93-887A-4481-A204-754FB144E4BE}"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12/3/2021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943D16D9-B845-4551-9DDF-45C4E07B11D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a:extLst>
              <a:ext uri="{FF2B5EF4-FFF2-40B4-BE49-F238E27FC236}">
                <a16:creationId xmlns:a16="http://schemas.microsoft.com/office/drawing/2014/main" id="{BA3BC130-9B5D-4315-9904-85626D9CD4B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4E047B-2186-4570-B73E-AAD78CC2AB6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406788310"/>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10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7C249-3B70-4FA6-93F0-C231D5DB5CA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087E01-A3A5-4334-914B-F24DC27B16D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F0F003-333E-4D29-A09D-C7803463968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89C5F93-887A-4481-A204-754FB144E4BE}"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12/3/2021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943D16D9-B845-4551-9DDF-45C4E07B11D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a:extLst>
              <a:ext uri="{FF2B5EF4-FFF2-40B4-BE49-F238E27FC236}">
                <a16:creationId xmlns:a16="http://schemas.microsoft.com/office/drawing/2014/main" id="{BA3BC130-9B5D-4315-9904-85626D9CD4B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4E047B-2186-4570-B73E-AAD78CC2AB6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196785589"/>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9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7C249-3B70-4FA6-93F0-C231D5DB5CA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087E01-A3A5-4334-914B-F24DC27B16D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F0F003-333E-4D29-A09D-C7803463968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89C5F93-887A-4481-A204-754FB144E4BE}"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12/3/2021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943D16D9-B845-4551-9DDF-45C4E07B11D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a:extLst>
              <a:ext uri="{FF2B5EF4-FFF2-40B4-BE49-F238E27FC236}">
                <a16:creationId xmlns:a16="http://schemas.microsoft.com/office/drawing/2014/main" id="{BA3BC130-9B5D-4315-9904-85626D9CD4B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4E047B-2186-4570-B73E-AAD78CC2AB6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621500631"/>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7C249-3B70-4FA6-93F0-C231D5DB5CA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087E01-A3A5-4334-914B-F24DC27B16D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F0F003-333E-4D29-A09D-C7803463968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89C5F93-887A-4481-A204-754FB144E4BE}"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12/3/2021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943D16D9-B845-4551-9DDF-45C4E07B11D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a:extLst>
              <a:ext uri="{FF2B5EF4-FFF2-40B4-BE49-F238E27FC236}">
                <a16:creationId xmlns:a16="http://schemas.microsoft.com/office/drawing/2014/main" id="{BA3BC130-9B5D-4315-9904-85626D9CD4B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4E047B-2186-4570-B73E-AAD78CC2AB6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73127021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7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7C249-3B70-4FA6-93F0-C231D5DB5CA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087E01-A3A5-4334-914B-F24DC27B16D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F0F003-333E-4D29-A09D-C7803463968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89C5F93-887A-4481-A204-754FB144E4BE}"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12/3/2021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943D16D9-B845-4551-9DDF-45C4E07B11D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a:extLst>
              <a:ext uri="{FF2B5EF4-FFF2-40B4-BE49-F238E27FC236}">
                <a16:creationId xmlns:a16="http://schemas.microsoft.com/office/drawing/2014/main" id="{BA3BC130-9B5D-4315-9904-85626D9CD4B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4E047B-2186-4570-B73E-AAD78CC2AB6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26947891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7C249-3B70-4FA6-93F0-C231D5DB5CA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087E01-A3A5-4334-914B-F24DC27B16D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F0F003-333E-4D29-A09D-C7803463968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89C5F93-887A-4481-A204-754FB144E4BE}"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12/3/2021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943D16D9-B845-4551-9DDF-45C4E07B11D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a:extLst>
              <a:ext uri="{FF2B5EF4-FFF2-40B4-BE49-F238E27FC236}">
                <a16:creationId xmlns:a16="http://schemas.microsoft.com/office/drawing/2014/main" id="{BA3BC130-9B5D-4315-9904-85626D9CD4B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4E047B-2186-4570-B73E-AAD78CC2AB6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14206452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7C249-3B70-4FA6-93F0-C231D5DB5CA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087E01-A3A5-4334-914B-F24DC27B16D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F0F003-333E-4D29-A09D-C7803463968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89C5F93-887A-4481-A204-754FB144E4BE}"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12/3/2021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943D16D9-B845-4551-9DDF-45C4E07B11D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a:extLst>
              <a:ext uri="{FF2B5EF4-FFF2-40B4-BE49-F238E27FC236}">
                <a16:creationId xmlns:a16="http://schemas.microsoft.com/office/drawing/2014/main" id="{BA3BC130-9B5D-4315-9904-85626D9CD4B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4E047B-2186-4570-B73E-AAD78CC2AB6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481840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0929131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7C249-3B70-4FA6-93F0-C231D5DB5CA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087E01-A3A5-4334-914B-F24DC27B16D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F0F003-333E-4D29-A09D-C7803463968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89C5F93-887A-4481-A204-754FB144E4BE}"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12/3/2021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943D16D9-B845-4551-9DDF-45C4E07B11D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a:extLst>
              <a:ext uri="{FF2B5EF4-FFF2-40B4-BE49-F238E27FC236}">
                <a16:creationId xmlns:a16="http://schemas.microsoft.com/office/drawing/2014/main" id="{BA3BC130-9B5D-4315-9904-85626D9CD4B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4E047B-2186-4570-B73E-AAD78CC2AB6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58195081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7C249-3B70-4FA6-93F0-C231D5DB5CA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087E01-A3A5-4334-914B-F24DC27B16D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F0F003-333E-4D29-A09D-C7803463968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89C5F93-887A-4481-A204-754FB144E4BE}"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12/3/2021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943D16D9-B845-4551-9DDF-45C4E07B11D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a:extLst>
              <a:ext uri="{FF2B5EF4-FFF2-40B4-BE49-F238E27FC236}">
                <a16:creationId xmlns:a16="http://schemas.microsoft.com/office/drawing/2014/main" id="{BA3BC130-9B5D-4315-9904-85626D9CD4B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4E047B-2186-4570-B73E-AAD78CC2AB6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4258147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7C249-3B70-4FA6-93F0-C231D5DB5CA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087E01-A3A5-4334-914B-F24DC27B16D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F0F003-333E-4D29-A09D-C7803463968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89C5F93-887A-4481-A204-754FB144E4BE}"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12/3/2021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943D16D9-B845-4551-9DDF-45C4E07B11D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a:extLst>
              <a:ext uri="{FF2B5EF4-FFF2-40B4-BE49-F238E27FC236}">
                <a16:creationId xmlns:a16="http://schemas.microsoft.com/office/drawing/2014/main" id="{BA3BC130-9B5D-4315-9904-85626D9CD4B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4E047B-2186-4570-B73E-AAD78CC2AB6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5832013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7C249-3B70-4FA6-93F0-C231D5DB5CA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087E01-A3A5-4334-914B-F24DC27B16D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F0F003-333E-4D29-A09D-C7803463968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89C5F93-887A-4481-A204-754FB144E4BE}"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12/3/2021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943D16D9-B845-4551-9DDF-45C4E07B11D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a:extLst>
              <a:ext uri="{FF2B5EF4-FFF2-40B4-BE49-F238E27FC236}">
                <a16:creationId xmlns:a16="http://schemas.microsoft.com/office/drawing/2014/main" id="{BA3BC130-9B5D-4315-9904-85626D9CD4B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4E047B-2186-4570-B73E-AAD78CC2AB6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58706383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5E6A4-0F6D-47B3-B1B0-C81BEF1D11C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6862201-2032-4EF5-B29F-61630F43269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8A8B075-1BD0-4D86-91C9-AFB9542B6C4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89C5F93-887A-4481-A204-754FB144E4BE}"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12/3/2021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B96A3AD1-44DC-4640-BD35-E86F637E87A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a:extLst>
              <a:ext uri="{FF2B5EF4-FFF2-40B4-BE49-F238E27FC236}">
                <a16:creationId xmlns:a16="http://schemas.microsoft.com/office/drawing/2014/main" id="{2BB325A1-EB8B-45A0-9544-25DE745A92D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4E047B-2186-4570-B73E-AAD78CC2AB6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60146006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F7812-5831-4B47-867E-6AACD3E4EE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58893B5-3A4A-48F8-A774-0DE8F58E86B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A23DB5A-3027-4D38-8798-A30633BCD61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3C59029-2351-43F4-BE15-A0B05CDDCCA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89C5F93-887A-4481-A204-754FB144E4BE}"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12/3/2021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a:extLst>
              <a:ext uri="{FF2B5EF4-FFF2-40B4-BE49-F238E27FC236}">
                <a16:creationId xmlns:a16="http://schemas.microsoft.com/office/drawing/2014/main" id="{D982C413-63C8-4708-B04B-22EA3CBE0CA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a:extLst>
              <a:ext uri="{FF2B5EF4-FFF2-40B4-BE49-F238E27FC236}">
                <a16:creationId xmlns:a16="http://schemas.microsoft.com/office/drawing/2014/main" id="{4C35F2F7-954D-4718-AB34-12C970AEDF0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4E047B-2186-4570-B73E-AAD78CC2AB6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8410074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F00AA-FC9B-4B22-909A-66E2B4E7911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2AE43A2-95F0-4FDA-A3A9-994D72DF7D2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AA94606-FDC0-44C6-B2F6-78A0EE4BDFD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E4136C7-42FF-44D1-9DDD-2AFC74A0E9A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A383972-0D86-400F-AFB9-057E6E4038E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8A12704-9F3B-4E5D-B37A-A65FB6639FB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89C5F93-887A-4481-A204-754FB144E4BE}"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12/3/2021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a:extLst>
              <a:ext uri="{FF2B5EF4-FFF2-40B4-BE49-F238E27FC236}">
                <a16:creationId xmlns:a16="http://schemas.microsoft.com/office/drawing/2014/main" id="{DED14B6A-D31E-4E4E-9999-2A037F28C0F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a:extLst>
              <a:ext uri="{FF2B5EF4-FFF2-40B4-BE49-F238E27FC236}">
                <a16:creationId xmlns:a16="http://schemas.microsoft.com/office/drawing/2014/main" id="{323CE0C2-879A-464E-B0C6-8927F16B481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4E047B-2186-4570-B73E-AAD78CC2AB6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3352920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84C4B-E99A-4637-B2A5-62A92ADAB29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9C2A881-E3AF-49DA-A4B1-579A0F39FEB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89C5F93-887A-4481-A204-754FB144E4BE}"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12/3/2021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a:extLst>
              <a:ext uri="{FF2B5EF4-FFF2-40B4-BE49-F238E27FC236}">
                <a16:creationId xmlns:a16="http://schemas.microsoft.com/office/drawing/2014/main" id="{F35913B2-3613-49A3-8703-7439B1EE9C3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a:extLst>
              <a:ext uri="{FF2B5EF4-FFF2-40B4-BE49-F238E27FC236}">
                <a16:creationId xmlns:a16="http://schemas.microsoft.com/office/drawing/2014/main" id="{9C282779-E726-41E8-A702-F4E40F13699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4E047B-2186-4570-B73E-AAD78CC2AB6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51503144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2118B78-BCE9-4DA8-80F2-24A4C05240E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89C5F93-887A-4481-A204-754FB144E4BE}"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12/3/2021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a:extLst>
              <a:ext uri="{FF2B5EF4-FFF2-40B4-BE49-F238E27FC236}">
                <a16:creationId xmlns:a16="http://schemas.microsoft.com/office/drawing/2014/main" id="{005BF5D5-4750-4FE3-AE67-46C67F70BE1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a:extLst>
              <a:ext uri="{FF2B5EF4-FFF2-40B4-BE49-F238E27FC236}">
                <a16:creationId xmlns:a16="http://schemas.microsoft.com/office/drawing/2014/main" id="{646C7EBF-F997-4A98-BFCB-A2F2CFCE84B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4E047B-2186-4570-B73E-AAD78CC2AB6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852613536"/>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20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2118B78-BCE9-4DA8-80F2-24A4C05240E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89C5F93-887A-4481-A204-754FB144E4BE}"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12/3/2021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a:extLst>
              <a:ext uri="{FF2B5EF4-FFF2-40B4-BE49-F238E27FC236}">
                <a16:creationId xmlns:a16="http://schemas.microsoft.com/office/drawing/2014/main" id="{005BF5D5-4750-4FE3-AE67-46C67F70BE1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a:extLst>
              <a:ext uri="{FF2B5EF4-FFF2-40B4-BE49-F238E27FC236}">
                <a16:creationId xmlns:a16="http://schemas.microsoft.com/office/drawing/2014/main" id="{646C7EBF-F997-4A98-BFCB-A2F2CFCE84B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4E047B-2186-4570-B73E-AAD78CC2AB6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9855973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4622730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19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2118B78-BCE9-4DA8-80F2-24A4C05240E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89C5F93-887A-4481-A204-754FB144E4BE}"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12/3/2021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a:extLst>
              <a:ext uri="{FF2B5EF4-FFF2-40B4-BE49-F238E27FC236}">
                <a16:creationId xmlns:a16="http://schemas.microsoft.com/office/drawing/2014/main" id="{005BF5D5-4750-4FE3-AE67-46C67F70BE1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a:extLst>
              <a:ext uri="{FF2B5EF4-FFF2-40B4-BE49-F238E27FC236}">
                <a16:creationId xmlns:a16="http://schemas.microsoft.com/office/drawing/2014/main" id="{646C7EBF-F997-4A98-BFCB-A2F2CFCE84B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4E047B-2186-4570-B73E-AAD78CC2AB6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091077711"/>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18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2118B78-BCE9-4DA8-80F2-24A4C05240E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89C5F93-887A-4481-A204-754FB144E4BE}"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12/3/2021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a:extLst>
              <a:ext uri="{FF2B5EF4-FFF2-40B4-BE49-F238E27FC236}">
                <a16:creationId xmlns:a16="http://schemas.microsoft.com/office/drawing/2014/main" id="{005BF5D5-4750-4FE3-AE67-46C67F70BE1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a:extLst>
              <a:ext uri="{FF2B5EF4-FFF2-40B4-BE49-F238E27FC236}">
                <a16:creationId xmlns:a16="http://schemas.microsoft.com/office/drawing/2014/main" id="{646C7EBF-F997-4A98-BFCB-A2F2CFCE84B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4E047B-2186-4570-B73E-AAD78CC2AB6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22834322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17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2118B78-BCE9-4DA8-80F2-24A4C05240E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89C5F93-887A-4481-A204-754FB144E4BE}"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12/3/2021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a:extLst>
              <a:ext uri="{FF2B5EF4-FFF2-40B4-BE49-F238E27FC236}">
                <a16:creationId xmlns:a16="http://schemas.microsoft.com/office/drawing/2014/main" id="{005BF5D5-4750-4FE3-AE67-46C67F70BE1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a:extLst>
              <a:ext uri="{FF2B5EF4-FFF2-40B4-BE49-F238E27FC236}">
                <a16:creationId xmlns:a16="http://schemas.microsoft.com/office/drawing/2014/main" id="{646C7EBF-F997-4A98-BFCB-A2F2CFCE84B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4E047B-2186-4570-B73E-AAD78CC2AB6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7309106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16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2118B78-BCE9-4DA8-80F2-24A4C05240E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89C5F93-887A-4481-A204-754FB144E4BE}"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12/3/2021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a:extLst>
              <a:ext uri="{FF2B5EF4-FFF2-40B4-BE49-F238E27FC236}">
                <a16:creationId xmlns:a16="http://schemas.microsoft.com/office/drawing/2014/main" id="{005BF5D5-4750-4FE3-AE67-46C67F70BE1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a:extLst>
              <a:ext uri="{FF2B5EF4-FFF2-40B4-BE49-F238E27FC236}">
                <a16:creationId xmlns:a16="http://schemas.microsoft.com/office/drawing/2014/main" id="{646C7EBF-F997-4A98-BFCB-A2F2CFCE84B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4E047B-2186-4570-B73E-AAD78CC2AB6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57838762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15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2118B78-BCE9-4DA8-80F2-24A4C05240E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89C5F93-887A-4481-A204-754FB144E4BE}"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12/3/2021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a:extLst>
              <a:ext uri="{FF2B5EF4-FFF2-40B4-BE49-F238E27FC236}">
                <a16:creationId xmlns:a16="http://schemas.microsoft.com/office/drawing/2014/main" id="{005BF5D5-4750-4FE3-AE67-46C67F70BE1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a:extLst>
              <a:ext uri="{FF2B5EF4-FFF2-40B4-BE49-F238E27FC236}">
                <a16:creationId xmlns:a16="http://schemas.microsoft.com/office/drawing/2014/main" id="{646C7EBF-F997-4A98-BFCB-A2F2CFCE84B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4E047B-2186-4570-B73E-AAD78CC2AB6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48960922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14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2118B78-BCE9-4DA8-80F2-24A4C05240E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89C5F93-887A-4481-A204-754FB144E4BE}"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12/3/2021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a:extLst>
              <a:ext uri="{FF2B5EF4-FFF2-40B4-BE49-F238E27FC236}">
                <a16:creationId xmlns:a16="http://schemas.microsoft.com/office/drawing/2014/main" id="{005BF5D5-4750-4FE3-AE67-46C67F70BE1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a:extLst>
              <a:ext uri="{FF2B5EF4-FFF2-40B4-BE49-F238E27FC236}">
                <a16:creationId xmlns:a16="http://schemas.microsoft.com/office/drawing/2014/main" id="{646C7EBF-F997-4A98-BFCB-A2F2CFCE84B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4E047B-2186-4570-B73E-AAD78CC2AB6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58796190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13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2118B78-BCE9-4DA8-80F2-24A4C05240E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89C5F93-887A-4481-A204-754FB144E4BE}"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12/3/2021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a:extLst>
              <a:ext uri="{FF2B5EF4-FFF2-40B4-BE49-F238E27FC236}">
                <a16:creationId xmlns:a16="http://schemas.microsoft.com/office/drawing/2014/main" id="{005BF5D5-4750-4FE3-AE67-46C67F70BE1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a:extLst>
              <a:ext uri="{FF2B5EF4-FFF2-40B4-BE49-F238E27FC236}">
                <a16:creationId xmlns:a16="http://schemas.microsoft.com/office/drawing/2014/main" id="{646C7EBF-F997-4A98-BFCB-A2F2CFCE84B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4E047B-2186-4570-B73E-AAD78CC2AB6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88000884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12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2118B78-BCE9-4DA8-80F2-24A4C05240E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89C5F93-887A-4481-A204-754FB144E4BE}"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12/3/2021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a:extLst>
              <a:ext uri="{FF2B5EF4-FFF2-40B4-BE49-F238E27FC236}">
                <a16:creationId xmlns:a16="http://schemas.microsoft.com/office/drawing/2014/main" id="{005BF5D5-4750-4FE3-AE67-46C67F70BE1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a:extLst>
              <a:ext uri="{FF2B5EF4-FFF2-40B4-BE49-F238E27FC236}">
                <a16:creationId xmlns:a16="http://schemas.microsoft.com/office/drawing/2014/main" id="{646C7EBF-F997-4A98-BFCB-A2F2CFCE84B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4E047B-2186-4570-B73E-AAD78CC2AB6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796543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1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2118B78-BCE9-4DA8-80F2-24A4C05240E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89C5F93-887A-4481-A204-754FB144E4BE}"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12/3/2021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a:extLst>
              <a:ext uri="{FF2B5EF4-FFF2-40B4-BE49-F238E27FC236}">
                <a16:creationId xmlns:a16="http://schemas.microsoft.com/office/drawing/2014/main" id="{005BF5D5-4750-4FE3-AE67-46C67F70BE1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a:extLst>
              <a:ext uri="{FF2B5EF4-FFF2-40B4-BE49-F238E27FC236}">
                <a16:creationId xmlns:a16="http://schemas.microsoft.com/office/drawing/2014/main" id="{646C7EBF-F997-4A98-BFCB-A2F2CFCE84B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4E047B-2186-4570-B73E-AAD78CC2AB6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38622538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10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2118B78-BCE9-4DA8-80F2-24A4C05240E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89C5F93-887A-4481-A204-754FB144E4BE}"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12/3/2021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a:extLst>
              <a:ext uri="{FF2B5EF4-FFF2-40B4-BE49-F238E27FC236}">
                <a16:creationId xmlns:a16="http://schemas.microsoft.com/office/drawing/2014/main" id="{005BF5D5-4750-4FE3-AE67-46C67F70BE1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a:extLst>
              <a:ext uri="{FF2B5EF4-FFF2-40B4-BE49-F238E27FC236}">
                <a16:creationId xmlns:a16="http://schemas.microsoft.com/office/drawing/2014/main" id="{646C7EBF-F997-4A98-BFCB-A2F2CFCE84B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4E047B-2186-4570-B73E-AAD78CC2AB6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1670566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47390167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9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2118B78-BCE9-4DA8-80F2-24A4C05240E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89C5F93-887A-4481-A204-754FB144E4BE}"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12/3/2021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a:extLst>
              <a:ext uri="{FF2B5EF4-FFF2-40B4-BE49-F238E27FC236}">
                <a16:creationId xmlns:a16="http://schemas.microsoft.com/office/drawing/2014/main" id="{005BF5D5-4750-4FE3-AE67-46C67F70BE1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a:extLst>
              <a:ext uri="{FF2B5EF4-FFF2-40B4-BE49-F238E27FC236}">
                <a16:creationId xmlns:a16="http://schemas.microsoft.com/office/drawing/2014/main" id="{646C7EBF-F997-4A98-BFCB-A2F2CFCE84B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4E047B-2186-4570-B73E-AAD78CC2AB6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37259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blank" preserve="1">
  <p:cSld name="8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2118B78-BCE9-4DA8-80F2-24A4C05240E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89C5F93-887A-4481-A204-754FB144E4BE}"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12/3/2021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a:extLst>
              <a:ext uri="{FF2B5EF4-FFF2-40B4-BE49-F238E27FC236}">
                <a16:creationId xmlns:a16="http://schemas.microsoft.com/office/drawing/2014/main" id="{005BF5D5-4750-4FE3-AE67-46C67F70BE1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a:extLst>
              <a:ext uri="{FF2B5EF4-FFF2-40B4-BE49-F238E27FC236}">
                <a16:creationId xmlns:a16="http://schemas.microsoft.com/office/drawing/2014/main" id="{646C7EBF-F997-4A98-BFCB-A2F2CFCE84B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4E047B-2186-4570-B73E-AAD78CC2AB6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27422703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blank" preserve="1">
  <p:cSld name="7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2118B78-BCE9-4DA8-80F2-24A4C05240E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89C5F93-887A-4481-A204-754FB144E4BE}"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12/3/2021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a:extLst>
              <a:ext uri="{FF2B5EF4-FFF2-40B4-BE49-F238E27FC236}">
                <a16:creationId xmlns:a16="http://schemas.microsoft.com/office/drawing/2014/main" id="{005BF5D5-4750-4FE3-AE67-46C67F70BE1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a:extLst>
              <a:ext uri="{FF2B5EF4-FFF2-40B4-BE49-F238E27FC236}">
                <a16:creationId xmlns:a16="http://schemas.microsoft.com/office/drawing/2014/main" id="{646C7EBF-F997-4A98-BFCB-A2F2CFCE84B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4E047B-2186-4570-B73E-AAD78CC2AB6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50344569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blank" preserve="1">
  <p:cSld name="6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2118B78-BCE9-4DA8-80F2-24A4C05240E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89C5F93-887A-4481-A204-754FB144E4BE}"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12/3/2021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a:extLst>
              <a:ext uri="{FF2B5EF4-FFF2-40B4-BE49-F238E27FC236}">
                <a16:creationId xmlns:a16="http://schemas.microsoft.com/office/drawing/2014/main" id="{005BF5D5-4750-4FE3-AE67-46C67F70BE1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a:extLst>
              <a:ext uri="{FF2B5EF4-FFF2-40B4-BE49-F238E27FC236}">
                <a16:creationId xmlns:a16="http://schemas.microsoft.com/office/drawing/2014/main" id="{646C7EBF-F997-4A98-BFCB-A2F2CFCE84B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4E047B-2186-4570-B73E-AAD78CC2AB6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34709423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5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2118B78-BCE9-4DA8-80F2-24A4C05240E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89C5F93-887A-4481-A204-754FB144E4BE}"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12/3/2021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a:extLst>
              <a:ext uri="{FF2B5EF4-FFF2-40B4-BE49-F238E27FC236}">
                <a16:creationId xmlns:a16="http://schemas.microsoft.com/office/drawing/2014/main" id="{005BF5D5-4750-4FE3-AE67-46C67F70BE1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a:extLst>
              <a:ext uri="{FF2B5EF4-FFF2-40B4-BE49-F238E27FC236}">
                <a16:creationId xmlns:a16="http://schemas.microsoft.com/office/drawing/2014/main" id="{646C7EBF-F997-4A98-BFCB-A2F2CFCE84B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4E047B-2186-4570-B73E-AAD78CC2AB6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90074454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2118B78-BCE9-4DA8-80F2-24A4C05240E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89C5F93-887A-4481-A204-754FB144E4BE}"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12/3/2021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a:extLst>
              <a:ext uri="{FF2B5EF4-FFF2-40B4-BE49-F238E27FC236}">
                <a16:creationId xmlns:a16="http://schemas.microsoft.com/office/drawing/2014/main" id="{005BF5D5-4750-4FE3-AE67-46C67F70BE1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a:extLst>
              <a:ext uri="{FF2B5EF4-FFF2-40B4-BE49-F238E27FC236}">
                <a16:creationId xmlns:a16="http://schemas.microsoft.com/office/drawing/2014/main" id="{646C7EBF-F997-4A98-BFCB-A2F2CFCE84B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4E047B-2186-4570-B73E-AAD78CC2AB6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95676108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2118B78-BCE9-4DA8-80F2-24A4C05240E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89C5F93-887A-4481-A204-754FB144E4BE}"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12/3/2021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a:extLst>
              <a:ext uri="{FF2B5EF4-FFF2-40B4-BE49-F238E27FC236}">
                <a16:creationId xmlns:a16="http://schemas.microsoft.com/office/drawing/2014/main" id="{005BF5D5-4750-4FE3-AE67-46C67F70BE1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a:extLst>
              <a:ext uri="{FF2B5EF4-FFF2-40B4-BE49-F238E27FC236}">
                <a16:creationId xmlns:a16="http://schemas.microsoft.com/office/drawing/2014/main" id="{646C7EBF-F997-4A98-BFCB-A2F2CFCE84B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4E047B-2186-4570-B73E-AAD78CC2AB6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95043622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2118B78-BCE9-4DA8-80F2-24A4C05240E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89C5F93-887A-4481-A204-754FB144E4BE}"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12/3/2021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a:extLst>
              <a:ext uri="{FF2B5EF4-FFF2-40B4-BE49-F238E27FC236}">
                <a16:creationId xmlns:a16="http://schemas.microsoft.com/office/drawing/2014/main" id="{005BF5D5-4750-4FE3-AE67-46C67F70BE1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a:extLst>
              <a:ext uri="{FF2B5EF4-FFF2-40B4-BE49-F238E27FC236}">
                <a16:creationId xmlns:a16="http://schemas.microsoft.com/office/drawing/2014/main" id="{646C7EBF-F997-4A98-BFCB-A2F2CFCE84B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4E047B-2186-4570-B73E-AAD78CC2AB6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14268025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2118B78-BCE9-4DA8-80F2-24A4C05240E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89C5F93-887A-4481-A204-754FB144E4BE}"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12/3/2021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a:extLst>
              <a:ext uri="{FF2B5EF4-FFF2-40B4-BE49-F238E27FC236}">
                <a16:creationId xmlns:a16="http://schemas.microsoft.com/office/drawing/2014/main" id="{005BF5D5-4750-4FE3-AE67-46C67F70BE1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a:extLst>
              <a:ext uri="{FF2B5EF4-FFF2-40B4-BE49-F238E27FC236}">
                <a16:creationId xmlns:a16="http://schemas.microsoft.com/office/drawing/2014/main" id="{646C7EBF-F997-4A98-BFCB-A2F2CFCE84B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4E047B-2186-4570-B73E-AAD78CC2AB6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89112934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0F86B-DE1B-47E5-AF1E-F1E43D126DB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3839149-F5C9-4A3E-B1F1-64AC32A8C4E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0B49737-FC39-46B3-AA8E-88ED0BBE3D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D70A5A9-3EC5-49B2-BB5D-3ADB82122DA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89C5F93-887A-4481-A204-754FB144E4BE}"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12/3/2021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a:extLst>
              <a:ext uri="{FF2B5EF4-FFF2-40B4-BE49-F238E27FC236}">
                <a16:creationId xmlns:a16="http://schemas.microsoft.com/office/drawing/2014/main" id="{EB834B9C-1E2F-4435-98A0-7D4AACDEAFA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a:extLst>
              <a:ext uri="{FF2B5EF4-FFF2-40B4-BE49-F238E27FC236}">
                <a16:creationId xmlns:a16="http://schemas.microsoft.com/office/drawing/2014/main" id="{6D319B98-E521-4405-A564-3AB1026FDDA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4E047B-2186-4570-B73E-AAD78CC2AB6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3615630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vert="horz" lIns="91440" tIns="45720" rIns="91440" bIns="45720"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104654401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9B37F-F0AD-4E46-B21B-5C2CD91743E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76602EB-C689-4796-BE01-E59E221EA91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86E3EE4-9555-4C63-94C7-F6ACA3E82D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6BCC5D-691D-47D3-874F-80E55C572CE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89C5F93-887A-4481-A204-754FB144E4BE}"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12/3/2021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a:extLst>
              <a:ext uri="{FF2B5EF4-FFF2-40B4-BE49-F238E27FC236}">
                <a16:creationId xmlns:a16="http://schemas.microsoft.com/office/drawing/2014/main" id="{7FFBD8AA-F3E0-4242-98F6-9558B68AF38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a:extLst>
              <a:ext uri="{FF2B5EF4-FFF2-40B4-BE49-F238E27FC236}">
                <a16:creationId xmlns:a16="http://schemas.microsoft.com/office/drawing/2014/main" id="{D5ED071D-48D1-4743-B5AE-2DF61239820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4E047B-2186-4570-B73E-AAD78CC2AB6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97198024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F7EA7-A850-4B31-BFB1-05DC9C4AE1A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E12A992-B0AB-4724-97D7-DC5BFD05ED1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E3DB81-A2CE-4DE2-A81D-BE3D0803E32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89C5F93-887A-4481-A204-754FB144E4BE}"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12/3/2021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9B7F8850-939A-42C1-BE67-B5974749F41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a:extLst>
              <a:ext uri="{FF2B5EF4-FFF2-40B4-BE49-F238E27FC236}">
                <a16:creationId xmlns:a16="http://schemas.microsoft.com/office/drawing/2014/main" id="{9B22DB53-C194-42C0-9EA0-8FF03CFF51E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4E047B-2186-4570-B73E-AAD78CC2AB6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02787058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EA1348F-F778-4CB0-B111-7C97E7CBD8A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A5C8359-3C7A-4EFE-854C-E2DE54F092B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642ADB-39AF-4F4B-85BE-175AEF9F9FC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89C5F93-887A-4481-A204-754FB144E4BE}"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12/3/2021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64F9F293-897F-4929-9E42-96D4A6D15D0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a:extLst>
              <a:ext uri="{FF2B5EF4-FFF2-40B4-BE49-F238E27FC236}">
                <a16:creationId xmlns:a16="http://schemas.microsoft.com/office/drawing/2014/main" id="{942CD7FF-3FFB-49B0-AA83-669D525ED01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4E047B-2186-4570-B73E-AAD78CC2AB6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13088328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447112311"/>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type="title">
  <p:cSld name="20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04455637"/>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type="title">
  <p:cSld name="19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5800620"/>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cSld name="18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4314100"/>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type="title">
  <p:cSld name="17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3605743"/>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type="title">
  <p:cSld name="16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9023655"/>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type="title">
  <p:cSld name="15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9733606"/>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theme" Target="../theme/theme2.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slideLayout" Target="../slideLayouts/slideLayout32.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18" Type="http://schemas.openxmlformats.org/officeDocument/2006/relationships/slideLayout" Target="../slideLayouts/slideLayout5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slideLayout" Target="../slideLayouts/slideLayout49.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20" Type="http://schemas.openxmlformats.org/officeDocument/2006/relationships/theme" Target="../theme/theme3.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10" Type="http://schemas.openxmlformats.org/officeDocument/2006/relationships/slideLayout" Target="../slideLayouts/slideLayout42.xml"/><Relationship Id="rId19" Type="http://schemas.openxmlformats.org/officeDocument/2006/relationships/slideLayout" Target="../slideLayouts/slideLayout51.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64.xml"/><Relationship Id="rId18" Type="http://schemas.openxmlformats.org/officeDocument/2006/relationships/slideLayout" Target="../slideLayouts/slideLayout69.xml"/><Relationship Id="rId26" Type="http://schemas.openxmlformats.org/officeDocument/2006/relationships/slideLayout" Target="../slideLayouts/slideLayout77.xml"/><Relationship Id="rId39" Type="http://schemas.openxmlformats.org/officeDocument/2006/relationships/slideLayout" Target="../slideLayouts/slideLayout90.xml"/><Relationship Id="rId21" Type="http://schemas.openxmlformats.org/officeDocument/2006/relationships/slideLayout" Target="../slideLayouts/slideLayout72.xml"/><Relationship Id="rId34" Type="http://schemas.openxmlformats.org/officeDocument/2006/relationships/slideLayout" Target="../slideLayouts/slideLayout85.xml"/><Relationship Id="rId42" Type="http://schemas.openxmlformats.org/officeDocument/2006/relationships/slideLayout" Target="../slideLayouts/slideLayout93.xml"/><Relationship Id="rId47" Type="http://schemas.openxmlformats.org/officeDocument/2006/relationships/slideLayout" Target="../slideLayouts/slideLayout98.xml"/><Relationship Id="rId50" Type="http://schemas.openxmlformats.org/officeDocument/2006/relationships/slideLayout" Target="../slideLayouts/slideLayout101.xml"/><Relationship Id="rId55" Type="http://schemas.openxmlformats.org/officeDocument/2006/relationships/slideLayout" Target="../slideLayouts/slideLayout106.xml"/><Relationship Id="rId63" Type="http://schemas.openxmlformats.org/officeDocument/2006/relationships/theme" Target="../theme/theme4.xml"/><Relationship Id="rId7" Type="http://schemas.openxmlformats.org/officeDocument/2006/relationships/slideLayout" Target="../slideLayouts/slideLayout58.xml"/><Relationship Id="rId2" Type="http://schemas.openxmlformats.org/officeDocument/2006/relationships/slideLayout" Target="../slideLayouts/slideLayout53.xml"/><Relationship Id="rId16" Type="http://schemas.openxmlformats.org/officeDocument/2006/relationships/slideLayout" Target="../slideLayouts/slideLayout67.xml"/><Relationship Id="rId29" Type="http://schemas.openxmlformats.org/officeDocument/2006/relationships/slideLayout" Target="../slideLayouts/slideLayout80.xml"/><Relationship Id="rId11" Type="http://schemas.openxmlformats.org/officeDocument/2006/relationships/slideLayout" Target="../slideLayouts/slideLayout62.xml"/><Relationship Id="rId24" Type="http://schemas.openxmlformats.org/officeDocument/2006/relationships/slideLayout" Target="../slideLayouts/slideLayout75.xml"/><Relationship Id="rId32" Type="http://schemas.openxmlformats.org/officeDocument/2006/relationships/slideLayout" Target="../slideLayouts/slideLayout83.xml"/><Relationship Id="rId37" Type="http://schemas.openxmlformats.org/officeDocument/2006/relationships/slideLayout" Target="../slideLayouts/slideLayout88.xml"/><Relationship Id="rId40" Type="http://schemas.openxmlformats.org/officeDocument/2006/relationships/slideLayout" Target="../slideLayouts/slideLayout91.xml"/><Relationship Id="rId45" Type="http://schemas.openxmlformats.org/officeDocument/2006/relationships/slideLayout" Target="../slideLayouts/slideLayout96.xml"/><Relationship Id="rId53" Type="http://schemas.openxmlformats.org/officeDocument/2006/relationships/slideLayout" Target="../slideLayouts/slideLayout104.xml"/><Relationship Id="rId58" Type="http://schemas.openxmlformats.org/officeDocument/2006/relationships/slideLayout" Target="../slideLayouts/slideLayout109.xml"/><Relationship Id="rId5" Type="http://schemas.openxmlformats.org/officeDocument/2006/relationships/slideLayout" Target="../slideLayouts/slideLayout56.xml"/><Relationship Id="rId61" Type="http://schemas.openxmlformats.org/officeDocument/2006/relationships/slideLayout" Target="../slideLayouts/slideLayout112.xml"/><Relationship Id="rId19" Type="http://schemas.openxmlformats.org/officeDocument/2006/relationships/slideLayout" Target="../slideLayouts/slideLayout70.xml"/><Relationship Id="rId14" Type="http://schemas.openxmlformats.org/officeDocument/2006/relationships/slideLayout" Target="../slideLayouts/slideLayout65.xml"/><Relationship Id="rId22" Type="http://schemas.openxmlformats.org/officeDocument/2006/relationships/slideLayout" Target="../slideLayouts/slideLayout73.xml"/><Relationship Id="rId27" Type="http://schemas.openxmlformats.org/officeDocument/2006/relationships/slideLayout" Target="../slideLayouts/slideLayout78.xml"/><Relationship Id="rId30" Type="http://schemas.openxmlformats.org/officeDocument/2006/relationships/slideLayout" Target="../slideLayouts/slideLayout81.xml"/><Relationship Id="rId35" Type="http://schemas.openxmlformats.org/officeDocument/2006/relationships/slideLayout" Target="../slideLayouts/slideLayout86.xml"/><Relationship Id="rId43" Type="http://schemas.openxmlformats.org/officeDocument/2006/relationships/slideLayout" Target="../slideLayouts/slideLayout94.xml"/><Relationship Id="rId48" Type="http://schemas.openxmlformats.org/officeDocument/2006/relationships/slideLayout" Target="../slideLayouts/slideLayout99.xml"/><Relationship Id="rId56" Type="http://schemas.openxmlformats.org/officeDocument/2006/relationships/slideLayout" Target="../slideLayouts/slideLayout107.xml"/><Relationship Id="rId8" Type="http://schemas.openxmlformats.org/officeDocument/2006/relationships/slideLayout" Target="../slideLayouts/slideLayout59.xml"/><Relationship Id="rId51" Type="http://schemas.openxmlformats.org/officeDocument/2006/relationships/slideLayout" Target="../slideLayouts/slideLayout102.xml"/><Relationship Id="rId3" Type="http://schemas.openxmlformats.org/officeDocument/2006/relationships/slideLayout" Target="../slideLayouts/slideLayout54.xml"/><Relationship Id="rId12" Type="http://schemas.openxmlformats.org/officeDocument/2006/relationships/slideLayout" Target="../slideLayouts/slideLayout63.xml"/><Relationship Id="rId17" Type="http://schemas.openxmlformats.org/officeDocument/2006/relationships/slideLayout" Target="../slideLayouts/slideLayout68.xml"/><Relationship Id="rId25" Type="http://schemas.openxmlformats.org/officeDocument/2006/relationships/slideLayout" Target="../slideLayouts/slideLayout76.xml"/><Relationship Id="rId33" Type="http://schemas.openxmlformats.org/officeDocument/2006/relationships/slideLayout" Target="../slideLayouts/slideLayout84.xml"/><Relationship Id="rId38" Type="http://schemas.openxmlformats.org/officeDocument/2006/relationships/slideLayout" Target="../slideLayouts/slideLayout89.xml"/><Relationship Id="rId46" Type="http://schemas.openxmlformats.org/officeDocument/2006/relationships/slideLayout" Target="../slideLayouts/slideLayout97.xml"/><Relationship Id="rId59" Type="http://schemas.openxmlformats.org/officeDocument/2006/relationships/slideLayout" Target="../slideLayouts/slideLayout110.xml"/><Relationship Id="rId20" Type="http://schemas.openxmlformats.org/officeDocument/2006/relationships/slideLayout" Target="../slideLayouts/slideLayout71.xml"/><Relationship Id="rId41" Type="http://schemas.openxmlformats.org/officeDocument/2006/relationships/slideLayout" Target="../slideLayouts/slideLayout92.xml"/><Relationship Id="rId54" Type="http://schemas.openxmlformats.org/officeDocument/2006/relationships/slideLayout" Target="../slideLayouts/slideLayout105.xml"/><Relationship Id="rId62" Type="http://schemas.openxmlformats.org/officeDocument/2006/relationships/slideLayout" Target="../slideLayouts/slideLayout11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5" Type="http://schemas.openxmlformats.org/officeDocument/2006/relationships/slideLayout" Target="../slideLayouts/slideLayout66.xml"/><Relationship Id="rId23" Type="http://schemas.openxmlformats.org/officeDocument/2006/relationships/slideLayout" Target="../slideLayouts/slideLayout74.xml"/><Relationship Id="rId28" Type="http://schemas.openxmlformats.org/officeDocument/2006/relationships/slideLayout" Target="../slideLayouts/slideLayout79.xml"/><Relationship Id="rId36" Type="http://schemas.openxmlformats.org/officeDocument/2006/relationships/slideLayout" Target="../slideLayouts/slideLayout87.xml"/><Relationship Id="rId49" Type="http://schemas.openxmlformats.org/officeDocument/2006/relationships/slideLayout" Target="../slideLayouts/slideLayout100.xml"/><Relationship Id="rId57" Type="http://schemas.openxmlformats.org/officeDocument/2006/relationships/slideLayout" Target="../slideLayouts/slideLayout108.xml"/><Relationship Id="rId10" Type="http://schemas.openxmlformats.org/officeDocument/2006/relationships/slideLayout" Target="../slideLayouts/slideLayout61.xml"/><Relationship Id="rId31" Type="http://schemas.openxmlformats.org/officeDocument/2006/relationships/slideLayout" Target="../slideLayouts/slideLayout82.xml"/><Relationship Id="rId44" Type="http://schemas.openxmlformats.org/officeDocument/2006/relationships/slideLayout" Target="../slideLayouts/slideLayout95.xml"/><Relationship Id="rId52" Type="http://schemas.openxmlformats.org/officeDocument/2006/relationships/slideLayout" Target="../slideLayouts/slideLayout103.xml"/><Relationship Id="rId60" Type="http://schemas.openxmlformats.org/officeDocument/2006/relationships/slideLayout" Target="../slideLayouts/slideLayout11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rotWithShape="0">
          <a:blip r:embed="rId17"/>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159116"/>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688" r:id="rId12"/>
    <p:sldLayoutId id="2147483767" r:id="rId13"/>
    <p:sldLayoutId id="2147483793" r:id="rId14"/>
    <p:sldLayoutId id="2147483794" r:id="rId15"/>
  </p:sldLayoutIdLst>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charset="0"/>
        </a:defRPr>
      </a:lvl5pPr>
      <a:lvl6pPr marL="457200" algn="l" rtl="0" fontAlgn="base">
        <a:lnSpc>
          <a:spcPct val="90000"/>
        </a:lnSpc>
        <a:spcBef>
          <a:spcPct val="0"/>
        </a:spcBef>
        <a:spcAft>
          <a:spcPct val="0"/>
        </a:spcAft>
        <a:defRPr sz="4400">
          <a:solidFill>
            <a:schemeClr val="tx1"/>
          </a:solidFill>
          <a:latin typeface="Calibri Light" panose="020F0302020204030204" charset="0"/>
        </a:defRPr>
      </a:lvl6pPr>
      <a:lvl7pPr marL="914400" algn="l" rtl="0" fontAlgn="base">
        <a:lnSpc>
          <a:spcPct val="90000"/>
        </a:lnSpc>
        <a:spcBef>
          <a:spcPct val="0"/>
        </a:spcBef>
        <a:spcAft>
          <a:spcPct val="0"/>
        </a:spcAft>
        <a:defRPr sz="4400">
          <a:solidFill>
            <a:schemeClr val="tx1"/>
          </a:solidFill>
          <a:latin typeface="Calibri Light" panose="020F0302020204030204" charset="0"/>
        </a:defRPr>
      </a:lvl7pPr>
      <a:lvl8pPr marL="1371600" algn="l" rtl="0" fontAlgn="base">
        <a:lnSpc>
          <a:spcPct val="90000"/>
        </a:lnSpc>
        <a:spcBef>
          <a:spcPct val="0"/>
        </a:spcBef>
        <a:spcAft>
          <a:spcPct val="0"/>
        </a:spcAft>
        <a:defRPr sz="4400">
          <a:solidFill>
            <a:schemeClr val="tx1"/>
          </a:solidFill>
          <a:latin typeface="Calibri Light" panose="020F0302020204030204" charset="0"/>
        </a:defRPr>
      </a:lvl8pPr>
      <a:lvl9pPr marL="1828800" algn="l" rtl="0" fontAlgn="base">
        <a:lnSpc>
          <a:spcPct val="90000"/>
        </a:lnSpc>
        <a:spcBef>
          <a:spcPct val="0"/>
        </a:spcBef>
        <a:spcAft>
          <a:spcPct val="0"/>
        </a:spcAft>
        <a:defRPr sz="4400">
          <a:solidFill>
            <a:schemeClr val="tx1"/>
          </a:solidFill>
          <a:latin typeface="Calibri Light" panose="020F030202020403020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12/3/2021</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2295556992"/>
      </p:ext>
    </p:extLst>
  </p:cSld>
  <p:clrMap bg1="lt1" tx1="dk1" bg2="lt2" tx2="dk2" accent1="accent1" accent2="accent2" accent3="accent3" accent4="accent4" accent5="accent5" accent6="accent6" hlink="hlink" folHlink="folHlink"/>
  <p:sldLayoutIdLst>
    <p:sldLayoutId id="2147483842" r:id="rId1"/>
    <p:sldLayoutId id="2147483843" r:id="rId2"/>
    <p:sldLayoutId id="2147483844" r:id="rId3"/>
    <p:sldLayoutId id="2147483845" r:id="rId4"/>
    <p:sldLayoutId id="2147483846" r:id="rId5"/>
    <p:sldLayoutId id="2147483847" r:id="rId6"/>
    <p:sldLayoutId id="2147483848" r:id="rId7"/>
    <p:sldLayoutId id="2147483849" r:id="rId8"/>
    <p:sldLayoutId id="2147483850" r:id="rId9"/>
    <p:sldLayoutId id="2147483851" r:id="rId10"/>
    <p:sldLayoutId id="2147483852" r:id="rId11"/>
    <p:sldLayoutId id="2147483853" r:id="rId12"/>
    <p:sldLayoutId id="2147483854" r:id="rId13"/>
    <p:sldLayoutId id="2147483855" r:id="rId14"/>
    <p:sldLayoutId id="2147483856" r:id="rId15"/>
    <p:sldLayoutId id="2147483857" r:id="rId16"/>
    <p:sldLayoutId id="2147483919" r:id="rId17"/>
  </p:sldLayoutIdLst>
  <p:hf sldNum="0"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12/3/2021</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2463613550"/>
      </p:ext>
    </p:extLst>
  </p:cSld>
  <p:clrMap bg1="lt1" tx1="dk1" bg2="lt2" tx2="dk2" accent1="accent1" accent2="accent2" accent3="accent3" accent4="accent4" accent5="accent5" accent6="accent6" hlink="hlink" folHlink="folHlink"/>
  <p:sldLayoutIdLst>
    <p:sldLayoutId id="2147483899" r:id="rId1"/>
    <p:sldLayoutId id="2147483900" r:id="rId2"/>
    <p:sldLayoutId id="2147483901" r:id="rId3"/>
    <p:sldLayoutId id="2147483902" r:id="rId4"/>
    <p:sldLayoutId id="2147483903" r:id="rId5"/>
    <p:sldLayoutId id="2147483904" r:id="rId6"/>
    <p:sldLayoutId id="2147483905" r:id="rId7"/>
    <p:sldLayoutId id="2147483906" r:id="rId8"/>
    <p:sldLayoutId id="2147483907" r:id="rId9"/>
    <p:sldLayoutId id="2147483908" r:id="rId10"/>
    <p:sldLayoutId id="2147483909" r:id="rId11"/>
    <p:sldLayoutId id="2147483910" r:id="rId12"/>
    <p:sldLayoutId id="2147483911" r:id="rId13"/>
    <p:sldLayoutId id="2147483912" r:id="rId14"/>
    <p:sldLayoutId id="2147483913" r:id="rId15"/>
    <p:sldLayoutId id="2147483914" r:id="rId16"/>
    <p:sldLayoutId id="2147483917" r:id="rId17"/>
    <p:sldLayoutId id="2147483673" r:id="rId18"/>
    <p:sldLayoutId id="2147483918" r:id="rId19"/>
  </p:sldLayoutIdLst>
  <p:hf sldNum="0"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6F7407B-4E2C-408B-B389-F57864F2DE9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DF7A4D6-DEAC-485D-B330-F569F9C4745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53AB30-B58C-41B9-BE13-88ED91F345A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89C5F93-887A-4481-A204-754FB144E4BE}"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12/3/2021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C353CEE2-EF76-4032-8D9E-DB3CC52D393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a:extLst>
              <a:ext uri="{FF2B5EF4-FFF2-40B4-BE49-F238E27FC236}">
                <a16:creationId xmlns:a16="http://schemas.microsoft.com/office/drawing/2014/main" id="{3EB41C0C-DBC5-49B1-BED0-EED11950E29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84E047B-2186-4570-B73E-AAD78CC2AB6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872256075"/>
      </p:ext>
    </p:extLst>
  </p:cSld>
  <p:clrMap bg1="lt1" tx1="dk1" bg2="lt2" tx2="dk2" accent1="accent1" accent2="accent2" accent3="accent3" accent4="accent4" accent5="accent5" accent6="accent6" hlink="hlink" folHlink="folHlink"/>
  <p:sldLayoutIdLst>
    <p:sldLayoutId id="2147483921" r:id="rId1"/>
    <p:sldLayoutId id="2147483922" r:id="rId2"/>
    <p:sldLayoutId id="2147483923" r:id="rId3"/>
    <p:sldLayoutId id="2147483924" r:id="rId4"/>
    <p:sldLayoutId id="2147483925" r:id="rId5"/>
    <p:sldLayoutId id="2147483926" r:id="rId6"/>
    <p:sldLayoutId id="2147483927" r:id="rId7"/>
    <p:sldLayoutId id="2147483928" r:id="rId8"/>
    <p:sldLayoutId id="2147483929" r:id="rId9"/>
    <p:sldLayoutId id="2147483930" r:id="rId10"/>
    <p:sldLayoutId id="2147483931" r:id="rId11"/>
    <p:sldLayoutId id="2147483932" r:id="rId12"/>
    <p:sldLayoutId id="2147483933" r:id="rId13"/>
    <p:sldLayoutId id="2147483934" r:id="rId14"/>
    <p:sldLayoutId id="2147483935" r:id="rId15"/>
    <p:sldLayoutId id="2147483936" r:id="rId16"/>
    <p:sldLayoutId id="2147483937" r:id="rId17"/>
    <p:sldLayoutId id="2147483938" r:id="rId18"/>
    <p:sldLayoutId id="2147483939" r:id="rId19"/>
    <p:sldLayoutId id="2147483940" r:id="rId20"/>
    <p:sldLayoutId id="2147483941" r:id="rId21"/>
    <p:sldLayoutId id="2147483942" r:id="rId22"/>
    <p:sldLayoutId id="2147483943" r:id="rId23"/>
    <p:sldLayoutId id="2147483944" r:id="rId24"/>
    <p:sldLayoutId id="2147483945" r:id="rId25"/>
    <p:sldLayoutId id="2147483946" r:id="rId26"/>
    <p:sldLayoutId id="2147483947" r:id="rId27"/>
    <p:sldLayoutId id="2147483948" r:id="rId28"/>
    <p:sldLayoutId id="2147483949" r:id="rId29"/>
    <p:sldLayoutId id="2147483950" r:id="rId30"/>
    <p:sldLayoutId id="2147483951" r:id="rId31"/>
    <p:sldLayoutId id="2147483952" r:id="rId32"/>
    <p:sldLayoutId id="2147483953" r:id="rId33"/>
    <p:sldLayoutId id="2147483954" r:id="rId34"/>
    <p:sldLayoutId id="2147483955" r:id="rId35"/>
    <p:sldLayoutId id="2147483956" r:id="rId36"/>
    <p:sldLayoutId id="2147483957" r:id="rId37"/>
    <p:sldLayoutId id="2147483958" r:id="rId38"/>
    <p:sldLayoutId id="2147483959" r:id="rId39"/>
    <p:sldLayoutId id="2147483960" r:id="rId40"/>
    <p:sldLayoutId id="2147483961" r:id="rId41"/>
    <p:sldLayoutId id="2147483962" r:id="rId42"/>
    <p:sldLayoutId id="2147483963" r:id="rId43"/>
    <p:sldLayoutId id="2147483964" r:id="rId44"/>
    <p:sldLayoutId id="2147483965" r:id="rId45"/>
    <p:sldLayoutId id="2147483966" r:id="rId46"/>
    <p:sldLayoutId id="2147483967" r:id="rId47"/>
    <p:sldLayoutId id="2147483968" r:id="rId48"/>
    <p:sldLayoutId id="2147483969" r:id="rId49"/>
    <p:sldLayoutId id="2147483970" r:id="rId50"/>
    <p:sldLayoutId id="2147483971" r:id="rId51"/>
    <p:sldLayoutId id="2147483972" r:id="rId52"/>
    <p:sldLayoutId id="2147483973" r:id="rId53"/>
    <p:sldLayoutId id="2147483974" r:id="rId54"/>
    <p:sldLayoutId id="2147483975" r:id="rId55"/>
    <p:sldLayoutId id="2147483976" r:id="rId56"/>
    <p:sldLayoutId id="2147483977" r:id="rId57"/>
    <p:sldLayoutId id="2147483978" r:id="rId58"/>
    <p:sldLayoutId id="2147483979" r:id="rId59"/>
    <p:sldLayoutId id="2147483980" r:id="rId60"/>
    <p:sldLayoutId id="2147483981" r:id="rId61"/>
    <p:sldLayoutId id="2147483982" r:id="rId6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9.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51.xml"/></Relationships>
</file>

<file path=ppt/slides/_rels/slide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audio" Target="../media/media1.mp3"/><Relationship Id="rId7" Type="http://schemas.openxmlformats.org/officeDocument/2006/relationships/image" Target="../media/image12.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slideLayout" Target="../slideLayouts/slideLayout68.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Layout" Target="../slideLayouts/slideLayout68.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9.png"/><Relationship Id="rId1" Type="http://schemas.openxmlformats.org/officeDocument/2006/relationships/slideLayout" Target="../slideLayouts/slideLayout68.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3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xml"/><Relationship Id="rId1" Type="http://schemas.openxmlformats.org/officeDocument/2006/relationships/slideLayout" Target="../slideLayouts/slideLayout22.xml"/><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8680" y="1614964"/>
            <a:ext cx="5563553" cy="3628073"/>
          </a:xfrm>
          <a:prstGeom prst="rect">
            <a:avLst/>
          </a:prstGeom>
        </p:spPr>
      </p:pic>
      <p:pic>
        <p:nvPicPr>
          <p:cNvPr id="8" name="图片 7"/>
          <p:cNvPicPr>
            <a:picLocks noChangeAspect="1"/>
          </p:cNvPicPr>
          <p:nvPr/>
        </p:nvPicPr>
        <p:blipFill rotWithShape="1">
          <a:blip r:embed="rId3" cstate="print">
            <a:extLst>
              <a:ext uri="{28A0092B-C50C-407E-A947-70E740481C1C}">
                <a14:useLocalDpi xmlns:a14="http://schemas.microsoft.com/office/drawing/2010/main" val="0"/>
              </a:ext>
            </a:extLst>
          </a:blip>
          <a:srcRect l="19765" t="5074" r="12177" b="15106"/>
          <a:stretch>
            <a:fillRect/>
          </a:stretch>
        </p:blipFill>
        <p:spPr>
          <a:xfrm flipH="1">
            <a:off x="2497400" y="2420323"/>
            <a:ext cx="2983258" cy="2470902"/>
          </a:xfrm>
          <a:prstGeom prst="rect">
            <a:avLst/>
          </a:prstGeom>
        </p:spPr>
      </p:pic>
      <p:sp>
        <p:nvSpPr>
          <p:cNvPr id="5" name="Rectangle 4"/>
          <p:cNvSpPr/>
          <p:nvPr/>
        </p:nvSpPr>
        <p:spPr>
          <a:xfrm>
            <a:off x="6230784" y="3137687"/>
            <a:ext cx="2728825" cy="582627"/>
          </a:xfrm>
          <a:prstGeom prst="rect">
            <a:avLst/>
          </a:prstGeom>
          <a:noFill/>
        </p:spPr>
        <p:txBody>
          <a:bodyPr wrap="none" lIns="68580" tIns="34290" rIns="68580" bIns="34290">
            <a:prstTxWarp prst="textArchDown">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err="1">
                <a:ln w="22225">
                  <a:solidFill>
                    <a:srgbClr val="C0504D"/>
                  </a:solidFill>
                  <a:prstDash val="solid"/>
                </a:ln>
                <a:solidFill>
                  <a:srgbClr val="C0504D">
                    <a:lumMod val="40000"/>
                    <a:lumOff val="60000"/>
                  </a:srgbClr>
                </a:solidFill>
                <a:effectLst/>
                <a:uLnTx/>
                <a:uFillTx/>
                <a:latin typeface="Times New Roman" panose="02020603050405020304" pitchFamily="18" charset="0"/>
                <a:ea typeface="+mn-ea"/>
                <a:cs typeface="Times New Roman" panose="02020603050405020304" pitchFamily="18" charset="0"/>
              </a:rPr>
              <a:t>Luyện</a:t>
            </a:r>
            <a:r>
              <a:rPr kumimoji="0" lang="en-US" sz="6000" b="1" i="0" u="none" strike="noStrike" kern="1200" cap="none" spc="0" normalizeH="0" baseline="0" noProof="0" dirty="0">
                <a:ln w="22225">
                  <a:solidFill>
                    <a:srgbClr val="C0504D"/>
                  </a:solidFill>
                  <a:prstDash val="solid"/>
                </a:ln>
                <a:solidFill>
                  <a:srgbClr val="C0504D">
                    <a:lumMod val="40000"/>
                    <a:lumOff val="60000"/>
                  </a:srgbClr>
                </a:solidFill>
                <a:effectLst/>
                <a:uLnTx/>
                <a:uFillTx/>
                <a:latin typeface="Times New Roman" panose="02020603050405020304" pitchFamily="18" charset="0"/>
                <a:ea typeface="+mn-ea"/>
                <a:cs typeface="Times New Roman" panose="02020603050405020304" pitchFamily="18" charset="0"/>
              </a:rPr>
              <a:t> </a:t>
            </a:r>
            <a:r>
              <a:rPr kumimoji="0" lang="en-US" sz="6000" b="1" i="0" u="none" strike="noStrike" kern="1200" cap="none" spc="0" normalizeH="0" baseline="0" noProof="0" dirty="0" err="1">
                <a:ln w="22225">
                  <a:solidFill>
                    <a:srgbClr val="C0504D"/>
                  </a:solidFill>
                  <a:prstDash val="solid"/>
                </a:ln>
                <a:solidFill>
                  <a:srgbClr val="C0504D">
                    <a:lumMod val="40000"/>
                    <a:lumOff val="60000"/>
                  </a:srgbClr>
                </a:solidFill>
                <a:effectLst/>
                <a:uLnTx/>
                <a:uFillTx/>
                <a:latin typeface="Times New Roman" panose="02020603050405020304" pitchFamily="18" charset="0"/>
                <a:ea typeface="+mn-ea"/>
                <a:cs typeface="Times New Roman" panose="02020603050405020304" pitchFamily="18" charset="0"/>
              </a:rPr>
              <a:t>viết</a:t>
            </a:r>
            <a:r>
              <a:rPr kumimoji="0" lang="en-US" sz="6000" b="1" i="0" u="none" strike="noStrike" kern="1200" cap="none" spc="0" normalizeH="0" baseline="0" noProof="0" dirty="0">
                <a:ln w="22225">
                  <a:solidFill>
                    <a:srgbClr val="C0504D"/>
                  </a:solidFill>
                  <a:prstDash val="solid"/>
                </a:ln>
                <a:solidFill>
                  <a:srgbClr val="C0504D">
                    <a:lumMod val="40000"/>
                    <a:lumOff val="60000"/>
                  </a:srgbClr>
                </a:solidFill>
                <a:effectLst/>
                <a:uLnTx/>
                <a:uFillTx/>
                <a:latin typeface="Times New Roman" panose="02020603050405020304" pitchFamily="18" charset="0"/>
                <a:ea typeface="+mn-ea"/>
                <a:cs typeface="Times New Roman" panose="02020603050405020304" pitchFamily="18" charset="0"/>
              </a:rPr>
              <a:t> </a:t>
            </a:r>
            <a:r>
              <a:rPr kumimoji="0" lang="en-US" sz="6000" b="1" i="0" u="none" strike="noStrike" kern="1200" cap="none" spc="0" normalizeH="0" baseline="0" noProof="0" dirty="0" err="1">
                <a:ln w="22225">
                  <a:solidFill>
                    <a:srgbClr val="C0504D"/>
                  </a:solidFill>
                  <a:prstDash val="solid"/>
                </a:ln>
                <a:solidFill>
                  <a:srgbClr val="C0504D">
                    <a:lumMod val="40000"/>
                    <a:lumOff val="60000"/>
                  </a:srgbClr>
                </a:solidFill>
                <a:effectLst/>
                <a:uLnTx/>
                <a:uFillTx/>
                <a:latin typeface="Times New Roman" panose="02020603050405020304" pitchFamily="18" charset="0"/>
                <a:ea typeface="+mn-ea"/>
                <a:cs typeface="Times New Roman" panose="02020603050405020304" pitchFamily="18" charset="0"/>
              </a:rPr>
              <a:t>đoạn</a:t>
            </a:r>
            <a:endParaRPr kumimoji="0" lang="en-US" sz="6000" b="1" i="0" u="none" strike="noStrike" kern="1200" cap="none" spc="0" normalizeH="0" baseline="0" noProof="0" dirty="0">
              <a:ln w="22225">
                <a:solidFill>
                  <a:srgbClr val="C0504D"/>
                </a:solidFill>
                <a:prstDash val="solid"/>
              </a:ln>
              <a:solidFill>
                <a:srgbClr val="C0504D">
                  <a:lumMod val="40000"/>
                  <a:lumOff val="60000"/>
                </a:srgbClr>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332309530"/>
      </p:ext>
    </p:extLst>
  </p:cSld>
  <p:clrMapOvr>
    <a:masterClrMapping/>
  </p:clrMapOvr>
  <p:transition advClick="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51DC0628-0B70-486E-B68D-FADCE7A5FF6D}"/>
              </a:ext>
            </a:extLst>
          </p:cNvPr>
          <p:cNvPicPr/>
          <p:nvPr/>
        </p:nvPicPr>
        <p:blipFill rotWithShape="1">
          <a:blip r:embed="rId2" cstate="print">
            <a:extLst>
              <a:ext uri="{28A0092B-C50C-407E-A947-70E740481C1C}">
                <a14:useLocalDpi xmlns:a14="http://schemas.microsoft.com/office/drawing/2010/main" val="0"/>
              </a:ext>
            </a:extLst>
          </a:blip>
          <a:srcRect t="4593" r="18858"/>
          <a:stretch/>
        </p:blipFill>
        <p:spPr bwMode="auto">
          <a:xfrm>
            <a:off x="2138557" y="378693"/>
            <a:ext cx="7691863" cy="579773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5" name="TextBox 14">
            <a:extLst>
              <a:ext uri="{FF2B5EF4-FFF2-40B4-BE49-F238E27FC236}">
                <a16:creationId xmlns:a16="http://schemas.microsoft.com/office/drawing/2014/main" id="{241988E3-3097-4213-9FF9-5791A0A88502}"/>
              </a:ext>
            </a:extLst>
          </p:cNvPr>
          <p:cNvSpPr txBox="1"/>
          <p:nvPr/>
        </p:nvSpPr>
        <p:spPr>
          <a:xfrm>
            <a:off x="809636" y="625581"/>
            <a:ext cx="9086791" cy="502766"/>
          </a:xfrm>
          <a:prstGeom prst="rect">
            <a:avLst/>
          </a:prstGeom>
          <a:noFill/>
        </p:spPr>
        <p:txBody>
          <a:bodyPr wrap="square" rtlCol="0">
            <a:spAutoFit/>
          </a:bodyPr>
          <a:lstStyle/>
          <a:p>
            <a:pPr marL="1097280" marR="0" lvl="0" indent="0" algn="l" defTabSz="685783" rtl="0" eaLnBrk="1" fontAlgn="auto" latinLnBrk="0" hangingPunct="1">
              <a:lnSpc>
                <a:spcPct val="100000"/>
              </a:lnSpc>
              <a:spcBef>
                <a:spcPts val="800"/>
              </a:spcBef>
              <a:spcAft>
                <a:spcPts val="0"/>
              </a:spcAft>
              <a:buClrTx/>
              <a:buSzTx/>
              <a:buFontTx/>
              <a:buNone/>
              <a:tabLst/>
              <a:defRPr/>
            </a:pPr>
            <a:r>
              <a:rPr kumimoji="0" lang="fr-FR" sz="2667" b="1" i="0" u="none" strike="noStrike" kern="1200" cap="none" spc="0" normalizeH="0" baseline="0" noProof="0" dirty="0">
                <a:ln>
                  <a:noFill/>
                </a:ln>
                <a:solidFill>
                  <a:srgbClr val="7030A0"/>
                </a:solidFill>
                <a:effectLst/>
                <a:uLnTx/>
                <a:uFillTx/>
                <a:latin typeface="HP001 4 hàng" panose="020B0603050302020204" pitchFamily="34" charset="0"/>
                <a:ea typeface="+mn-ea"/>
                <a:cs typeface="Arial"/>
                <a:sym typeface="Arial"/>
              </a:rPr>
              <a:t>     </a:t>
            </a:r>
            <a:r>
              <a:rPr kumimoji="0" lang="fr-FR" sz="2667" b="1" i="0" u="none" strike="noStrike" kern="1200" cap="none" spc="0" normalizeH="0" baseline="0" noProof="0" dirty="0" err="1" smtClean="0">
                <a:ln>
                  <a:noFill/>
                </a:ln>
                <a:solidFill>
                  <a:srgbClr val="7030A0"/>
                </a:solidFill>
                <a:effectLst/>
                <a:uLnTx/>
                <a:uFillTx/>
                <a:latin typeface="HP001 4 hàng" panose="020B0603050302020204" pitchFamily="34" charset="0"/>
                <a:ea typeface="+mn-ea"/>
                <a:cs typeface="Arial"/>
                <a:sym typeface="Arial"/>
              </a:rPr>
              <a:t>Thứ</a:t>
            </a:r>
            <a:r>
              <a:rPr kumimoji="0" lang="fr-FR" sz="2667" b="1" i="0" u="none" strike="noStrike" kern="1200" cap="none" spc="0" normalizeH="0" baseline="0" noProof="0" dirty="0" smtClean="0">
                <a:ln>
                  <a:noFill/>
                </a:ln>
                <a:solidFill>
                  <a:srgbClr val="7030A0"/>
                </a:solidFill>
                <a:effectLst/>
                <a:uLnTx/>
                <a:uFillTx/>
                <a:latin typeface="HP001 4 hàng" panose="020B0603050302020204" pitchFamily="34" charset="0"/>
                <a:ea typeface="+mn-ea"/>
                <a:cs typeface="Arial"/>
                <a:sym typeface="Arial"/>
              </a:rPr>
              <a:t> </a:t>
            </a:r>
            <a:r>
              <a:rPr lang="fr-FR" sz="2667" b="1" dirty="0" err="1" smtClean="0">
                <a:solidFill>
                  <a:srgbClr val="7030A0"/>
                </a:solidFill>
                <a:latin typeface="HP001 4 hàng" panose="020B0603050302020204" pitchFamily="34" charset="0"/>
                <a:cs typeface="Arial"/>
                <a:sym typeface="Arial"/>
              </a:rPr>
              <a:t>sáu</a:t>
            </a:r>
            <a:r>
              <a:rPr kumimoji="0" lang="fr-FR" sz="2667" b="1" i="0" u="none" strike="noStrike" kern="1200" cap="none" spc="0" normalizeH="0" baseline="0" noProof="0" dirty="0" smtClean="0">
                <a:ln>
                  <a:noFill/>
                </a:ln>
                <a:solidFill>
                  <a:srgbClr val="7030A0"/>
                </a:solidFill>
                <a:effectLst/>
                <a:uLnTx/>
                <a:uFillTx/>
                <a:latin typeface="HP001 4 hàng" panose="020B0603050302020204" pitchFamily="34" charset="0"/>
                <a:ea typeface="+mn-ea"/>
                <a:cs typeface="Arial"/>
                <a:sym typeface="Arial"/>
              </a:rPr>
              <a:t> </a:t>
            </a:r>
            <a:r>
              <a:rPr kumimoji="0" lang="fr-FR" sz="2667" b="1" i="0" u="none" strike="noStrike" kern="1200" cap="none" spc="0" normalizeH="0" baseline="0" noProof="0" dirty="0" err="1" smtClean="0">
                <a:ln>
                  <a:noFill/>
                </a:ln>
                <a:solidFill>
                  <a:srgbClr val="7030A0"/>
                </a:solidFill>
                <a:effectLst/>
                <a:uLnTx/>
                <a:uFillTx/>
                <a:latin typeface="HP001 4 hàng" panose="020B0603050302020204" pitchFamily="34" charset="0"/>
                <a:ea typeface="+mn-ea"/>
                <a:cs typeface="Arial"/>
                <a:sym typeface="Arial"/>
              </a:rPr>
              <a:t>ngày</a:t>
            </a:r>
            <a:r>
              <a:rPr kumimoji="0" lang="fr-FR" sz="2667" b="1" i="0" u="none" strike="noStrike" kern="1200" cap="none" spc="0" normalizeH="0" baseline="0" noProof="0" dirty="0" smtClean="0">
                <a:ln>
                  <a:noFill/>
                </a:ln>
                <a:solidFill>
                  <a:srgbClr val="7030A0"/>
                </a:solidFill>
                <a:effectLst/>
                <a:uLnTx/>
                <a:uFillTx/>
                <a:latin typeface="HP001 4 hàng" panose="020B0603050302020204" pitchFamily="34" charset="0"/>
                <a:ea typeface="+mn-ea"/>
                <a:cs typeface="Arial"/>
                <a:sym typeface="Arial"/>
              </a:rPr>
              <a:t> </a:t>
            </a:r>
            <a:r>
              <a:rPr lang="fr-FR" sz="2667" b="1" noProof="0" dirty="0">
                <a:solidFill>
                  <a:srgbClr val="7030A0"/>
                </a:solidFill>
                <a:latin typeface="HP001 4 hàng" panose="020B0603050302020204" pitchFamily="34" charset="0"/>
                <a:cs typeface="Arial"/>
                <a:sym typeface="Arial"/>
              </a:rPr>
              <a:t>3</a:t>
            </a:r>
            <a:r>
              <a:rPr kumimoji="0" lang="fr-FR" sz="2667" b="1" i="0" u="none" strike="noStrike" kern="1200" cap="none" spc="0" normalizeH="0" baseline="0" noProof="0" dirty="0" smtClean="0">
                <a:ln>
                  <a:noFill/>
                </a:ln>
                <a:solidFill>
                  <a:srgbClr val="7030A0"/>
                </a:solidFill>
                <a:effectLst/>
                <a:uLnTx/>
                <a:uFillTx/>
                <a:latin typeface="HP001 4 hàng" panose="020B0603050302020204" pitchFamily="34" charset="0"/>
                <a:ea typeface="+mn-ea"/>
                <a:cs typeface="Arial"/>
                <a:sym typeface="Arial"/>
              </a:rPr>
              <a:t> </a:t>
            </a:r>
            <a:r>
              <a:rPr kumimoji="0" lang="fr-FR" sz="2667" b="1" i="0" u="none" strike="noStrike" kern="1200" cap="none" spc="0" normalizeH="0" baseline="0" noProof="0" dirty="0" err="1" smtClean="0">
                <a:ln>
                  <a:noFill/>
                </a:ln>
                <a:solidFill>
                  <a:srgbClr val="7030A0"/>
                </a:solidFill>
                <a:effectLst/>
                <a:uLnTx/>
                <a:uFillTx/>
                <a:latin typeface="HP001 4 hàng" panose="020B0603050302020204" pitchFamily="34" charset="0"/>
                <a:ea typeface="+mn-ea"/>
                <a:cs typeface="Arial"/>
                <a:sym typeface="Arial"/>
              </a:rPr>
              <a:t>tháng</a:t>
            </a:r>
            <a:r>
              <a:rPr kumimoji="0" lang="fr-FR" sz="2667" b="1" i="0" u="none" strike="noStrike" kern="1200" cap="none" spc="0" normalizeH="0" baseline="0" noProof="0" dirty="0" smtClean="0">
                <a:ln>
                  <a:noFill/>
                </a:ln>
                <a:solidFill>
                  <a:srgbClr val="7030A0"/>
                </a:solidFill>
                <a:effectLst/>
                <a:uLnTx/>
                <a:uFillTx/>
                <a:latin typeface="HP001 4 hàng" panose="020B0603050302020204" pitchFamily="34" charset="0"/>
                <a:ea typeface="+mn-ea"/>
                <a:cs typeface="Arial"/>
                <a:sym typeface="Arial"/>
              </a:rPr>
              <a:t> </a:t>
            </a:r>
            <a:r>
              <a:rPr kumimoji="0" lang="fr-FR" sz="2667" b="1" i="0" u="none" strike="noStrike" kern="1200" cap="none" spc="0" normalizeH="0" baseline="0" noProof="0" dirty="0" smtClean="0">
                <a:ln>
                  <a:noFill/>
                </a:ln>
                <a:solidFill>
                  <a:srgbClr val="7030A0"/>
                </a:solidFill>
                <a:effectLst/>
                <a:uLnTx/>
                <a:uFillTx/>
                <a:latin typeface="HP001 4 hàng" panose="020B0603050302020204" pitchFamily="34" charset="0"/>
                <a:ea typeface="+mn-ea"/>
                <a:cs typeface="Arial"/>
                <a:sym typeface="Arial"/>
              </a:rPr>
              <a:t>12</a:t>
            </a:r>
            <a:r>
              <a:rPr kumimoji="0" lang="fr-FR" sz="2667" b="1" i="0" u="none" strike="noStrike" kern="1200" cap="none" spc="0" normalizeH="0" noProof="0" dirty="0" smtClean="0">
                <a:ln>
                  <a:noFill/>
                </a:ln>
                <a:solidFill>
                  <a:srgbClr val="7030A0"/>
                </a:solidFill>
                <a:effectLst/>
                <a:uLnTx/>
                <a:uFillTx/>
                <a:latin typeface="HP001 4 hàng" panose="020B0603050302020204" pitchFamily="34" charset="0"/>
                <a:ea typeface="+mn-ea"/>
                <a:cs typeface="Arial"/>
                <a:sym typeface="Arial"/>
              </a:rPr>
              <a:t> </a:t>
            </a:r>
            <a:r>
              <a:rPr kumimoji="0" lang="fr-FR" sz="2667" b="1" i="0" u="none" strike="noStrike" kern="1200" cap="none" spc="0" normalizeH="0" baseline="0" noProof="0" dirty="0" err="1" smtClean="0">
                <a:ln>
                  <a:noFill/>
                </a:ln>
                <a:solidFill>
                  <a:srgbClr val="7030A0"/>
                </a:solidFill>
                <a:effectLst/>
                <a:uLnTx/>
                <a:uFillTx/>
                <a:latin typeface="HP001 4 hàng" panose="020B0603050302020204" pitchFamily="34" charset="0"/>
                <a:ea typeface="+mn-ea"/>
                <a:cs typeface="Arial"/>
                <a:sym typeface="Arial"/>
              </a:rPr>
              <a:t>năm</a:t>
            </a:r>
            <a:r>
              <a:rPr kumimoji="0" lang="fr-FR" sz="2667" b="1" i="0" u="none" strike="noStrike" kern="1200" cap="none" spc="0" normalizeH="0" baseline="0" noProof="0" dirty="0" smtClean="0">
                <a:ln>
                  <a:noFill/>
                </a:ln>
                <a:solidFill>
                  <a:srgbClr val="7030A0"/>
                </a:solidFill>
                <a:effectLst/>
                <a:uLnTx/>
                <a:uFillTx/>
                <a:latin typeface="HP001 4 hàng" panose="020B0603050302020204" pitchFamily="34" charset="0"/>
                <a:ea typeface="+mn-ea"/>
                <a:cs typeface="Arial"/>
                <a:sym typeface="Arial"/>
              </a:rPr>
              <a:t> </a:t>
            </a:r>
            <a:r>
              <a:rPr kumimoji="0" lang="fr-FR" sz="2667" b="1" i="0" u="none" strike="noStrike" kern="1200" cap="none" spc="0" normalizeH="0" baseline="0" noProof="0" dirty="0" smtClean="0">
                <a:ln>
                  <a:noFill/>
                </a:ln>
                <a:solidFill>
                  <a:srgbClr val="7030A0"/>
                </a:solidFill>
                <a:effectLst/>
                <a:uLnTx/>
                <a:uFillTx/>
                <a:latin typeface="HP001 4 hàng" panose="020B0603050302020204" pitchFamily="34" charset="0"/>
                <a:ea typeface="+mn-ea"/>
                <a:cs typeface="Arial"/>
                <a:sym typeface="Arial"/>
              </a:rPr>
              <a:t>2021</a:t>
            </a:r>
            <a:endParaRPr kumimoji="0" lang="fr-FR" sz="2667" b="1" i="0" u="none" strike="noStrike" kern="1200" cap="none" spc="0" normalizeH="0" baseline="0" noProof="0" dirty="0">
              <a:ln>
                <a:noFill/>
              </a:ln>
              <a:solidFill>
                <a:srgbClr val="7030A0"/>
              </a:solidFill>
              <a:effectLst/>
              <a:uLnTx/>
              <a:uFillTx/>
              <a:latin typeface="HP001 4 hàng" panose="020B0603050302020204" pitchFamily="34" charset="0"/>
              <a:ea typeface="+mn-ea"/>
              <a:cs typeface="Arial"/>
              <a:sym typeface="Arial"/>
            </a:endParaRPr>
          </a:p>
        </p:txBody>
      </p:sp>
      <p:sp>
        <p:nvSpPr>
          <p:cNvPr id="16" name="TextBox 15">
            <a:extLst>
              <a:ext uri="{FF2B5EF4-FFF2-40B4-BE49-F238E27FC236}">
                <a16:creationId xmlns:a16="http://schemas.microsoft.com/office/drawing/2014/main" id="{241988E3-3097-4213-9FF9-5791A0A88502}"/>
              </a:ext>
            </a:extLst>
          </p:cNvPr>
          <p:cNvSpPr txBox="1"/>
          <p:nvPr/>
        </p:nvSpPr>
        <p:spPr>
          <a:xfrm>
            <a:off x="2632042" y="1138402"/>
            <a:ext cx="9086791" cy="502766"/>
          </a:xfrm>
          <a:prstGeom prst="rect">
            <a:avLst/>
          </a:prstGeom>
          <a:noFill/>
        </p:spPr>
        <p:txBody>
          <a:bodyPr wrap="square" rtlCol="0">
            <a:spAutoFit/>
          </a:bodyPr>
          <a:lstStyle/>
          <a:p>
            <a:pPr marL="1097280" marR="0" lvl="0" indent="0" algn="l" defTabSz="685783" rtl="0" eaLnBrk="1" fontAlgn="auto" latinLnBrk="0" hangingPunct="1">
              <a:lnSpc>
                <a:spcPct val="100000"/>
              </a:lnSpc>
              <a:spcBef>
                <a:spcPts val="800"/>
              </a:spcBef>
              <a:spcAft>
                <a:spcPts val="0"/>
              </a:spcAft>
              <a:buClrTx/>
              <a:buSzTx/>
              <a:buFontTx/>
              <a:buNone/>
              <a:tabLst/>
              <a:defRPr/>
            </a:pPr>
            <a:r>
              <a:rPr kumimoji="0" lang="fr-FR" sz="2667" b="1" i="0" u="none" strike="noStrike" kern="1200" cap="none" spc="0" normalizeH="0" baseline="0" noProof="0" dirty="0">
                <a:ln>
                  <a:noFill/>
                </a:ln>
                <a:solidFill>
                  <a:srgbClr val="7030A0"/>
                </a:solidFill>
                <a:effectLst/>
                <a:uLnTx/>
                <a:uFillTx/>
                <a:latin typeface="HP001 4 hàng" panose="020B0603050302020204" pitchFamily="34" charset="0"/>
                <a:ea typeface="+mn-ea"/>
                <a:cs typeface="Arial"/>
                <a:sym typeface="Arial"/>
              </a:rPr>
              <a:t>     </a:t>
            </a:r>
            <a:r>
              <a:rPr kumimoji="0" lang="fr-FR" sz="2667" b="1" i="0" u="none" strike="noStrike" kern="1200" cap="none" spc="0" normalizeH="0" baseline="0" noProof="0" dirty="0" err="1" smtClean="0">
                <a:ln>
                  <a:noFill/>
                </a:ln>
                <a:solidFill>
                  <a:srgbClr val="7030A0"/>
                </a:solidFill>
                <a:effectLst/>
                <a:uLnTx/>
                <a:uFillTx/>
                <a:latin typeface="HP001 4 hàng" panose="020B0603050302020204" pitchFamily="34" charset="0"/>
                <a:ea typeface="+mn-ea"/>
                <a:cs typeface="Arial"/>
                <a:sym typeface="Arial"/>
              </a:rPr>
              <a:t>Luyện</a:t>
            </a:r>
            <a:r>
              <a:rPr kumimoji="0" lang="fr-FR" sz="2667" b="1" i="0" u="none" strike="noStrike" kern="1200" cap="none" spc="0" normalizeH="0" noProof="0" dirty="0" smtClean="0">
                <a:ln>
                  <a:noFill/>
                </a:ln>
                <a:solidFill>
                  <a:srgbClr val="7030A0"/>
                </a:solidFill>
                <a:effectLst/>
                <a:uLnTx/>
                <a:uFillTx/>
                <a:latin typeface="HP001 4 hàng" panose="020B0603050302020204" pitchFamily="34" charset="0"/>
                <a:ea typeface="+mn-ea"/>
                <a:cs typeface="Arial"/>
                <a:sym typeface="Arial"/>
              </a:rPr>
              <a:t> </a:t>
            </a:r>
            <a:r>
              <a:rPr kumimoji="0" lang="fr-FR" sz="2667" b="1" i="0" u="none" strike="noStrike" kern="1200" cap="none" spc="0" normalizeH="0" noProof="0" dirty="0" err="1" smtClean="0">
                <a:ln>
                  <a:noFill/>
                </a:ln>
                <a:solidFill>
                  <a:srgbClr val="7030A0"/>
                </a:solidFill>
                <a:effectLst/>
                <a:uLnTx/>
                <a:uFillTx/>
                <a:latin typeface="HP001 4 hàng" panose="020B0603050302020204" pitchFamily="34" charset="0"/>
                <a:ea typeface="+mn-ea"/>
                <a:cs typeface="Arial"/>
                <a:sym typeface="Arial"/>
              </a:rPr>
              <a:t>viết</a:t>
            </a:r>
            <a:r>
              <a:rPr kumimoji="0" lang="fr-FR" sz="2667" b="1" i="0" u="none" strike="noStrike" kern="1200" cap="none" spc="0" normalizeH="0" noProof="0" dirty="0" smtClean="0">
                <a:ln>
                  <a:noFill/>
                </a:ln>
                <a:solidFill>
                  <a:srgbClr val="7030A0"/>
                </a:solidFill>
                <a:effectLst/>
                <a:uLnTx/>
                <a:uFillTx/>
                <a:latin typeface="HP001 4 hàng" panose="020B0603050302020204" pitchFamily="34" charset="0"/>
                <a:ea typeface="+mn-ea"/>
                <a:cs typeface="Arial"/>
                <a:sym typeface="Arial"/>
              </a:rPr>
              <a:t> </a:t>
            </a:r>
            <a:r>
              <a:rPr kumimoji="0" lang="fr-FR" sz="2667" b="1" i="0" u="none" strike="noStrike" kern="1200" cap="none" spc="0" normalizeH="0" noProof="0" dirty="0" err="1" smtClean="0">
                <a:ln>
                  <a:noFill/>
                </a:ln>
                <a:solidFill>
                  <a:srgbClr val="7030A0"/>
                </a:solidFill>
                <a:effectLst/>
                <a:uLnTx/>
                <a:uFillTx/>
                <a:latin typeface="HP001 4 hàng" panose="020B0603050302020204" pitchFamily="34" charset="0"/>
                <a:ea typeface="+mn-ea"/>
                <a:cs typeface="Arial"/>
                <a:sym typeface="Arial"/>
              </a:rPr>
              <a:t>đoạn</a:t>
            </a:r>
            <a:endParaRPr kumimoji="0" lang="fr-FR" sz="2667" b="1" i="0" u="none" strike="noStrike" kern="1200" cap="none" spc="0" normalizeH="0" baseline="0" noProof="0" dirty="0">
              <a:ln>
                <a:noFill/>
              </a:ln>
              <a:solidFill>
                <a:srgbClr val="7030A0"/>
              </a:solidFill>
              <a:effectLst/>
              <a:uLnTx/>
              <a:uFillTx/>
              <a:latin typeface="HP001 4 hàng" panose="020B0603050302020204" pitchFamily="34" charset="0"/>
              <a:ea typeface="+mn-ea"/>
              <a:cs typeface="Arial"/>
              <a:sym typeface="Arial"/>
            </a:endParaRPr>
          </a:p>
        </p:txBody>
      </p:sp>
      <p:sp>
        <p:nvSpPr>
          <p:cNvPr id="20" name="Rounded Rectangle 19"/>
          <p:cNvSpPr/>
          <p:nvPr/>
        </p:nvSpPr>
        <p:spPr>
          <a:xfrm>
            <a:off x="641340" y="1677335"/>
            <a:ext cx="1199150" cy="1898639"/>
          </a:xfrm>
          <a:prstGeom prst="roundRect">
            <a:avLst/>
          </a:prstGeom>
          <a:ln>
            <a:noFill/>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sym typeface="Arial"/>
            </a:endParaRPr>
          </a:p>
        </p:txBody>
      </p:sp>
      <p:sp>
        <p:nvSpPr>
          <p:cNvPr id="21" name="TextBox 20"/>
          <p:cNvSpPr txBox="1"/>
          <p:nvPr/>
        </p:nvSpPr>
        <p:spPr>
          <a:xfrm>
            <a:off x="519917" y="2023961"/>
            <a:ext cx="1293517"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FF0000"/>
                </a:solidFill>
                <a:effectLst/>
                <a:uLnTx/>
                <a:uFillTx/>
                <a:latin typeface="HP001 4H" panose="020B0603050302020204" pitchFamily="34" charset="0"/>
                <a:ea typeface="+mn-ea"/>
                <a:cs typeface="Times New Roman" panose="02020603050405020304" pitchFamily="18" charset="0"/>
                <a:sym typeface="Arial"/>
              </a:rPr>
              <a:t>Vở</a:t>
            </a:r>
            <a:endParaRPr kumimoji="0" lang="en-US" sz="3200" b="1" i="0" u="none" strike="noStrike" kern="1200" cap="none" spc="0" normalizeH="0" baseline="0" noProof="0" dirty="0">
              <a:ln>
                <a:noFill/>
              </a:ln>
              <a:solidFill>
                <a:srgbClr val="FF0000"/>
              </a:solidFill>
              <a:effectLst/>
              <a:uLnTx/>
              <a:uFillTx/>
              <a:latin typeface="HP001 4H" panose="020B0603050302020204" pitchFamily="34" charset="0"/>
              <a:ea typeface="+mn-ea"/>
              <a:cs typeface="Times New Roman" panose="02020603050405020304" pitchFamily="18" charset="0"/>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smtClean="0">
                <a:ln>
                  <a:noFill/>
                </a:ln>
                <a:solidFill>
                  <a:srgbClr val="FF0000"/>
                </a:solidFill>
                <a:effectLst/>
                <a:uLnTx/>
                <a:uFillTx/>
                <a:latin typeface="HP001 4H" panose="020B0603050302020204" pitchFamily="34" charset="0"/>
                <a:ea typeface="+mn-ea"/>
                <a:cs typeface="Times New Roman" panose="02020603050405020304" pitchFamily="18" charset="0"/>
                <a:sym typeface="Arial"/>
              </a:rPr>
              <a:t>Tiếng</a:t>
            </a:r>
            <a:r>
              <a:rPr kumimoji="0" lang="en-US" sz="3200" b="1" i="0" u="none" strike="noStrike" kern="1200" cap="none" spc="0" normalizeH="0" noProof="0" dirty="0" smtClean="0">
                <a:ln>
                  <a:noFill/>
                </a:ln>
                <a:solidFill>
                  <a:srgbClr val="FF0000"/>
                </a:solidFill>
                <a:effectLst/>
                <a:uLnTx/>
                <a:uFillTx/>
                <a:latin typeface="HP001 4H" panose="020B0603050302020204" pitchFamily="34" charset="0"/>
                <a:ea typeface="+mn-ea"/>
                <a:cs typeface="Times New Roman" panose="02020603050405020304" pitchFamily="18" charset="0"/>
                <a:sym typeface="Arial"/>
              </a:rPr>
              <a:t> </a:t>
            </a:r>
            <a:r>
              <a:rPr kumimoji="0" lang="en-US" sz="3200" b="1" i="0" u="none" strike="noStrike" kern="1200" cap="none" spc="0" normalizeH="0" noProof="0" dirty="0" err="1" smtClean="0">
                <a:ln>
                  <a:noFill/>
                </a:ln>
                <a:solidFill>
                  <a:srgbClr val="FF0000"/>
                </a:solidFill>
                <a:effectLst/>
                <a:uLnTx/>
                <a:uFillTx/>
                <a:latin typeface="HP001 4H" panose="020B0603050302020204" pitchFamily="34" charset="0"/>
                <a:ea typeface="+mn-ea"/>
                <a:cs typeface="Times New Roman" panose="02020603050405020304" pitchFamily="18" charset="0"/>
                <a:sym typeface="Arial"/>
              </a:rPr>
              <a:t>Việt</a:t>
            </a:r>
            <a:endParaRPr kumimoji="0" lang="en-US" sz="3200" b="1" i="0" u="none" strike="noStrike" kern="1200" cap="none" spc="0" normalizeH="0" baseline="0" noProof="0" dirty="0">
              <a:ln>
                <a:noFill/>
              </a:ln>
              <a:solidFill>
                <a:srgbClr val="FF0000"/>
              </a:solidFill>
              <a:effectLst/>
              <a:uLnTx/>
              <a:uFillTx/>
              <a:latin typeface="HP001 4H" panose="020B0603050302020204" pitchFamily="34" charset="0"/>
              <a:ea typeface="+mn-ea"/>
              <a:cs typeface="Times New Roman" panose="02020603050405020304" pitchFamily="18" charset="0"/>
              <a:sym typeface="Arial"/>
            </a:endParaRPr>
          </a:p>
        </p:txBody>
      </p:sp>
      <p:pic>
        <p:nvPicPr>
          <p:cNvPr id="22" name="图片 40964" descr="1-40"/>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0524" y="-10638"/>
            <a:ext cx="132715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p:nvSpPr>
        <p:spPr>
          <a:xfrm>
            <a:off x="3832743" y="1618251"/>
            <a:ext cx="8549986" cy="523220"/>
          </a:xfrm>
          <a:prstGeom prst="rect">
            <a:avLst/>
          </a:prstGeom>
          <a:noFill/>
        </p:spPr>
        <p:txBody>
          <a:bodyPr wrap="square" rtlCol="0">
            <a:spAutoFit/>
          </a:bodyPr>
          <a:lstStyle/>
          <a:p>
            <a:pPr lvl="0">
              <a:defRPr/>
            </a:pPr>
            <a:r>
              <a:rPr kumimoji="0" lang="en-US" sz="2800" b="1" i="0" u="none" strike="noStrike" kern="1200" cap="none" spc="0" normalizeH="0" baseline="0" noProof="0" dirty="0" err="1">
                <a:ln>
                  <a:noFill/>
                </a:ln>
                <a:solidFill>
                  <a:srgbClr val="800080"/>
                </a:solidFill>
                <a:effectLst/>
                <a:uLnTx/>
                <a:uFillTx/>
                <a:latin typeface="HP001 4 hàng" panose="020B0603050302020204" pitchFamily="34" charset="0"/>
                <a:ea typeface="HP001" panose="020B0603050302020204" pitchFamily="34" charset="0"/>
              </a:rPr>
              <a:t>Viết</a:t>
            </a:r>
            <a:r>
              <a:rPr kumimoji="0" lang="en-US" sz="2800" b="1" i="0" u="none" strike="noStrike" kern="1200" cap="none" spc="0" normalizeH="0" noProof="0" dirty="0">
                <a:ln>
                  <a:noFill/>
                </a:ln>
                <a:solidFill>
                  <a:srgbClr val="800080"/>
                </a:solidFill>
                <a:effectLst/>
                <a:uLnTx/>
                <a:uFillTx/>
                <a:latin typeface="HP001 4 hàng" panose="020B0603050302020204" pitchFamily="34" charset="0"/>
                <a:ea typeface="HP001" panose="020B0603050302020204" pitchFamily="34" charset="0"/>
              </a:rPr>
              <a:t> </a:t>
            </a:r>
            <a:r>
              <a:rPr kumimoji="0" lang="en-US" sz="2800" b="1" i="0" u="none" strike="noStrike" kern="1200" cap="none" spc="0" normalizeH="0" noProof="0" dirty="0" err="1">
                <a:ln>
                  <a:noFill/>
                </a:ln>
                <a:solidFill>
                  <a:srgbClr val="800080"/>
                </a:solidFill>
                <a:effectLst/>
                <a:uLnTx/>
                <a:uFillTx/>
                <a:latin typeface="HP001 4 hàng" panose="020B0603050302020204" pitchFamily="34" charset="0"/>
                <a:ea typeface="HP001" panose="020B0603050302020204" pitchFamily="34" charset="0"/>
              </a:rPr>
              <a:t>đoạn</a:t>
            </a:r>
            <a:r>
              <a:rPr kumimoji="0" lang="en-US" sz="2800" b="1" i="0" u="none" strike="noStrike" kern="1200" cap="none" spc="0" normalizeH="0" noProof="0" dirty="0">
                <a:ln>
                  <a:noFill/>
                </a:ln>
                <a:solidFill>
                  <a:srgbClr val="800080"/>
                </a:solidFill>
                <a:effectLst/>
                <a:uLnTx/>
                <a:uFillTx/>
                <a:latin typeface="HP001 4 hàng" panose="020B0603050302020204" pitchFamily="34" charset="0"/>
                <a:ea typeface="HP001" panose="020B0603050302020204" pitchFamily="34" charset="0"/>
              </a:rPr>
              <a:t> </a:t>
            </a:r>
            <a:r>
              <a:rPr kumimoji="0" lang="en-US" sz="2800" b="1" i="0" u="none" strike="noStrike" kern="1200" cap="none" spc="0" normalizeH="0" noProof="0" dirty="0" err="1" smtClean="0">
                <a:ln>
                  <a:noFill/>
                </a:ln>
                <a:solidFill>
                  <a:srgbClr val="800080"/>
                </a:solidFill>
                <a:effectLst/>
                <a:uLnTx/>
                <a:uFillTx/>
                <a:latin typeface="HP001 4 hàng" panose="020B0603050302020204" pitchFamily="34" charset="0"/>
                <a:ea typeface="HP001" panose="020B0603050302020204" pitchFamily="34" charset="0"/>
              </a:rPr>
              <a:t>văn</a:t>
            </a:r>
            <a:r>
              <a:rPr kumimoji="0" lang="en-US" sz="2800" b="1" i="0" u="none" strike="noStrike" kern="1200" cap="none" spc="0" normalizeH="0" noProof="0" dirty="0" smtClean="0">
                <a:ln>
                  <a:noFill/>
                </a:ln>
                <a:solidFill>
                  <a:srgbClr val="800080"/>
                </a:solidFill>
                <a:effectLst/>
                <a:uLnTx/>
                <a:uFillTx/>
                <a:latin typeface="HP001 4 hàng" panose="020B0603050302020204" pitchFamily="34" charset="0"/>
                <a:ea typeface="HP001" panose="020B0603050302020204" pitchFamily="34" charset="0"/>
              </a:rPr>
              <a:t> </a:t>
            </a:r>
            <a:r>
              <a:rPr lang="en-US" sz="2800" b="1" dirty="0" err="1" smtClean="0">
                <a:solidFill>
                  <a:srgbClr val="800080"/>
                </a:solidFill>
                <a:latin typeface="HP001 4 hàng" panose="020B0603050302020204" pitchFamily="34" charset="0"/>
                <a:ea typeface="HP001" panose="020B0603050302020204" pitchFamily="34" charset="0"/>
              </a:rPr>
              <a:t>tả</a:t>
            </a:r>
            <a:r>
              <a:rPr lang="en-US" sz="2800" b="1" dirty="0" smtClean="0">
                <a:solidFill>
                  <a:srgbClr val="800080"/>
                </a:solidFill>
                <a:latin typeface="HP001 4 hàng" panose="020B0603050302020204" pitchFamily="34" charset="0"/>
                <a:ea typeface="HP001" panose="020B0603050302020204" pitchFamily="34" charset="0"/>
              </a:rPr>
              <a:t> </a:t>
            </a:r>
            <a:r>
              <a:rPr kumimoji="0" lang="en-US" sz="2800" b="1" i="0" u="none" strike="noStrike" kern="1200" cap="none" spc="0" normalizeH="0" noProof="0" dirty="0" err="1" smtClean="0">
                <a:ln>
                  <a:noFill/>
                </a:ln>
                <a:solidFill>
                  <a:srgbClr val="800080"/>
                </a:solidFill>
                <a:effectLst/>
                <a:uLnTx/>
                <a:uFillTx/>
                <a:latin typeface="HP001 4 hàng" panose="020B0603050302020204" pitchFamily="34" charset="0"/>
                <a:ea typeface="HP001" panose="020B0603050302020204" pitchFamily="34" charset="0"/>
              </a:rPr>
              <a:t>đồ</a:t>
            </a:r>
            <a:r>
              <a:rPr kumimoji="0" lang="en-US" sz="2800" b="1" i="0" u="none" strike="noStrike" kern="1200" cap="none" spc="0" normalizeH="0" noProof="0" dirty="0" smtClean="0">
                <a:ln>
                  <a:noFill/>
                </a:ln>
                <a:solidFill>
                  <a:srgbClr val="800080"/>
                </a:solidFill>
                <a:effectLst/>
                <a:uLnTx/>
                <a:uFillTx/>
                <a:latin typeface="HP001 4 hàng" panose="020B0603050302020204" pitchFamily="34" charset="0"/>
                <a:ea typeface="HP001" panose="020B0603050302020204" pitchFamily="34" charset="0"/>
              </a:rPr>
              <a:t> </a:t>
            </a:r>
            <a:r>
              <a:rPr kumimoji="0" lang="en-US" sz="2800" b="1" i="0" u="none" strike="noStrike" kern="1200" cap="none" spc="0" normalizeH="0" noProof="0" dirty="0" err="1" smtClean="0">
                <a:ln>
                  <a:noFill/>
                </a:ln>
                <a:solidFill>
                  <a:srgbClr val="800080"/>
                </a:solidFill>
                <a:effectLst/>
                <a:uLnTx/>
                <a:uFillTx/>
                <a:latin typeface="HP001 4 hàng" panose="020B0603050302020204" pitchFamily="34" charset="0"/>
                <a:ea typeface="HP001" panose="020B0603050302020204" pitchFamily="34" charset="0"/>
              </a:rPr>
              <a:t>chơi</a:t>
            </a:r>
            <a:endParaRPr kumimoji="0" lang="en-US" sz="2800" b="1" i="0" u="none" strike="noStrike" kern="1200" cap="none" spc="0" normalizeH="0" baseline="0" noProof="0" dirty="0">
              <a:ln>
                <a:noFill/>
              </a:ln>
              <a:solidFill>
                <a:srgbClr val="800080"/>
              </a:solidFill>
              <a:effectLst/>
              <a:uLnTx/>
              <a:uFillTx/>
              <a:latin typeface="HP001 4 hàng" panose="020B0603050302020204" pitchFamily="34" charset="0"/>
              <a:ea typeface="HP001" panose="020B0603050302020204" pitchFamily="34" charset="0"/>
            </a:endParaRPr>
          </a:p>
        </p:txBody>
      </p:sp>
    </p:spTree>
    <p:extLst>
      <p:ext uri="{BB962C8B-B14F-4D97-AF65-F5344CB8AC3E}">
        <p14:creationId xmlns:p14="http://schemas.microsoft.com/office/powerpoint/2010/main" val="42192805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E75DE17-A914-443D-86F5-DDAAAFA85F39}"/>
              </a:ext>
            </a:extLst>
          </p:cNvPr>
          <p:cNvSpPr txBox="1"/>
          <p:nvPr/>
        </p:nvSpPr>
        <p:spPr>
          <a:xfrm>
            <a:off x="1319001" y="1246069"/>
            <a:ext cx="8509879" cy="1200329"/>
          </a:xfrm>
          <a:prstGeom prst="rect">
            <a:avLst/>
          </a:prstGeom>
          <a:noFill/>
        </p:spPr>
        <p:txBody>
          <a:bodyPr wrap="square" rtlCol="0">
            <a:spAutoFit/>
          </a:bodyPr>
          <a:lstStyle/>
          <a:p>
            <a:pPr algn="ctr"/>
            <a:r>
              <a:rPr lang="vi-VN" sz="36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1. Kể tên những đồ chơi của em. Em thích đồ chơi nào nhất? Vì sao?</a:t>
            </a:r>
            <a:endParaRPr lang="en-US" sz="3600" dirty="0">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2142462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70D5FA5-A0C9-4CCE-ACA2-E2F5E02C7A87}"/>
              </a:ext>
            </a:extLst>
          </p:cNvPr>
          <p:cNvSpPr txBox="1"/>
          <p:nvPr/>
        </p:nvSpPr>
        <p:spPr>
          <a:xfrm>
            <a:off x="640214" y="16637"/>
            <a:ext cx="8775865" cy="584775"/>
          </a:xfrm>
          <a:prstGeom prst="rect">
            <a:avLst/>
          </a:prstGeom>
          <a:noFill/>
        </p:spPr>
        <p:txBody>
          <a:bodyPr wrap="square" rtlCol="0">
            <a:spAutoFit/>
          </a:bodyPr>
          <a:lstStyle/>
          <a:p>
            <a:pPr algn="just"/>
            <a:r>
              <a:rPr lang="vi-VN" sz="32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2. Viết 3 - 4 câu tả một đồ chơi của em</a:t>
            </a:r>
            <a:r>
              <a:rPr lang="en-US" sz="32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endParaRPr lang="en-US" sz="3200" dirty="0">
              <a:latin typeface="Arial-Rounded" panose="020B0500000000000000" pitchFamily="34" charset="0"/>
              <a:ea typeface="Arial-Rounded" panose="020B0500000000000000" pitchFamily="34" charset="0"/>
              <a:cs typeface="Arial-Rounded" panose="020B0500000000000000" pitchFamily="34" charset="0"/>
            </a:endParaRPr>
          </a:p>
        </p:txBody>
      </p:sp>
      <p:pic>
        <p:nvPicPr>
          <p:cNvPr id="4" name="Picture 3">
            <a:extLst>
              <a:ext uri="{FF2B5EF4-FFF2-40B4-BE49-F238E27FC236}">
                <a16:creationId xmlns:a16="http://schemas.microsoft.com/office/drawing/2014/main" id="{B620FDAA-EC91-4D30-94BC-C15B19C9CD1B}"/>
              </a:ext>
            </a:extLst>
          </p:cNvPr>
          <p:cNvPicPr>
            <a:picLocks noChangeAspect="1"/>
          </p:cNvPicPr>
          <p:nvPr/>
        </p:nvPicPr>
        <p:blipFill>
          <a:blip r:embed="rId2"/>
          <a:stretch>
            <a:fillRect/>
          </a:stretch>
        </p:blipFill>
        <p:spPr>
          <a:xfrm>
            <a:off x="788289" y="1597265"/>
            <a:ext cx="10142412" cy="4199527"/>
          </a:xfrm>
          <a:prstGeom prst="rect">
            <a:avLst/>
          </a:prstGeom>
        </p:spPr>
      </p:pic>
    </p:spTree>
    <p:extLst>
      <p:ext uri="{BB962C8B-B14F-4D97-AF65-F5344CB8AC3E}">
        <p14:creationId xmlns:p14="http://schemas.microsoft.com/office/powerpoint/2010/main" val="2894927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l="-8000" r="-8000"/>
          </a:stretch>
        </a:blipFill>
        <a:effectLst/>
      </p:bgPr>
    </p:bg>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8C3F9B75-4619-4613-B94A-52B066843649}"/>
              </a:ext>
            </a:extLst>
          </p:cNvPr>
          <p:cNvCxnSpPr>
            <a:cxnSpLocks/>
          </p:cNvCxnSpPr>
          <p:nvPr/>
        </p:nvCxnSpPr>
        <p:spPr>
          <a:xfrm>
            <a:off x="7102025" y="1245308"/>
            <a:ext cx="0" cy="45881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CAAFD51-D451-4187-8E11-05F3F6891C82}"/>
              </a:ext>
            </a:extLst>
          </p:cNvPr>
          <p:cNvCxnSpPr>
            <a:cxnSpLocks/>
          </p:cNvCxnSpPr>
          <p:nvPr/>
        </p:nvCxnSpPr>
        <p:spPr>
          <a:xfrm>
            <a:off x="1230272" y="768871"/>
            <a:ext cx="220687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ED9D3B12-1500-4A3C-B801-6D911FF863BB}"/>
              </a:ext>
            </a:extLst>
          </p:cNvPr>
          <p:cNvCxnSpPr>
            <a:cxnSpLocks/>
          </p:cNvCxnSpPr>
          <p:nvPr/>
        </p:nvCxnSpPr>
        <p:spPr>
          <a:xfrm>
            <a:off x="3936714" y="768871"/>
            <a:ext cx="210085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7" name="Group 16">
            <a:extLst>
              <a:ext uri="{FF2B5EF4-FFF2-40B4-BE49-F238E27FC236}">
                <a16:creationId xmlns:a16="http://schemas.microsoft.com/office/drawing/2014/main" id="{F047D518-AB28-4C08-A8CB-AE9CD16EE595}"/>
              </a:ext>
            </a:extLst>
          </p:cNvPr>
          <p:cNvGrpSpPr/>
          <p:nvPr/>
        </p:nvGrpSpPr>
        <p:grpSpPr>
          <a:xfrm>
            <a:off x="518802" y="274719"/>
            <a:ext cx="11358162" cy="584775"/>
            <a:chOff x="238537" y="214390"/>
            <a:chExt cx="10683075" cy="584775"/>
          </a:xfrm>
        </p:grpSpPr>
        <p:sp>
          <p:nvSpPr>
            <p:cNvPr id="18" name="TextBox 17">
              <a:extLst>
                <a:ext uri="{FF2B5EF4-FFF2-40B4-BE49-F238E27FC236}">
                  <a16:creationId xmlns:a16="http://schemas.microsoft.com/office/drawing/2014/main" id="{06205D27-617A-4373-9B23-1763FDE1FEE7}"/>
                </a:ext>
              </a:extLst>
            </p:cNvPr>
            <p:cNvSpPr txBox="1"/>
            <p:nvPr/>
          </p:nvSpPr>
          <p:spPr>
            <a:xfrm>
              <a:off x="627922" y="214390"/>
              <a:ext cx="1029369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8200"/>
                  </a:solidFill>
                  <a:effectLst/>
                  <a:uLnTx/>
                  <a:uFillTx/>
                  <a:latin typeface="Times New Roman" pitchFamily="18" charset="0"/>
                  <a:ea typeface="+mn-ea"/>
                  <a:cs typeface="Times New Roman" pitchFamily="18" charset="0"/>
                </a:rPr>
                <a:t> </a:t>
              </a:r>
              <a:r>
                <a:rPr kumimoji="0" lang="en-US" sz="3200" b="1" i="0" u="none" strike="noStrike" kern="1200" cap="none" spc="0" normalizeH="0" baseline="0" noProof="0" dirty="0" err="1">
                  <a:ln>
                    <a:noFill/>
                  </a:ln>
                  <a:solidFill>
                    <a:srgbClr val="008200"/>
                  </a:solidFill>
                  <a:effectLst/>
                  <a:uLnTx/>
                  <a:uFillTx/>
                  <a:latin typeface="Times New Roman" pitchFamily="18" charset="0"/>
                  <a:ea typeface="+mn-ea"/>
                  <a:cs typeface="Times New Roman" pitchFamily="18" charset="0"/>
                </a:rPr>
                <a:t>Viết</a:t>
              </a:r>
              <a:r>
                <a:rPr kumimoji="0" lang="en-US" sz="3200" b="1" i="0" u="none" strike="noStrike" kern="1200" cap="none" spc="0" normalizeH="0" baseline="0" noProof="0" dirty="0">
                  <a:ln>
                    <a:noFill/>
                  </a:ln>
                  <a:solidFill>
                    <a:srgbClr val="008200"/>
                  </a:solidFill>
                  <a:effectLst/>
                  <a:uLnTx/>
                  <a:uFillTx/>
                  <a:latin typeface="Times New Roman" pitchFamily="18" charset="0"/>
                  <a:ea typeface="+mn-ea"/>
                  <a:cs typeface="Times New Roman" pitchFamily="18" charset="0"/>
                </a:rPr>
                <a:t> 3 – 4 </a:t>
              </a:r>
              <a:r>
                <a:rPr kumimoji="0" lang="en-US" sz="3200" b="1" i="0" u="none" strike="noStrike" kern="1200" cap="none" spc="0" normalizeH="0" baseline="0" noProof="0" dirty="0" err="1">
                  <a:ln>
                    <a:noFill/>
                  </a:ln>
                  <a:solidFill>
                    <a:srgbClr val="008200"/>
                  </a:solidFill>
                  <a:effectLst/>
                  <a:uLnTx/>
                  <a:uFillTx/>
                  <a:latin typeface="Times New Roman" pitchFamily="18" charset="0"/>
                  <a:ea typeface="+mn-ea"/>
                  <a:cs typeface="Times New Roman" pitchFamily="18" charset="0"/>
                </a:rPr>
                <a:t>câu</a:t>
              </a:r>
              <a:r>
                <a:rPr kumimoji="0" lang="en-US" sz="3200" b="1" i="0" u="none" strike="noStrike" kern="1200" cap="none" spc="0" normalizeH="0" baseline="0" noProof="0" dirty="0">
                  <a:ln>
                    <a:noFill/>
                  </a:ln>
                  <a:solidFill>
                    <a:srgbClr val="008200"/>
                  </a:solidFill>
                  <a:effectLst/>
                  <a:uLnTx/>
                  <a:uFillTx/>
                  <a:latin typeface="Times New Roman" pitchFamily="18" charset="0"/>
                  <a:ea typeface="+mn-ea"/>
                  <a:cs typeface="Times New Roman" pitchFamily="18" charset="0"/>
                </a:rPr>
                <a:t> </a:t>
              </a:r>
              <a:r>
                <a:rPr kumimoji="0" lang="en-US" sz="3200" b="1" i="0" u="none" strike="noStrike" kern="1200" cap="none" spc="0" normalizeH="0" baseline="0" noProof="0" dirty="0" err="1" smtClean="0">
                  <a:ln>
                    <a:noFill/>
                  </a:ln>
                  <a:solidFill>
                    <a:srgbClr val="008200"/>
                  </a:solidFill>
                  <a:effectLst/>
                  <a:uLnTx/>
                  <a:uFillTx/>
                  <a:latin typeface="Times New Roman" pitchFamily="18" charset="0"/>
                  <a:ea typeface="+mn-ea"/>
                  <a:cs typeface="Times New Roman" pitchFamily="18" charset="0"/>
                </a:rPr>
                <a:t>tả</a:t>
              </a:r>
              <a:r>
                <a:rPr kumimoji="0" lang="en-US" sz="3200" b="1" i="0" u="none" strike="noStrike" kern="1200" cap="none" spc="0" normalizeH="0" noProof="0" dirty="0" smtClean="0">
                  <a:ln>
                    <a:noFill/>
                  </a:ln>
                  <a:solidFill>
                    <a:srgbClr val="008200"/>
                  </a:solidFill>
                  <a:effectLst/>
                  <a:uLnTx/>
                  <a:uFillTx/>
                  <a:latin typeface="Times New Roman" pitchFamily="18" charset="0"/>
                  <a:ea typeface="+mn-ea"/>
                  <a:cs typeface="Times New Roman" pitchFamily="18" charset="0"/>
                </a:rPr>
                <a:t> </a:t>
              </a:r>
              <a:r>
                <a:rPr kumimoji="0" lang="en-US" sz="3200" b="1" i="0" u="none" strike="noStrike" kern="1200" cap="none" spc="0" normalizeH="0" baseline="0" noProof="0" dirty="0" err="1" smtClean="0">
                  <a:ln>
                    <a:noFill/>
                  </a:ln>
                  <a:solidFill>
                    <a:srgbClr val="008200"/>
                  </a:solidFill>
                  <a:effectLst/>
                  <a:uLnTx/>
                  <a:uFillTx/>
                  <a:latin typeface="Times New Roman" pitchFamily="18" charset="0"/>
                  <a:ea typeface="+mn-ea"/>
                  <a:cs typeface="Times New Roman" pitchFamily="18" charset="0"/>
                </a:rPr>
                <a:t>một</a:t>
              </a:r>
              <a:r>
                <a:rPr kumimoji="0" lang="en-US" sz="3200" b="1" i="0" u="none" strike="noStrike" kern="1200" cap="none" spc="0" normalizeH="0" baseline="0" noProof="0" dirty="0" smtClean="0">
                  <a:ln>
                    <a:noFill/>
                  </a:ln>
                  <a:solidFill>
                    <a:srgbClr val="008200"/>
                  </a:solidFill>
                  <a:effectLst/>
                  <a:uLnTx/>
                  <a:uFillTx/>
                  <a:latin typeface="Times New Roman" pitchFamily="18" charset="0"/>
                  <a:ea typeface="+mn-ea"/>
                  <a:cs typeface="Times New Roman" pitchFamily="18" charset="0"/>
                </a:rPr>
                <a:t> </a:t>
              </a:r>
              <a:r>
                <a:rPr kumimoji="0" lang="en-US" sz="3200" b="1" i="0" u="none" strike="noStrike" kern="1200" cap="none" spc="0" normalizeH="0" baseline="0" noProof="0" dirty="0" err="1">
                  <a:ln>
                    <a:noFill/>
                  </a:ln>
                  <a:solidFill>
                    <a:srgbClr val="008200"/>
                  </a:solidFill>
                  <a:effectLst/>
                  <a:uLnTx/>
                  <a:uFillTx/>
                  <a:latin typeface="Times New Roman" pitchFamily="18" charset="0"/>
                  <a:ea typeface="+mn-ea"/>
                  <a:cs typeface="Times New Roman" pitchFamily="18" charset="0"/>
                </a:rPr>
                <a:t>đồ</a:t>
              </a:r>
              <a:r>
                <a:rPr kumimoji="0" lang="en-US" sz="3200" b="1" i="0" u="none" strike="noStrike" kern="1200" cap="none" spc="0" normalizeH="0" baseline="0" noProof="0" dirty="0">
                  <a:ln>
                    <a:noFill/>
                  </a:ln>
                  <a:solidFill>
                    <a:srgbClr val="008200"/>
                  </a:solidFill>
                  <a:effectLst/>
                  <a:uLnTx/>
                  <a:uFillTx/>
                  <a:latin typeface="Times New Roman" pitchFamily="18" charset="0"/>
                  <a:ea typeface="+mn-ea"/>
                  <a:cs typeface="Times New Roman" pitchFamily="18" charset="0"/>
                </a:rPr>
                <a:t> </a:t>
              </a:r>
              <a:r>
                <a:rPr kumimoji="0" lang="en-US" sz="3200" b="1" i="0" u="none" strike="noStrike" kern="1200" cap="none" spc="0" normalizeH="0" baseline="0" noProof="0" dirty="0" err="1">
                  <a:ln>
                    <a:noFill/>
                  </a:ln>
                  <a:solidFill>
                    <a:srgbClr val="008200"/>
                  </a:solidFill>
                  <a:effectLst/>
                  <a:uLnTx/>
                  <a:uFillTx/>
                  <a:latin typeface="Times New Roman" pitchFamily="18" charset="0"/>
                  <a:ea typeface="+mn-ea"/>
                  <a:cs typeface="Times New Roman" pitchFamily="18" charset="0"/>
                </a:rPr>
                <a:t>chơi</a:t>
              </a:r>
              <a:r>
                <a:rPr kumimoji="0" lang="en-US" sz="3200" b="1" i="0" u="none" strike="noStrike" kern="1200" cap="none" spc="0" normalizeH="0" baseline="0" noProof="0" dirty="0">
                  <a:ln>
                    <a:noFill/>
                  </a:ln>
                  <a:solidFill>
                    <a:srgbClr val="008200"/>
                  </a:solidFill>
                  <a:effectLst/>
                  <a:uLnTx/>
                  <a:uFillTx/>
                  <a:latin typeface="Times New Roman" pitchFamily="18" charset="0"/>
                  <a:ea typeface="+mn-ea"/>
                  <a:cs typeface="Times New Roman" pitchFamily="18" charset="0"/>
                </a:rPr>
                <a:t> </a:t>
              </a:r>
              <a:r>
                <a:rPr kumimoji="0" lang="en-US" sz="3200" b="1" i="0" u="none" strike="noStrike" kern="1200" cap="none" spc="0" normalizeH="0" baseline="0" noProof="0" dirty="0" err="1" smtClean="0">
                  <a:ln>
                    <a:noFill/>
                  </a:ln>
                  <a:solidFill>
                    <a:srgbClr val="008200"/>
                  </a:solidFill>
                  <a:effectLst/>
                  <a:uLnTx/>
                  <a:uFillTx/>
                  <a:latin typeface="Times New Roman" pitchFamily="18" charset="0"/>
                  <a:ea typeface="+mn-ea"/>
                  <a:cs typeface="Times New Roman" pitchFamily="18" charset="0"/>
                </a:rPr>
                <a:t>của</a:t>
              </a:r>
              <a:r>
                <a:rPr kumimoji="0" lang="en-US" sz="3200" b="1" i="0" u="none" strike="noStrike" kern="1200" cap="none" spc="0" normalizeH="0" noProof="0" dirty="0" smtClean="0">
                  <a:ln>
                    <a:noFill/>
                  </a:ln>
                  <a:solidFill>
                    <a:srgbClr val="008200"/>
                  </a:solidFill>
                  <a:effectLst/>
                  <a:uLnTx/>
                  <a:uFillTx/>
                  <a:latin typeface="Times New Roman" pitchFamily="18" charset="0"/>
                  <a:ea typeface="+mn-ea"/>
                  <a:cs typeface="Times New Roman" pitchFamily="18" charset="0"/>
                </a:rPr>
                <a:t> </a:t>
              </a:r>
              <a:r>
                <a:rPr kumimoji="0" lang="en-US" sz="3200" b="1" i="0" u="none" strike="noStrike" kern="1200" cap="none" spc="0" normalizeH="0" noProof="0" dirty="0" err="1" smtClean="0">
                  <a:ln>
                    <a:noFill/>
                  </a:ln>
                  <a:solidFill>
                    <a:srgbClr val="008200"/>
                  </a:solidFill>
                  <a:effectLst/>
                  <a:uLnTx/>
                  <a:uFillTx/>
                  <a:latin typeface="Times New Roman" pitchFamily="18" charset="0"/>
                  <a:ea typeface="+mn-ea"/>
                  <a:cs typeface="Times New Roman" pitchFamily="18" charset="0"/>
                </a:rPr>
                <a:t>em</a:t>
              </a:r>
              <a:r>
                <a:rPr kumimoji="0" lang="en-US" sz="3200" b="1" i="0" u="none" strike="noStrike" kern="1200" cap="none" spc="0" normalizeH="0" baseline="0" noProof="0" dirty="0" smtClean="0">
                  <a:ln>
                    <a:noFill/>
                  </a:ln>
                  <a:solidFill>
                    <a:srgbClr val="008200"/>
                  </a:solidFill>
                  <a:effectLst/>
                  <a:uLnTx/>
                  <a:uFillTx/>
                  <a:latin typeface="Times New Roman" pitchFamily="18" charset="0"/>
                  <a:ea typeface="+mn-ea"/>
                  <a:cs typeface="Times New Roman" pitchFamily="18" charset="0"/>
                </a:rPr>
                <a:t>.</a:t>
              </a:r>
              <a:endParaRPr kumimoji="0" lang="vi-VN" sz="3200" b="1" i="0" u="none" strike="noStrike" kern="1200" cap="none" spc="0" normalizeH="0" baseline="0" noProof="0" dirty="0">
                <a:ln>
                  <a:noFill/>
                </a:ln>
                <a:solidFill>
                  <a:srgbClr val="008200"/>
                </a:solidFill>
                <a:effectLst/>
                <a:uLnTx/>
                <a:uFillTx/>
                <a:latin typeface="Times New Roman" pitchFamily="18" charset="0"/>
                <a:ea typeface="+mn-ea"/>
                <a:cs typeface="Times New Roman" pitchFamily="18" charset="0"/>
              </a:endParaRPr>
            </a:p>
          </p:txBody>
        </p:sp>
        <p:sp>
          <p:nvSpPr>
            <p:cNvPr id="19" name="Oval 18">
              <a:extLst>
                <a:ext uri="{FF2B5EF4-FFF2-40B4-BE49-F238E27FC236}">
                  <a16:creationId xmlns:a16="http://schemas.microsoft.com/office/drawing/2014/main" id="{9607701C-AB34-48A5-9314-2E4AE01BAADE}"/>
                </a:ext>
              </a:extLst>
            </p:cNvPr>
            <p:cNvSpPr/>
            <p:nvPr/>
          </p:nvSpPr>
          <p:spPr>
            <a:xfrm>
              <a:off x="238537" y="232458"/>
              <a:ext cx="548640" cy="54864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rPr>
                <a:t>2</a:t>
              </a:r>
            </a:p>
          </p:txBody>
        </p:sp>
      </p:grpSp>
      <p:pic>
        <p:nvPicPr>
          <p:cNvPr id="22" name="MorningCoffee-KimYoon_45ex6">
            <a:hlinkClick r:id="" action="ppaction://media"/>
            <a:extLst>
              <a:ext uri="{FF2B5EF4-FFF2-40B4-BE49-F238E27FC236}">
                <a16:creationId xmlns:a16="http://schemas.microsoft.com/office/drawing/2014/main" id="{F833DC19-8D43-49B4-9895-84E69532E90F}"/>
              </a:ext>
            </a:extLst>
          </p:cNvPr>
          <p:cNvPicPr>
            <a:picLocks noChangeAspect="1"/>
          </p:cNvPicPr>
          <p:nvPr>
            <a:audioFile r:link="rId1"/>
            <p:extLst>
              <p:ext uri="{DAA4B4D4-6D71-4841-9C94-3DE7FCFB9230}">
                <p14:media xmlns:p14="http://schemas.microsoft.com/office/powerpoint/2010/main" r:embed="rId2">
                  <p14:trim end="15834.6875"/>
                </p14:media>
              </p:ext>
            </p:extLst>
          </p:nvPr>
        </p:nvPicPr>
        <p:blipFill>
          <a:blip r:embed="rId6"/>
          <a:stretch>
            <a:fillRect/>
          </a:stretch>
        </p:blipFill>
        <p:spPr>
          <a:xfrm>
            <a:off x="-800100" y="4418013"/>
            <a:ext cx="406400" cy="406400"/>
          </a:xfrm>
          <a:prstGeom prst="rect">
            <a:avLst/>
          </a:prstGeom>
        </p:spPr>
      </p:pic>
      <p:pic>
        <p:nvPicPr>
          <p:cNvPr id="24" name="Picture 23">
            <a:extLst>
              <a:ext uri="{FF2B5EF4-FFF2-40B4-BE49-F238E27FC236}">
                <a16:creationId xmlns:a16="http://schemas.microsoft.com/office/drawing/2014/main" id="{088CA48D-A3F9-4BC7-AE5B-193991C69021}"/>
              </a:ext>
            </a:extLst>
          </p:cNvPr>
          <p:cNvPicPr>
            <a:picLocks noChangeAspect="1"/>
          </p:cNvPicPr>
          <p:nvPr/>
        </p:nvPicPr>
        <p:blipFill rotWithShape="1">
          <a:blip r:embed="rId7"/>
          <a:srcRect l="40866" t="43889" r="31250" b="30740"/>
          <a:stretch/>
        </p:blipFill>
        <p:spPr>
          <a:xfrm>
            <a:off x="7143017" y="1141299"/>
            <a:ext cx="5196803" cy="4595217"/>
          </a:xfrm>
          <a:prstGeom prst="rect">
            <a:avLst/>
          </a:prstGeom>
        </p:spPr>
      </p:pic>
      <p:sp>
        <p:nvSpPr>
          <p:cNvPr id="5" name="Rectangle: Rounded Corners 4">
            <a:extLst>
              <a:ext uri="{FF2B5EF4-FFF2-40B4-BE49-F238E27FC236}">
                <a16:creationId xmlns:a16="http://schemas.microsoft.com/office/drawing/2014/main" id="{928F9429-C479-4B55-A29D-159E5D64FDE1}"/>
              </a:ext>
            </a:extLst>
          </p:cNvPr>
          <p:cNvSpPr/>
          <p:nvPr/>
        </p:nvSpPr>
        <p:spPr>
          <a:xfrm>
            <a:off x="7165428" y="3271344"/>
            <a:ext cx="4963076" cy="2465173"/>
          </a:xfrm>
          <a:prstGeom prst="roundRect">
            <a:avLst/>
          </a:prstGeom>
          <a:noFill/>
          <a:ln w="2857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20" name="MorningCoffee-KimYoon_45ex6">
            <a:hlinkClick r:id="" action="ppaction://media"/>
            <a:extLst>
              <a:ext uri="{FF2B5EF4-FFF2-40B4-BE49-F238E27FC236}">
                <a16:creationId xmlns:a16="http://schemas.microsoft.com/office/drawing/2014/main" id="{2573E3C5-155C-4B92-838C-0B412A05AE58}"/>
              </a:ext>
            </a:extLst>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800100" y="5016462"/>
            <a:ext cx="406400" cy="406400"/>
          </a:xfrm>
          <a:prstGeom prst="rect">
            <a:avLst/>
          </a:prstGeom>
        </p:spPr>
      </p:pic>
      <p:pic>
        <p:nvPicPr>
          <p:cNvPr id="13" name="Picture 12">
            <a:extLst>
              <a:ext uri="{FF2B5EF4-FFF2-40B4-BE49-F238E27FC236}">
                <a16:creationId xmlns:a16="http://schemas.microsoft.com/office/drawing/2014/main" id="{B620FDAA-EC91-4D30-94BC-C15B19C9CD1B}"/>
              </a:ext>
            </a:extLst>
          </p:cNvPr>
          <p:cNvPicPr>
            <a:picLocks noChangeAspect="1"/>
          </p:cNvPicPr>
          <p:nvPr/>
        </p:nvPicPr>
        <p:blipFill>
          <a:blip r:embed="rId8"/>
          <a:stretch>
            <a:fillRect/>
          </a:stretch>
        </p:blipFill>
        <p:spPr>
          <a:xfrm>
            <a:off x="452729" y="1606855"/>
            <a:ext cx="6101467" cy="3865006"/>
          </a:xfrm>
          <a:prstGeom prst="rect">
            <a:avLst/>
          </a:prstGeom>
        </p:spPr>
      </p:pic>
    </p:spTree>
    <p:extLst>
      <p:ext uri="{BB962C8B-B14F-4D97-AF65-F5344CB8AC3E}">
        <p14:creationId xmlns:p14="http://schemas.microsoft.com/office/powerpoint/2010/main" val="194137078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25122" fill="hold"/>
                                        <p:tgtEl>
                                          <p:spTgt spid="22"/>
                                        </p:tgtEl>
                                      </p:cBhvr>
                                    </p:cmd>
                                  </p:childTnLst>
                                </p:cTn>
                              </p:par>
                            </p:childTnLst>
                          </p:cTn>
                        </p:par>
                        <p:par>
                          <p:cTn id="7" fill="hold">
                            <p:stCondLst>
                              <p:cond delay="125122"/>
                            </p:stCondLst>
                            <p:childTnLst>
                              <p:par>
                                <p:cTn id="8" presetID="1" presetClass="mediacall" presetSubtype="0" fill="hold" nodeType="afterEffect">
                                  <p:stCondLst>
                                    <p:cond delay="0"/>
                                  </p:stCondLst>
                                  <p:childTnLst>
                                    <p:cmd type="call" cmd="playFrom(0.0)">
                                      <p:cBhvr>
                                        <p:cTn id="9" dur="140956" fill="hold"/>
                                        <p:tgtEl>
                                          <p:spTgt spid="20"/>
                                        </p:tgtEl>
                                      </p:cBhvr>
                                    </p:cmd>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barn(inVertical)">
                                      <p:cBhvr>
                                        <p:cTn id="1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10204">
                <p:cTn id="15" fill="hold" display="0">
                  <p:stCondLst>
                    <p:cond delay="indefinite"/>
                  </p:stCondLst>
                  <p:endCondLst>
                    <p:cond evt="onStopAudio" delay="0">
                      <p:tgtEl>
                        <p:sldTgt/>
                      </p:tgtEl>
                    </p:cond>
                  </p:endCondLst>
                </p:cTn>
                <p:tgtEl>
                  <p:spTgt spid="22"/>
                </p:tgtEl>
              </p:cMediaNode>
            </p:audio>
            <p:audio>
              <p:cMediaNode vol="10204">
                <p:cTn id="16" fill="hold" display="0">
                  <p:stCondLst>
                    <p:cond delay="indefinite"/>
                  </p:stCondLst>
                  <p:endCondLst>
                    <p:cond evt="onStopAudio" delay="0">
                      <p:tgtEl>
                        <p:sldTgt/>
                      </p:tgtEl>
                    </p:cond>
                  </p:endCondLst>
                </p:cTn>
                <p:tgtEl>
                  <p:spTgt spid="20"/>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8C3F9B75-4619-4613-B94A-52B066843649}"/>
              </a:ext>
            </a:extLst>
          </p:cNvPr>
          <p:cNvCxnSpPr>
            <a:cxnSpLocks/>
          </p:cNvCxnSpPr>
          <p:nvPr/>
        </p:nvCxnSpPr>
        <p:spPr>
          <a:xfrm>
            <a:off x="7102025" y="1245308"/>
            <a:ext cx="0" cy="45881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CAAFD51-D451-4187-8E11-05F3F6891C82}"/>
              </a:ext>
            </a:extLst>
          </p:cNvPr>
          <p:cNvCxnSpPr>
            <a:cxnSpLocks/>
          </p:cNvCxnSpPr>
          <p:nvPr/>
        </p:nvCxnSpPr>
        <p:spPr>
          <a:xfrm>
            <a:off x="1230272" y="768871"/>
            <a:ext cx="220687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ED9D3B12-1500-4A3C-B801-6D911FF863BB}"/>
              </a:ext>
            </a:extLst>
          </p:cNvPr>
          <p:cNvCxnSpPr>
            <a:cxnSpLocks/>
          </p:cNvCxnSpPr>
          <p:nvPr/>
        </p:nvCxnSpPr>
        <p:spPr>
          <a:xfrm>
            <a:off x="3936714" y="768871"/>
            <a:ext cx="210085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7" name="Group 16">
            <a:extLst>
              <a:ext uri="{FF2B5EF4-FFF2-40B4-BE49-F238E27FC236}">
                <a16:creationId xmlns:a16="http://schemas.microsoft.com/office/drawing/2014/main" id="{F047D518-AB28-4C08-A8CB-AE9CD16EE595}"/>
              </a:ext>
            </a:extLst>
          </p:cNvPr>
          <p:cNvGrpSpPr/>
          <p:nvPr/>
        </p:nvGrpSpPr>
        <p:grpSpPr>
          <a:xfrm>
            <a:off x="518802" y="274719"/>
            <a:ext cx="11358162" cy="584775"/>
            <a:chOff x="238537" y="214390"/>
            <a:chExt cx="10683075" cy="584775"/>
          </a:xfrm>
        </p:grpSpPr>
        <p:sp>
          <p:nvSpPr>
            <p:cNvPr id="18" name="TextBox 17">
              <a:extLst>
                <a:ext uri="{FF2B5EF4-FFF2-40B4-BE49-F238E27FC236}">
                  <a16:creationId xmlns:a16="http://schemas.microsoft.com/office/drawing/2014/main" id="{06205D27-617A-4373-9B23-1763FDE1FEE7}"/>
                </a:ext>
              </a:extLst>
            </p:cNvPr>
            <p:cNvSpPr txBox="1"/>
            <p:nvPr/>
          </p:nvSpPr>
          <p:spPr>
            <a:xfrm>
              <a:off x="627922" y="214390"/>
              <a:ext cx="1029369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8200"/>
                  </a:solidFill>
                  <a:effectLst/>
                  <a:uLnTx/>
                  <a:uFillTx/>
                  <a:latin typeface="Times New Roman" pitchFamily="18" charset="0"/>
                  <a:ea typeface="+mn-ea"/>
                  <a:cs typeface="Times New Roman" pitchFamily="18" charset="0"/>
                </a:rPr>
                <a:t> </a:t>
              </a:r>
              <a:r>
                <a:rPr kumimoji="0" lang="en-US" sz="3200" b="1" i="0" u="none" strike="noStrike" kern="1200" cap="none" spc="0" normalizeH="0" baseline="0" noProof="0" dirty="0" err="1">
                  <a:ln>
                    <a:noFill/>
                  </a:ln>
                  <a:solidFill>
                    <a:srgbClr val="008200"/>
                  </a:solidFill>
                  <a:effectLst/>
                  <a:uLnTx/>
                  <a:uFillTx/>
                  <a:latin typeface="Times New Roman" pitchFamily="18" charset="0"/>
                  <a:ea typeface="+mn-ea"/>
                  <a:cs typeface="Times New Roman" pitchFamily="18" charset="0"/>
                </a:rPr>
                <a:t>Viết</a:t>
              </a:r>
              <a:r>
                <a:rPr kumimoji="0" lang="en-US" sz="3200" b="1" i="0" u="none" strike="noStrike" kern="1200" cap="none" spc="0" normalizeH="0" baseline="0" noProof="0" dirty="0">
                  <a:ln>
                    <a:noFill/>
                  </a:ln>
                  <a:solidFill>
                    <a:srgbClr val="008200"/>
                  </a:solidFill>
                  <a:effectLst/>
                  <a:uLnTx/>
                  <a:uFillTx/>
                  <a:latin typeface="Times New Roman" pitchFamily="18" charset="0"/>
                  <a:ea typeface="+mn-ea"/>
                  <a:cs typeface="Times New Roman" pitchFamily="18" charset="0"/>
                </a:rPr>
                <a:t> 3 – 4 </a:t>
              </a:r>
              <a:r>
                <a:rPr kumimoji="0" lang="en-US" sz="3200" b="1" i="0" u="none" strike="noStrike" kern="1200" cap="none" spc="0" normalizeH="0" baseline="0" noProof="0" dirty="0" err="1">
                  <a:ln>
                    <a:noFill/>
                  </a:ln>
                  <a:solidFill>
                    <a:srgbClr val="008200"/>
                  </a:solidFill>
                  <a:effectLst/>
                  <a:uLnTx/>
                  <a:uFillTx/>
                  <a:latin typeface="Times New Roman" pitchFamily="18" charset="0"/>
                  <a:ea typeface="+mn-ea"/>
                  <a:cs typeface="Times New Roman" pitchFamily="18" charset="0"/>
                </a:rPr>
                <a:t>câu</a:t>
              </a:r>
              <a:r>
                <a:rPr kumimoji="0" lang="en-US" sz="3200" b="1" i="0" u="none" strike="noStrike" kern="1200" cap="none" spc="0" normalizeH="0" baseline="0" noProof="0" dirty="0">
                  <a:ln>
                    <a:noFill/>
                  </a:ln>
                  <a:solidFill>
                    <a:srgbClr val="008200"/>
                  </a:solidFill>
                  <a:effectLst/>
                  <a:uLnTx/>
                  <a:uFillTx/>
                  <a:latin typeface="Times New Roman" pitchFamily="18" charset="0"/>
                  <a:ea typeface="+mn-ea"/>
                  <a:cs typeface="Times New Roman" pitchFamily="18" charset="0"/>
                </a:rPr>
                <a:t> </a:t>
              </a:r>
              <a:r>
                <a:rPr kumimoji="0" lang="en-US" sz="3200" b="1" i="0" u="none" strike="noStrike" kern="1200" cap="none" spc="0" normalizeH="0" baseline="0" noProof="0" dirty="0" err="1" smtClean="0">
                  <a:ln>
                    <a:noFill/>
                  </a:ln>
                  <a:solidFill>
                    <a:srgbClr val="008200"/>
                  </a:solidFill>
                  <a:effectLst/>
                  <a:uLnTx/>
                  <a:uFillTx/>
                  <a:latin typeface="Times New Roman" pitchFamily="18" charset="0"/>
                  <a:ea typeface="+mn-ea"/>
                  <a:cs typeface="Times New Roman" pitchFamily="18" charset="0"/>
                </a:rPr>
                <a:t>tả</a:t>
              </a:r>
              <a:r>
                <a:rPr kumimoji="0" lang="en-US" sz="3200" b="1" i="0" u="none" strike="noStrike" kern="1200" cap="none" spc="0" normalizeH="0" baseline="0" noProof="0" dirty="0" smtClean="0">
                  <a:ln>
                    <a:noFill/>
                  </a:ln>
                  <a:solidFill>
                    <a:srgbClr val="008200"/>
                  </a:solidFill>
                  <a:effectLst/>
                  <a:uLnTx/>
                  <a:uFillTx/>
                  <a:latin typeface="Times New Roman" pitchFamily="18" charset="0"/>
                  <a:ea typeface="+mn-ea"/>
                  <a:cs typeface="Times New Roman" pitchFamily="18" charset="0"/>
                </a:rPr>
                <a:t> </a:t>
              </a:r>
              <a:r>
                <a:rPr kumimoji="0" lang="en-US" sz="3200" b="1" i="0" u="none" strike="noStrike" kern="1200" cap="none" spc="0" normalizeH="0" baseline="0" noProof="0" dirty="0" err="1" smtClean="0">
                  <a:ln>
                    <a:noFill/>
                  </a:ln>
                  <a:solidFill>
                    <a:srgbClr val="008200"/>
                  </a:solidFill>
                  <a:effectLst/>
                  <a:uLnTx/>
                  <a:uFillTx/>
                  <a:latin typeface="Times New Roman" pitchFamily="18" charset="0"/>
                  <a:ea typeface="+mn-ea"/>
                  <a:cs typeface="Times New Roman" pitchFamily="18" charset="0"/>
                </a:rPr>
                <a:t>một</a:t>
              </a:r>
              <a:r>
                <a:rPr kumimoji="0" lang="en-US" sz="3200" b="1" i="0" u="none" strike="noStrike" kern="1200" cap="none" spc="0" normalizeH="0" baseline="0" noProof="0" dirty="0" smtClean="0">
                  <a:ln>
                    <a:noFill/>
                  </a:ln>
                  <a:solidFill>
                    <a:srgbClr val="008200"/>
                  </a:solidFill>
                  <a:effectLst/>
                  <a:uLnTx/>
                  <a:uFillTx/>
                  <a:latin typeface="Times New Roman" pitchFamily="18" charset="0"/>
                  <a:ea typeface="+mn-ea"/>
                  <a:cs typeface="Times New Roman" pitchFamily="18" charset="0"/>
                </a:rPr>
                <a:t> </a:t>
              </a:r>
              <a:r>
                <a:rPr kumimoji="0" lang="en-US" sz="3200" b="1" i="0" u="none" strike="noStrike" kern="1200" cap="none" spc="0" normalizeH="0" baseline="0" noProof="0" dirty="0" err="1">
                  <a:ln>
                    <a:noFill/>
                  </a:ln>
                  <a:solidFill>
                    <a:srgbClr val="008200"/>
                  </a:solidFill>
                  <a:effectLst/>
                  <a:uLnTx/>
                  <a:uFillTx/>
                  <a:latin typeface="Times New Roman" pitchFamily="18" charset="0"/>
                  <a:ea typeface="+mn-ea"/>
                  <a:cs typeface="Times New Roman" pitchFamily="18" charset="0"/>
                </a:rPr>
                <a:t>đồ</a:t>
              </a:r>
              <a:r>
                <a:rPr kumimoji="0" lang="en-US" sz="3200" b="1" i="0" u="none" strike="noStrike" kern="1200" cap="none" spc="0" normalizeH="0" baseline="0" noProof="0" dirty="0">
                  <a:ln>
                    <a:noFill/>
                  </a:ln>
                  <a:solidFill>
                    <a:srgbClr val="008200"/>
                  </a:solidFill>
                  <a:effectLst/>
                  <a:uLnTx/>
                  <a:uFillTx/>
                  <a:latin typeface="Times New Roman" pitchFamily="18" charset="0"/>
                  <a:ea typeface="+mn-ea"/>
                  <a:cs typeface="Times New Roman" pitchFamily="18" charset="0"/>
                </a:rPr>
                <a:t> </a:t>
              </a:r>
              <a:r>
                <a:rPr kumimoji="0" lang="en-US" sz="3200" b="1" i="0" u="none" strike="noStrike" kern="1200" cap="none" spc="0" normalizeH="0" baseline="0" noProof="0" dirty="0" err="1">
                  <a:ln>
                    <a:noFill/>
                  </a:ln>
                  <a:solidFill>
                    <a:srgbClr val="008200"/>
                  </a:solidFill>
                  <a:effectLst/>
                  <a:uLnTx/>
                  <a:uFillTx/>
                  <a:latin typeface="Times New Roman" pitchFamily="18" charset="0"/>
                  <a:ea typeface="+mn-ea"/>
                  <a:cs typeface="Times New Roman" pitchFamily="18" charset="0"/>
                </a:rPr>
                <a:t>chơi</a:t>
              </a:r>
              <a:r>
                <a:rPr kumimoji="0" lang="en-US" sz="3200" b="1" i="0" u="none" strike="noStrike" kern="1200" cap="none" spc="0" normalizeH="0" baseline="0" noProof="0" dirty="0">
                  <a:ln>
                    <a:noFill/>
                  </a:ln>
                  <a:solidFill>
                    <a:srgbClr val="008200"/>
                  </a:solidFill>
                  <a:effectLst/>
                  <a:uLnTx/>
                  <a:uFillTx/>
                  <a:latin typeface="Times New Roman" pitchFamily="18" charset="0"/>
                  <a:ea typeface="+mn-ea"/>
                  <a:cs typeface="Times New Roman" pitchFamily="18" charset="0"/>
                </a:rPr>
                <a:t> </a:t>
              </a:r>
              <a:r>
                <a:rPr kumimoji="0" lang="en-US" sz="3200" b="1" i="0" u="none" strike="noStrike" kern="1200" cap="none" spc="0" normalizeH="0" baseline="0" noProof="0" dirty="0" err="1" smtClean="0">
                  <a:ln>
                    <a:noFill/>
                  </a:ln>
                  <a:solidFill>
                    <a:srgbClr val="008200"/>
                  </a:solidFill>
                  <a:effectLst/>
                  <a:uLnTx/>
                  <a:uFillTx/>
                  <a:latin typeface="Times New Roman" pitchFamily="18" charset="0"/>
                  <a:ea typeface="+mn-ea"/>
                  <a:cs typeface="Times New Roman" pitchFamily="18" charset="0"/>
                </a:rPr>
                <a:t>của</a:t>
              </a:r>
              <a:r>
                <a:rPr kumimoji="0" lang="en-US" sz="3200" b="1" i="0" u="none" strike="noStrike" kern="1200" cap="none" spc="0" normalizeH="0" baseline="0" noProof="0" dirty="0" smtClean="0">
                  <a:ln>
                    <a:noFill/>
                  </a:ln>
                  <a:solidFill>
                    <a:srgbClr val="008200"/>
                  </a:solidFill>
                  <a:effectLst/>
                  <a:uLnTx/>
                  <a:uFillTx/>
                  <a:latin typeface="Times New Roman" pitchFamily="18" charset="0"/>
                  <a:ea typeface="+mn-ea"/>
                  <a:cs typeface="Times New Roman" pitchFamily="18" charset="0"/>
                </a:rPr>
                <a:t> </a:t>
              </a:r>
              <a:r>
                <a:rPr kumimoji="0" lang="en-US" sz="3200" b="1" i="0" u="none" strike="noStrike" kern="1200" cap="none" spc="0" normalizeH="0" baseline="0" noProof="0" dirty="0" err="1" smtClean="0">
                  <a:ln>
                    <a:noFill/>
                  </a:ln>
                  <a:solidFill>
                    <a:srgbClr val="008200"/>
                  </a:solidFill>
                  <a:effectLst/>
                  <a:uLnTx/>
                  <a:uFillTx/>
                  <a:latin typeface="Times New Roman" pitchFamily="18" charset="0"/>
                  <a:ea typeface="+mn-ea"/>
                  <a:cs typeface="Times New Roman" pitchFamily="18" charset="0"/>
                </a:rPr>
                <a:t>em</a:t>
              </a:r>
              <a:r>
                <a:rPr kumimoji="0" lang="en-US" sz="3200" b="1" i="0" u="none" strike="noStrike" kern="1200" cap="none" spc="0" normalizeH="0" baseline="0" noProof="0" dirty="0" smtClean="0">
                  <a:ln>
                    <a:noFill/>
                  </a:ln>
                  <a:solidFill>
                    <a:srgbClr val="008200"/>
                  </a:solidFill>
                  <a:effectLst/>
                  <a:uLnTx/>
                  <a:uFillTx/>
                  <a:latin typeface="Times New Roman" pitchFamily="18" charset="0"/>
                  <a:ea typeface="+mn-ea"/>
                  <a:cs typeface="Times New Roman" pitchFamily="18" charset="0"/>
                </a:rPr>
                <a:t>.</a:t>
              </a:r>
              <a:endParaRPr kumimoji="0" lang="vi-VN" sz="3200" b="1" i="0" u="none" strike="noStrike" kern="1200" cap="none" spc="0" normalizeH="0" baseline="0" noProof="0" dirty="0">
                <a:ln>
                  <a:noFill/>
                </a:ln>
                <a:solidFill>
                  <a:srgbClr val="008200"/>
                </a:solidFill>
                <a:effectLst/>
                <a:uLnTx/>
                <a:uFillTx/>
                <a:latin typeface="Times New Roman" pitchFamily="18" charset="0"/>
                <a:ea typeface="+mn-ea"/>
                <a:cs typeface="Times New Roman" pitchFamily="18" charset="0"/>
              </a:endParaRPr>
            </a:p>
          </p:txBody>
        </p:sp>
        <p:sp>
          <p:nvSpPr>
            <p:cNvPr id="19" name="Oval 18">
              <a:extLst>
                <a:ext uri="{FF2B5EF4-FFF2-40B4-BE49-F238E27FC236}">
                  <a16:creationId xmlns:a16="http://schemas.microsoft.com/office/drawing/2014/main" id="{9607701C-AB34-48A5-9314-2E4AE01BAADE}"/>
                </a:ext>
              </a:extLst>
            </p:cNvPr>
            <p:cNvSpPr/>
            <p:nvPr/>
          </p:nvSpPr>
          <p:spPr>
            <a:xfrm>
              <a:off x="238537" y="232458"/>
              <a:ext cx="548640" cy="54864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rPr>
                <a:t>2</a:t>
              </a:r>
            </a:p>
          </p:txBody>
        </p:sp>
      </p:grpSp>
      <p:pic>
        <p:nvPicPr>
          <p:cNvPr id="24" name="Picture 23">
            <a:extLst>
              <a:ext uri="{FF2B5EF4-FFF2-40B4-BE49-F238E27FC236}">
                <a16:creationId xmlns:a16="http://schemas.microsoft.com/office/drawing/2014/main" id="{088CA48D-A3F9-4BC7-AE5B-193991C69021}"/>
              </a:ext>
            </a:extLst>
          </p:cNvPr>
          <p:cNvPicPr>
            <a:picLocks noChangeAspect="1"/>
          </p:cNvPicPr>
          <p:nvPr/>
        </p:nvPicPr>
        <p:blipFill rotWithShape="1">
          <a:blip r:embed="rId3"/>
          <a:srcRect l="40866" t="43889" r="31250" b="30740"/>
          <a:stretch/>
        </p:blipFill>
        <p:spPr>
          <a:xfrm>
            <a:off x="7143017" y="1141299"/>
            <a:ext cx="5196803" cy="4595217"/>
          </a:xfrm>
          <a:prstGeom prst="rect">
            <a:avLst/>
          </a:prstGeom>
        </p:spPr>
      </p:pic>
      <p:sp>
        <p:nvSpPr>
          <p:cNvPr id="5" name="Rectangle: Rounded Corners 4">
            <a:extLst>
              <a:ext uri="{FF2B5EF4-FFF2-40B4-BE49-F238E27FC236}">
                <a16:creationId xmlns:a16="http://schemas.microsoft.com/office/drawing/2014/main" id="{928F9429-C479-4B55-A29D-159E5D64FDE1}"/>
              </a:ext>
            </a:extLst>
          </p:cNvPr>
          <p:cNvSpPr/>
          <p:nvPr/>
        </p:nvSpPr>
        <p:spPr>
          <a:xfrm>
            <a:off x="7165428" y="3271344"/>
            <a:ext cx="4963076" cy="2465173"/>
          </a:xfrm>
          <a:prstGeom prst="roundRect">
            <a:avLst/>
          </a:prstGeom>
          <a:noFill/>
          <a:ln w="2857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13" name="Picture 12">
            <a:extLst>
              <a:ext uri="{FF2B5EF4-FFF2-40B4-BE49-F238E27FC236}">
                <a16:creationId xmlns:a16="http://schemas.microsoft.com/office/drawing/2014/main" id="{B620FDAA-EC91-4D30-94BC-C15B19C9CD1B}"/>
              </a:ext>
            </a:extLst>
          </p:cNvPr>
          <p:cNvPicPr>
            <a:picLocks noChangeAspect="1"/>
          </p:cNvPicPr>
          <p:nvPr/>
        </p:nvPicPr>
        <p:blipFill>
          <a:blip r:embed="rId4"/>
          <a:stretch>
            <a:fillRect/>
          </a:stretch>
        </p:blipFill>
        <p:spPr>
          <a:xfrm>
            <a:off x="452729" y="1606855"/>
            <a:ext cx="6101467" cy="3865006"/>
          </a:xfrm>
          <a:prstGeom prst="rect">
            <a:avLst/>
          </a:prstGeom>
        </p:spPr>
      </p:pic>
    </p:spTree>
    <p:extLst>
      <p:ext uri="{BB962C8B-B14F-4D97-AF65-F5344CB8AC3E}">
        <p14:creationId xmlns:p14="http://schemas.microsoft.com/office/powerpoint/2010/main" val="32701056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8C3F9B75-4619-4613-B94A-52B066843649}"/>
              </a:ext>
            </a:extLst>
          </p:cNvPr>
          <p:cNvCxnSpPr>
            <a:cxnSpLocks/>
          </p:cNvCxnSpPr>
          <p:nvPr/>
        </p:nvCxnSpPr>
        <p:spPr>
          <a:xfrm>
            <a:off x="7102025" y="1245308"/>
            <a:ext cx="0" cy="45881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CAAFD51-D451-4187-8E11-05F3F6891C82}"/>
              </a:ext>
            </a:extLst>
          </p:cNvPr>
          <p:cNvCxnSpPr>
            <a:cxnSpLocks/>
          </p:cNvCxnSpPr>
          <p:nvPr/>
        </p:nvCxnSpPr>
        <p:spPr>
          <a:xfrm>
            <a:off x="1230272" y="768871"/>
            <a:ext cx="220687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ED9D3B12-1500-4A3C-B801-6D911FF863BB}"/>
              </a:ext>
            </a:extLst>
          </p:cNvPr>
          <p:cNvCxnSpPr>
            <a:cxnSpLocks/>
          </p:cNvCxnSpPr>
          <p:nvPr/>
        </p:nvCxnSpPr>
        <p:spPr>
          <a:xfrm>
            <a:off x="3936714" y="768871"/>
            <a:ext cx="210085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7" name="Group 16">
            <a:extLst>
              <a:ext uri="{FF2B5EF4-FFF2-40B4-BE49-F238E27FC236}">
                <a16:creationId xmlns:a16="http://schemas.microsoft.com/office/drawing/2014/main" id="{F047D518-AB28-4C08-A8CB-AE9CD16EE595}"/>
              </a:ext>
            </a:extLst>
          </p:cNvPr>
          <p:cNvGrpSpPr/>
          <p:nvPr/>
        </p:nvGrpSpPr>
        <p:grpSpPr>
          <a:xfrm>
            <a:off x="518802" y="274719"/>
            <a:ext cx="11358162" cy="584775"/>
            <a:chOff x="238537" y="214390"/>
            <a:chExt cx="10683075" cy="584775"/>
          </a:xfrm>
        </p:grpSpPr>
        <p:sp>
          <p:nvSpPr>
            <p:cNvPr id="18" name="TextBox 17">
              <a:extLst>
                <a:ext uri="{FF2B5EF4-FFF2-40B4-BE49-F238E27FC236}">
                  <a16:creationId xmlns:a16="http://schemas.microsoft.com/office/drawing/2014/main" id="{06205D27-617A-4373-9B23-1763FDE1FEE7}"/>
                </a:ext>
              </a:extLst>
            </p:cNvPr>
            <p:cNvSpPr txBox="1"/>
            <p:nvPr/>
          </p:nvSpPr>
          <p:spPr>
            <a:xfrm>
              <a:off x="627922" y="214390"/>
              <a:ext cx="1029369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8200"/>
                  </a:solidFill>
                  <a:effectLst/>
                  <a:uLnTx/>
                  <a:uFillTx/>
                  <a:latin typeface="Times New Roman" pitchFamily="18" charset="0"/>
                  <a:ea typeface="+mn-ea"/>
                  <a:cs typeface="Times New Roman" pitchFamily="18" charset="0"/>
                </a:rPr>
                <a:t> </a:t>
              </a:r>
              <a:r>
                <a:rPr kumimoji="0" lang="en-US" sz="3200" b="1" i="0" u="none" strike="noStrike" kern="1200" cap="none" spc="0" normalizeH="0" baseline="0" noProof="0" dirty="0" err="1">
                  <a:ln>
                    <a:noFill/>
                  </a:ln>
                  <a:solidFill>
                    <a:srgbClr val="008200"/>
                  </a:solidFill>
                  <a:effectLst/>
                  <a:uLnTx/>
                  <a:uFillTx/>
                  <a:latin typeface="Times New Roman" pitchFamily="18" charset="0"/>
                  <a:ea typeface="+mn-ea"/>
                  <a:cs typeface="Times New Roman" pitchFamily="18" charset="0"/>
                </a:rPr>
                <a:t>Viết</a:t>
              </a:r>
              <a:r>
                <a:rPr kumimoji="0" lang="en-US" sz="3200" b="1" i="0" u="none" strike="noStrike" kern="1200" cap="none" spc="0" normalizeH="0" baseline="0" noProof="0" dirty="0">
                  <a:ln>
                    <a:noFill/>
                  </a:ln>
                  <a:solidFill>
                    <a:srgbClr val="008200"/>
                  </a:solidFill>
                  <a:effectLst/>
                  <a:uLnTx/>
                  <a:uFillTx/>
                  <a:latin typeface="Times New Roman" pitchFamily="18" charset="0"/>
                  <a:ea typeface="+mn-ea"/>
                  <a:cs typeface="Times New Roman" pitchFamily="18" charset="0"/>
                </a:rPr>
                <a:t> 3 – 4 </a:t>
              </a:r>
              <a:r>
                <a:rPr kumimoji="0" lang="en-US" sz="3200" b="1" i="0" u="none" strike="noStrike" kern="1200" cap="none" spc="0" normalizeH="0" baseline="0" noProof="0" dirty="0" err="1">
                  <a:ln>
                    <a:noFill/>
                  </a:ln>
                  <a:solidFill>
                    <a:srgbClr val="008200"/>
                  </a:solidFill>
                  <a:effectLst/>
                  <a:uLnTx/>
                  <a:uFillTx/>
                  <a:latin typeface="Times New Roman" pitchFamily="18" charset="0"/>
                  <a:ea typeface="+mn-ea"/>
                  <a:cs typeface="Times New Roman" pitchFamily="18" charset="0"/>
                </a:rPr>
                <a:t>câu</a:t>
              </a:r>
              <a:r>
                <a:rPr kumimoji="0" lang="en-US" sz="3200" b="1" i="0" u="none" strike="noStrike" kern="1200" cap="none" spc="0" normalizeH="0" baseline="0" noProof="0" dirty="0">
                  <a:ln>
                    <a:noFill/>
                  </a:ln>
                  <a:solidFill>
                    <a:srgbClr val="008200"/>
                  </a:solidFill>
                  <a:effectLst/>
                  <a:uLnTx/>
                  <a:uFillTx/>
                  <a:latin typeface="Times New Roman" pitchFamily="18" charset="0"/>
                  <a:ea typeface="+mn-ea"/>
                  <a:cs typeface="Times New Roman" pitchFamily="18" charset="0"/>
                </a:rPr>
                <a:t> </a:t>
              </a:r>
              <a:r>
                <a:rPr kumimoji="0" lang="en-US" sz="3200" b="1" i="0" u="none" strike="noStrike" kern="1200" cap="none" spc="0" normalizeH="0" baseline="0" noProof="0" dirty="0" err="1" smtClean="0">
                  <a:ln>
                    <a:noFill/>
                  </a:ln>
                  <a:solidFill>
                    <a:srgbClr val="008200"/>
                  </a:solidFill>
                  <a:effectLst/>
                  <a:uLnTx/>
                  <a:uFillTx/>
                  <a:latin typeface="Times New Roman" pitchFamily="18" charset="0"/>
                  <a:ea typeface="+mn-ea"/>
                  <a:cs typeface="Times New Roman" pitchFamily="18" charset="0"/>
                </a:rPr>
                <a:t>tả</a:t>
              </a:r>
              <a:r>
                <a:rPr kumimoji="0" lang="en-US" sz="3200" b="1" i="0" u="none" strike="noStrike" kern="1200" cap="none" spc="0" normalizeH="0" baseline="0" noProof="0" dirty="0" smtClean="0">
                  <a:ln>
                    <a:noFill/>
                  </a:ln>
                  <a:solidFill>
                    <a:srgbClr val="008200"/>
                  </a:solidFill>
                  <a:effectLst/>
                  <a:uLnTx/>
                  <a:uFillTx/>
                  <a:latin typeface="Times New Roman" pitchFamily="18" charset="0"/>
                  <a:ea typeface="+mn-ea"/>
                  <a:cs typeface="Times New Roman" pitchFamily="18" charset="0"/>
                </a:rPr>
                <a:t> </a:t>
              </a:r>
              <a:r>
                <a:rPr kumimoji="0" lang="en-US" sz="3200" b="1" i="0" u="none" strike="noStrike" kern="1200" cap="none" spc="0" normalizeH="0" baseline="0" noProof="0" dirty="0" err="1" smtClean="0">
                  <a:ln>
                    <a:noFill/>
                  </a:ln>
                  <a:solidFill>
                    <a:srgbClr val="008200"/>
                  </a:solidFill>
                  <a:effectLst/>
                  <a:uLnTx/>
                  <a:uFillTx/>
                  <a:latin typeface="Times New Roman" pitchFamily="18" charset="0"/>
                  <a:ea typeface="+mn-ea"/>
                  <a:cs typeface="Times New Roman" pitchFamily="18" charset="0"/>
                </a:rPr>
                <a:t>một</a:t>
              </a:r>
              <a:r>
                <a:rPr kumimoji="0" lang="en-US" sz="3200" b="1" i="0" u="none" strike="noStrike" kern="1200" cap="none" spc="0" normalizeH="0" baseline="0" noProof="0" dirty="0" smtClean="0">
                  <a:ln>
                    <a:noFill/>
                  </a:ln>
                  <a:solidFill>
                    <a:srgbClr val="008200"/>
                  </a:solidFill>
                  <a:effectLst/>
                  <a:uLnTx/>
                  <a:uFillTx/>
                  <a:latin typeface="Times New Roman" pitchFamily="18" charset="0"/>
                  <a:ea typeface="+mn-ea"/>
                  <a:cs typeface="Times New Roman" pitchFamily="18" charset="0"/>
                </a:rPr>
                <a:t> </a:t>
              </a:r>
              <a:r>
                <a:rPr kumimoji="0" lang="en-US" sz="3200" b="1" i="0" u="none" strike="noStrike" kern="1200" cap="none" spc="0" normalizeH="0" baseline="0" noProof="0" dirty="0" err="1">
                  <a:ln>
                    <a:noFill/>
                  </a:ln>
                  <a:solidFill>
                    <a:srgbClr val="008200"/>
                  </a:solidFill>
                  <a:effectLst/>
                  <a:uLnTx/>
                  <a:uFillTx/>
                  <a:latin typeface="Times New Roman" pitchFamily="18" charset="0"/>
                  <a:ea typeface="+mn-ea"/>
                  <a:cs typeface="Times New Roman" pitchFamily="18" charset="0"/>
                </a:rPr>
                <a:t>đồ</a:t>
              </a:r>
              <a:r>
                <a:rPr kumimoji="0" lang="en-US" sz="3200" b="1" i="0" u="none" strike="noStrike" kern="1200" cap="none" spc="0" normalizeH="0" baseline="0" noProof="0" dirty="0">
                  <a:ln>
                    <a:noFill/>
                  </a:ln>
                  <a:solidFill>
                    <a:srgbClr val="008200"/>
                  </a:solidFill>
                  <a:effectLst/>
                  <a:uLnTx/>
                  <a:uFillTx/>
                  <a:latin typeface="Times New Roman" pitchFamily="18" charset="0"/>
                  <a:ea typeface="+mn-ea"/>
                  <a:cs typeface="Times New Roman" pitchFamily="18" charset="0"/>
                </a:rPr>
                <a:t> </a:t>
              </a:r>
              <a:r>
                <a:rPr kumimoji="0" lang="en-US" sz="3200" b="1" i="0" u="none" strike="noStrike" kern="1200" cap="none" spc="0" normalizeH="0" baseline="0" noProof="0" dirty="0" err="1">
                  <a:ln>
                    <a:noFill/>
                  </a:ln>
                  <a:solidFill>
                    <a:srgbClr val="008200"/>
                  </a:solidFill>
                  <a:effectLst/>
                  <a:uLnTx/>
                  <a:uFillTx/>
                  <a:latin typeface="Times New Roman" pitchFamily="18" charset="0"/>
                  <a:ea typeface="+mn-ea"/>
                  <a:cs typeface="Times New Roman" pitchFamily="18" charset="0"/>
                </a:rPr>
                <a:t>chơi</a:t>
              </a:r>
              <a:r>
                <a:rPr kumimoji="0" lang="en-US" sz="3200" b="1" i="0" u="none" strike="noStrike" kern="1200" cap="none" spc="0" normalizeH="0" baseline="0" noProof="0" dirty="0">
                  <a:ln>
                    <a:noFill/>
                  </a:ln>
                  <a:solidFill>
                    <a:srgbClr val="008200"/>
                  </a:solidFill>
                  <a:effectLst/>
                  <a:uLnTx/>
                  <a:uFillTx/>
                  <a:latin typeface="Times New Roman" pitchFamily="18" charset="0"/>
                  <a:ea typeface="+mn-ea"/>
                  <a:cs typeface="Times New Roman" pitchFamily="18" charset="0"/>
                </a:rPr>
                <a:t> </a:t>
              </a:r>
              <a:r>
                <a:rPr kumimoji="0" lang="en-US" sz="3200" b="1" i="0" u="none" strike="noStrike" kern="1200" cap="none" spc="0" normalizeH="0" baseline="0" noProof="0" dirty="0" err="1" smtClean="0">
                  <a:ln>
                    <a:noFill/>
                  </a:ln>
                  <a:solidFill>
                    <a:srgbClr val="008200"/>
                  </a:solidFill>
                  <a:effectLst/>
                  <a:uLnTx/>
                  <a:uFillTx/>
                  <a:latin typeface="Times New Roman" pitchFamily="18" charset="0"/>
                  <a:ea typeface="+mn-ea"/>
                  <a:cs typeface="Times New Roman" pitchFamily="18" charset="0"/>
                </a:rPr>
                <a:t>của</a:t>
              </a:r>
              <a:r>
                <a:rPr kumimoji="0" lang="en-US" sz="3200" b="1" i="0" u="none" strike="noStrike" kern="1200" cap="none" spc="0" normalizeH="0" baseline="0" noProof="0" dirty="0" smtClean="0">
                  <a:ln>
                    <a:noFill/>
                  </a:ln>
                  <a:solidFill>
                    <a:srgbClr val="008200"/>
                  </a:solidFill>
                  <a:effectLst/>
                  <a:uLnTx/>
                  <a:uFillTx/>
                  <a:latin typeface="Times New Roman" pitchFamily="18" charset="0"/>
                  <a:ea typeface="+mn-ea"/>
                  <a:cs typeface="Times New Roman" pitchFamily="18" charset="0"/>
                </a:rPr>
                <a:t> </a:t>
              </a:r>
              <a:r>
                <a:rPr kumimoji="0" lang="en-US" sz="3200" b="1" i="0" u="none" strike="noStrike" kern="1200" cap="none" spc="0" normalizeH="0" baseline="0" noProof="0" dirty="0" err="1" smtClean="0">
                  <a:ln>
                    <a:noFill/>
                  </a:ln>
                  <a:solidFill>
                    <a:srgbClr val="008200"/>
                  </a:solidFill>
                  <a:effectLst/>
                  <a:uLnTx/>
                  <a:uFillTx/>
                  <a:latin typeface="Times New Roman" pitchFamily="18" charset="0"/>
                  <a:ea typeface="+mn-ea"/>
                  <a:cs typeface="Times New Roman" pitchFamily="18" charset="0"/>
                </a:rPr>
                <a:t>em</a:t>
              </a:r>
              <a:r>
                <a:rPr kumimoji="0" lang="en-US" sz="3200" b="1" i="0" u="none" strike="noStrike" kern="1200" cap="none" spc="0" normalizeH="0" baseline="0" noProof="0" dirty="0" smtClean="0">
                  <a:ln>
                    <a:noFill/>
                  </a:ln>
                  <a:solidFill>
                    <a:srgbClr val="008200"/>
                  </a:solidFill>
                  <a:effectLst/>
                  <a:uLnTx/>
                  <a:uFillTx/>
                  <a:latin typeface="Times New Roman" pitchFamily="18" charset="0"/>
                  <a:ea typeface="+mn-ea"/>
                  <a:cs typeface="Times New Roman" pitchFamily="18" charset="0"/>
                </a:rPr>
                <a:t>.</a:t>
              </a:r>
              <a:endParaRPr kumimoji="0" lang="vi-VN" sz="3200" b="1" i="0" u="none" strike="noStrike" kern="1200" cap="none" spc="0" normalizeH="0" baseline="0" noProof="0" dirty="0">
                <a:ln>
                  <a:noFill/>
                </a:ln>
                <a:solidFill>
                  <a:srgbClr val="008200"/>
                </a:solidFill>
                <a:effectLst/>
                <a:uLnTx/>
                <a:uFillTx/>
                <a:latin typeface="Times New Roman" pitchFamily="18" charset="0"/>
                <a:ea typeface="+mn-ea"/>
                <a:cs typeface="Times New Roman" pitchFamily="18" charset="0"/>
              </a:endParaRPr>
            </a:p>
          </p:txBody>
        </p:sp>
        <p:sp>
          <p:nvSpPr>
            <p:cNvPr id="19" name="Oval 18">
              <a:extLst>
                <a:ext uri="{FF2B5EF4-FFF2-40B4-BE49-F238E27FC236}">
                  <a16:creationId xmlns:a16="http://schemas.microsoft.com/office/drawing/2014/main" id="{9607701C-AB34-48A5-9314-2E4AE01BAADE}"/>
                </a:ext>
              </a:extLst>
            </p:cNvPr>
            <p:cNvSpPr/>
            <p:nvPr/>
          </p:nvSpPr>
          <p:spPr>
            <a:xfrm>
              <a:off x="238537" y="232458"/>
              <a:ext cx="548640" cy="54864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rPr>
                <a:t>2</a:t>
              </a:r>
            </a:p>
          </p:txBody>
        </p:sp>
      </p:grpSp>
      <p:pic>
        <p:nvPicPr>
          <p:cNvPr id="13" name="Picture 12">
            <a:extLst>
              <a:ext uri="{FF2B5EF4-FFF2-40B4-BE49-F238E27FC236}">
                <a16:creationId xmlns:a16="http://schemas.microsoft.com/office/drawing/2014/main" id="{B620FDAA-EC91-4D30-94BC-C15B19C9CD1B}"/>
              </a:ext>
            </a:extLst>
          </p:cNvPr>
          <p:cNvPicPr>
            <a:picLocks noChangeAspect="1"/>
          </p:cNvPicPr>
          <p:nvPr/>
        </p:nvPicPr>
        <p:blipFill>
          <a:blip r:embed="rId2"/>
          <a:stretch>
            <a:fillRect/>
          </a:stretch>
        </p:blipFill>
        <p:spPr>
          <a:xfrm>
            <a:off x="452729" y="1606855"/>
            <a:ext cx="6101467" cy="3865006"/>
          </a:xfrm>
          <a:prstGeom prst="rect">
            <a:avLst/>
          </a:prstGeom>
        </p:spPr>
      </p:pic>
      <p:sp>
        <p:nvSpPr>
          <p:cNvPr id="11" name="Rectangle 10">
            <a:extLst>
              <a:ext uri="{FF2B5EF4-FFF2-40B4-BE49-F238E27FC236}">
                <a16:creationId xmlns:a16="http://schemas.microsoft.com/office/drawing/2014/main" id="{28E84E7E-4B8D-42AC-A3B9-B64F68E24C15}"/>
              </a:ext>
            </a:extLst>
          </p:cNvPr>
          <p:cNvSpPr/>
          <p:nvPr/>
        </p:nvSpPr>
        <p:spPr>
          <a:xfrm>
            <a:off x="7244581" y="2190467"/>
            <a:ext cx="4763999" cy="183602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en-US" b="1" i="0" dirty="0" smtClean="0">
                <a:solidFill>
                  <a:srgbClr val="000000"/>
                </a:solidFill>
                <a:effectLst/>
                <a:latin typeface="HP001 4 hàng" panose="020B0603050302020204" pitchFamily="34" charset="0"/>
                <a:ea typeface="Arial-Rounded" panose="020B0500000000000000" pitchFamily="34" charset="0"/>
                <a:cs typeface="Arial-Rounded" panose="020B0500000000000000" pitchFamily="34" charset="0"/>
              </a:rPr>
              <a:t>     </a:t>
            </a:r>
            <a:r>
              <a:rPr lang="vi-VN" b="1" i="0" dirty="0" smtClean="0">
                <a:solidFill>
                  <a:srgbClr val="000000"/>
                </a:solidFill>
                <a:effectLst/>
                <a:latin typeface="HP001 4 hàng" panose="020B0603050302020204" pitchFamily="34" charset="0"/>
                <a:ea typeface="Arial-Rounded" panose="020B0500000000000000" pitchFamily="34" charset="0"/>
                <a:cs typeface="Arial-Rounded" panose="020B0500000000000000" pitchFamily="34" charset="0"/>
              </a:rPr>
              <a:t>Em </a:t>
            </a:r>
            <a:r>
              <a:rPr lang="vi-VN" b="1" i="0" dirty="0">
                <a:solidFill>
                  <a:srgbClr val="000000"/>
                </a:solidFill>
                <a:effectLst/>
                <a:latin typeface="HP001 4 hàng" panose="020B0603050302020204" pitchFamily="34" charset="0"/>
                <a:ea typeface="Arial-Rounded" panose="020B0500000000000000" pitchFamily="34" charset="0"/>
                <a:cs typeface="Arial-Rounded" panose="020B0500000000000000" pitchFamily="34" charset="0"/>
              </a:rPr>
              <a:t>rất thích đồ chơi gấu bông của em. Đó là món quà mẹ mua cho em nhân dịp sinh nhật. Chú gấu bông được làm từ lông mịn, có màu trắng tinh rất xinh xắn. Gấu bông to bằng người em, em có thể dùng ôm khi đi ngủ. Với em, gấu bông như một người bạn đồng hành và chơi đùa cùng với em. Em rất yêu quý món đồ chơi này và sẽ giữ gìn nó thật cẩn thận</a:t>
            </a:r>
            <a:r>
              <a:rPr lang="en-US" b="1" i="0" dirty="0">
                <a:solidFill>
                  <a:srgbClr val="000000"/>
                </a:solidFill>
                <a:effectLst/>
                <a:latin typeface="HP001 4 hàng" panose="020B0603050302020204" pitchFamily="34" charset="0"/>
                <a:ea typeface="Arial-Rounded" panose="020B0500000000000000" pitchFamily="34" charset="0"/>
                <a:cs typeface="Arial-Rounded" panose="020B0500000000000000" pitchFamily="34" charset="0"/>
              </a:rPr>
              <a:t>.</a:t>
            </a:r>
            <a:endParaRPr lang="en-US" b="1" dirty="0">
              <a:latin typeface="HP001 4 hàng" panose="020B0603050302020204" pitchFamily="34" charset="0"/>
              <a:ea typeface="Arial-Rounded" panose="020B0500000000000000" pitchFamily="34" charset="0"/>
              <a:cs typeface="Arial-Rounded" panose="020B0500000000000000" pitchFamily="34" charset="0"/>
            </a:endParaRPr>
          </a:p>
        </p:txBody>
      </p:sp>
      <p:sp>
        <p:nvSpPr>
          <p:cNvPr id="3" name="TextBox 2"/>
          <p:cNvSpPr txBox="1"/>
          <p:nvPr/>
        </p:nvSpPr>
        <p:spPr>
          <a:xfrm>
            <a:off x="8299731" y="910633"/>
            <a:ext cx="3892269" cy="461665"/>
          </a:xfrm>
          <a:prstGeom prst="rect">
            <a:avLst/>
          </a:prstGeom>
          <a:noFill/>
        </p:spPr>
        <p:txBody>
          <a:bodyPr wrap="square" rtlCol="0">
            <a:spAutoFit/>
          </a:bodyPr>
          <a:lstStyle/>
          <a:p>
            <a:r>
              <a:rPr lang="en-US" sz="2400" b="1" dirty="0" smtClean="0">
                <a:solidFill>
                  <a:srgbClr val="FF0000"/>
                </a:solidFill>
              </a:rPr>
              <a:t>BÀI THAM KHẢO</a:t>
            </a:r>
            <a:endParaRPr lang="en-US" sz="2400" b="1" dirty="0">
              <a:solidFill>
                <a:srgbClr val="FF0000"/>
              </a:solidFill>
            </a:endParaRPr>
          </a:p>
        </p:txBody>
      </p:sp>
      <p:sp>
        <p:nvSpPr>
          <p:cNvPr id="20" name="TextBox 19">
            <a:extLst>
              <a:ext uri="{FF2B5EF4-FFF2-40B4-BE49-F238E27FC236}">
                <a16:creationId xmlns:a16="http://schemas.microsoft.com/office/drawing/2014/main" id="{241988E3-3097-4213-9FF9-5791A0A88502}"/>
              </a:ext>
            </a:extLst>
          </p:cNvPr>
          <p:cNvSpPr txBox="1"/>
          <p:nvPr/>
        </p:nvSpPr>
        <p:spPr>
          <a:xfrm>
            <a:off x="7102025" y="1372298"/>
            <a:ext cx="9086791" cy="1015791"/>
          </a:xfrm>
          <a:prstGeom prst="rect">
            <a:avLst/>
          </a:prstGeom>
          <a:noFill/>
        </p:spPr>
        <p:txBody>
          <a:bodyPr wrap="square" rtlCol="0">
            <a:spAutoFit/>
          </a:bodyPr>
          <a:lstStyle/>
          <a:p>
            <a:pPr marL="1097280" marR="0" lvl="0" indent="0" algn="l" defTabSz="685783" rtl="0" eaLnBrk="1" fontAlgn="auto" latinLnBrk="0" hangingPunct="1">
              <a:lnSpc>
                <a:spcPct val="100000"/>
              </a:lnSpc>
              <a:spcBef>
                <a:spcPts val="800"/>
              </a:spcBef>
              <a:spcAft>
                <a:spcPts val="0"/>
              </a:spcAft>
              <a:buClrTx/>
              <a:buSzTx/>
              <a:buFontTx/>
              <a:buNone/>
              <a:tabLst/>
              <a:defRPr/>
            </a:pPr>
            <a:r>
              <a:rPr kumimoji="0" lang="fr-FR" sz="2667" b="1" i="0" u="none" strike="noStrike" kern="1200" cap="none" spc="0" normalizeH="0" baseline="0" noProof="0" dirty="0">
                <a:ln>
                  <a:noFill/>
                </a:ln>
                <a:solidFill>
                  <a:srgbClr val="7030A0"/>
                </a:solidFill>
                <a:effectLst/>
                <a:uLnTx/>
                <a:uFillTx/>
                <a:latin typeface="HP001 4 hàng" panose="020B0603050302020204" pitchFamily="34" charset="0"/>
                <a:ea typeface="+mn-ea"/>
                <a:cs typeface="Arial"/>
                <a:sym typeface="Arial"/>
              </a:rPr>
              <a:t>     </a:t>
            </a:r>
            <a:r>
              <a:rPr lang="fr-FR" sz="2667" b="1" dirty="0" err="1" smtClean="0">
                <a:solidFill>
                  <a:srgbClr val="7030A0"/>
                </a:solidFill>
                <a:latin typeface="HP001 4 hàng" panose="020B0603050302020204" pitchFamily="34" charset="0"/>
                <a:cs typeface="Arial"/>
                <a:sym typeface="Arial"/>
              </a:rPr>
              <a:t>Bài</a:t>
            </a:r>
            <a:r>
              <a:rPr lang="fr-FR" sz="2667" b="1" dirty="0" smtClean="0">
                <a:solidFill>
                  <a:srgbClr val="7030A0"/>
                </a:solidFill>
                <a:latin typeface="HP001 4 hàng" panose="020B0603050302020204" pitchFamily="34" charset="0"/>
                <a:cs typeface="Arial"/>
                <a:sym typeface="Arial"/>
              </a:rPr>
              <a:t> </a:t>
            </a:r>
            <a:r>
              <a:rPr lang="fr-FR" sz="2667" b="1" dirty="0" err="1" smtClean="0">
                <a:solidFill>
                  <a:srgbClr val="7030A0"/>
                </a:solidFill>
                <a:latin typeface="HP001 4 hàng" panose="020B0603050302020204" pitchFamily="34" charset="0"/>
                <a:cs typeface="Arial"/>
                <a:sym typeface="Arial"/>
              </a:rPr>
              <a:t>làm</a:t>
            </a:r>
            <a:endParaRPr lang="fr-FR" sz="2667" b="1" dirty="0" smtClean="0">
              <a:solidFill>
                <a:srgbClr val="7030A0"/>
              </a:solidFill>
              <a:latin typeface="HP001 4 hàng" panose="020B0603050302020204" pitchFamily="34" charset="0"/>
              <a:cs typeface="Arial"/>
              <a:sym typeface="Arial"/>
            </a:endParaRPr>
          </a:p>
          <a:p>
            <a:pPr marL="1097280" marR="0" lvl="0" indent="0" algn="l" defTabSz="685783" rtl="0" eaLnBrk="1" fontAlgn="auto" latinLnBrk="0" hangingPunct="1">
              <a:lnSpc>
                <a:spcPct val="100000"/>
              </a:lnSpc>
              <a:spcBef>
                <a:spcPts val="800"/>
              </a:spcBef>
              <a:spcAft>
                <a:spcPts val="0"/>
              </a:spcAft>
              <a:buClrTx/>
              <a:buSzTx/>
              <a:buFontTx/>
              <a:buNone/>
              <a:tabLst/>
              <a:defRPr/>
            </a:pPr>
            <a:endParaRPr kumimoji="0" lang="fr-FR" sz="2667" b="1" i="0" u="none" strike="noStrike" kern="1200" cap="none" spc="0" normalizeH="0" baseline="0" noProof="0" dirty="0">
              <a:ln>
                <a:noFill/>
              </a:ln>
              <a:solidFill>
                <a:srgbClr val="7030A0"/>
              </a:solidFill>
              <a:effectLst/>
              <a:uLnTx/>
              <a:uFillTx/>
              <a:latin typeface="HP001 4 hàng" panose="020B0603050302020204" pitchFamily="34" charset="0"/>
              <a:ea typeface="+mn-ea"/>
              <a:cs typeface="Arial"/>
              <a:sym typeface="Aria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44581" y="4357649"/>
            <a:ext cx="4763999" cy="2370322"/>
          </a:xfrm>
          <a:prstGeom prst="rect">
            <a:avLst/>
          </a:prstGeom>
        </p:spPr>
      </p:pic>
    </p:spTree>
    <p:extLst>
      <p:ext uri="{BB962C8B-B14F-4D97-AF65-F5344CB8AC3E}">
        <p14:creationId xmlns:p14="http://schemas.microsoft.com/office/powerpoint/2010/main" val="30459967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51DC0628-0B70-486E-B68D-FADCE7A5FF6D}"/>
              </a:ext>
            </a:extLst>
          </p:cNvPr>
          <p:cNvPicPr/>
          <p:nvPr/>
        </p:nvPicPr>
        <p:blipFill rotWithShape="1">
          <a:blip r:embed="rId2" cstate="print">
            <a:extLst>
              <a:ext uri="{28A0092B-C50C-407E-A947-70E740481C1C}">
                <a14:useLocalDpi xmlns:a14="http://schemas.microsoft.com/office/drawing/2010/main" val="0"/>
              </a:ext>
            </a:extLst>
          </a:blip>
          <a:srcRect t="4593" r="18858"/>
          <a:stretch/>
        </p:blipFill>
        <p:spPr bwMode="auto">
          <a:xfrm>
            <a:off x="2138557" y="378693"/>
            <a:ext cx="7691863" cy="579773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5" name="TextBox 14">
            <a:extLst>
              <a:ext uri="{FF2B5EF4-FFF2-40B4-BE49-F238E27FC236}">
                <a16:creationId xmlns:a16="http://schemas.microsoft.com/office/drawing/2014/main" id="{241988E3-3097-4213-9FF9-5791A0A88502}"/>
              </a:ext>
            </a:extLst>
          </p:cNvPr>
          <p:cNvSpPr txBox="1"/>
          <p:nvPr/>
        </p:nvSpPr>
        <p:spPr>
          <a:xfrm>
            <a:off x="809636" y="625581"/>
            <a:ext cx="9086791" cy="502766"/>
          </a:xfrm>
          <a:prstGeom prst="rect">
            <a:avLst/>
          </a:prstGeom>
          <a:noFill/>
        </p:spPr>
        <p:txBody>
          <a:bodyPr wrap="square" rtlCol="0">
            <a:spAutoFit/>
          </a:bodyPr>
          <a:lstStyle/>
          <a:p>
            <a:pPr marL="1097280" marR="0" lvl="0" indent="0" algn="l" defTabSz="685783" rtl="0" eaLnBrk="1" fontAlgn="auto" latinLnBrk="0" hangingPunct="1">
              <a:lnSpc>
                <a:spcPct val="100000"/>
              </a:lnSpc>
              <a:spcBef>
                <a:spcPts val="800"/>
              </a:spcBef>
              <a:spcAft>
                <a:spcPts val="0"/>
              </a:spcAft>
              <a:buClrTx/>
              <a:buSzTx/>
              <a:buFontTx/>
              <a:buNone/>
              <a:tabLst/>
              <a:defRPr/>
            </a:pPr>
            <a:r>
              <a:rPr kumimoji="0" lang="fr-FR" sz="2667" b="1" i="0" u="none" strike="noStrike" kern="1200" cap="none" spc="0" normalizeH="0" baseline="0" noProof="0" dirty="0">
                <a:ln>
                  <a:noFill/>
                </a:ln>
                <a:solidFill>
                  <a:srgbClr val="7030A0"/>
                </a:solidFill>
                <a:effectLst/>
                <a:uLnTx/>
                <a:uFillTx/>
                <a:latin typeface="HP001 4 hàng" panose="020B0603050302020204" pitchFamily="34" charset="0"/>
                <a:ea typeface="+mn-ea"/>
                <a:cs typeface="Arial"/>
                <a:sym typeface="Arial"/>
              </a:rPr>
              <a:t>     </a:t>
            </a:r>
            <a:r>
              <a:rPr kumimoji="0" lang="fr-FR" sz="2667" b="1" i="0" u="none" strike="noStrike" kern="1200" cap="none" spc="0" normalizeH="0" baseline="0" noProof="0" dirty="0" err="1" smtClean="0">
                <a:ln>
                  <a:noFill/>
                </a:ln>
                <a:solidFill>
                  <a:srgbClr val="7030A0"/>
                </a:solidFill>
                <a:effectLst/>
                <a:uLnTx/>
                <a:uFillTx/>
                <a:latin typeface="HP001 4 hàng" panose="020B0603050302020204" pitchFamily="34" charset="0"/>
                <a:ea typeface="+mn-ea"/>
                <a:cs typeface="Arial"/>
                <a:sym typeface="Arial"/>
              </a:rPr>
              <a:t>Thứ</a:t>
            </a:r>
            <a:r>
              <a:rPr kumimoji="0" lang="fr-FR" sz="2667" b="1" i="0" u="none" strike="noStrike" kern="1200" cap="none" spc="0" normalizeH="0" baseline="0" noProof="0" dirty="0" smtClean="0">
                <a:ln>
                  <a:noFill/>
                </a:ln>
                <a:solidFill>
                  <a:srgbClr val="7030A0"/>
                </a:solidFill>
                <a:effectLst/>
                <a:uLnTx/>
                <a:uFillTx/>
                <a:latin typeface="HP001 4 hàng" panose="020B0603050302020204" pitchFamily="34" charset="0"/>
                <a:ea typeface="+mn-ea"/>
                <a:cs typeface="Arial"/>
                <a:sym typeface="Arial"/>
              </a:rPr>
              <a:t> </a:t>
            </a:r>
            <a:r>
              <a:rPr lang="fr-FR" sz="2667" b="1" dirty="0" err="1" smtClean="0">
                <a:solidFill>
                  <a:srgbClr val="7030A0"/>
                </a:solidFill>
                <a:latin typeface="HP001 4 hàng" panose="020B0603050302020204" pitchFamily="34" charset="0"/>
                <a:cs typeface="Arial"/>
                <a:sym typeface="Arial"/>
              </a:rPr>
              <a:t>sáu</a:t>
            </a:r>
            <a:r>
              <a:rPr kumimoji="0" lang="fr-FR" sz="2667" b="1" i="0" u="none" strike="noStrike" kern="1200" cap="none" spc="0" normalizeH="0" baseline="0" noProof="0" dirty="0" smtClean="0">
                <a:ln>
                  <a:noFill/>
                </a:ln>
                <a:solidFill>
                  <a:srgbClr val="7030A0"/>
                </a:solidFill>
                <a:effectLst/>
                <a:uLnTx/>
                <a:uFillTx/>
                <a:latin typeface="HP001 4 hàng" panose="020B0603050302020204" pitchFamily="34" charset="0"/>
                <a:ea typeface="+mn-ea"/>
                <a:cs typeface="Arial"/>
                <a:sym typeface="Arial"/>
              </a:rPr>
              <a:t> </a:t>
            </a:r>
            <a:r>
              <a:rPr kumimoji="0" lang="fr-FR" sz="2667" b="1" i="0" u="none" strike="noStrike" kern="1200" cap="none" spc="0" normalizeH="0" baseline="0" noProof="0" dirty="0" err="1" smtClean="0">
                <a:ln>
                  <a:noFill/>
                </a:ln>
                <a:solidFill>
                  <a:srgbClr val="7030A0"/>
                </a:solidFill>
                <a:effectLst/>
                <a:uLnTx/>
                <a:uFillTx/>
                <a:latin typeface="HP001 4 hàng" panose="020B0603050302020204" pitchFamily="34" charset="0"/>
                <a:ea typeface="+mn-ea"/>
                <a:cs typeface="Arial"/>
                <a:sym typeface="Arial"/>
              </a:rPr>
              <a:t>ngày</a:t>
            </a:r>
            <a:r>
              <a:rPr kumimoji="0" lang="fr-FR" sz="2667" b="1" i="0" u="none" strike="noStrike" kern="1200" cap="none" spc="0" normalizeH="0" baseline="0" noProof="0" dirty="0" smtClean="0">
                <a:ln>
                  <a:noFill/>
                </a:ln>
                <a:solidFill>
                  <a:srgbClr val="7030A0"/>
                </a:solidFill>
                <a:effectLst/>
                <a:uLnTx/>
                <a:uFillTx/>
                <a:latin typeface="HP001 4 hàng" panose="020B0603050302020204" pitchFamily="34" charset="0"/>
                <a:ea typeface="+mn-ea"/>
                <a:cs typeface="Arial"/>
                <a:sym typeface="Arial"/>
              </a:rPr>
              <a:t> </a:t>
            </a:r>
            <a:r>
              <a:rPr lang="fr-FR" sz="2667" b="1" noProof="0" dirty="0">
                <a:solidFill>
                  <a:srgbClr val="7030A0"/>
                </a:solidFill>
                <a:latin typeface="HP001 4 hàng" panose="020B0603050302020204" pitchFamily="34" charset="0"/>
                <a:cs typeface="Arial"/>
                <a:sym typeface="Arial"/>
              </a:rPr>
              <a:t>3</a:t>
            </a:r>
            <a:r>
              <a:rPr kumimoji="0" lang="fr-FR" sz="2667" b="1" i="0" u="none" strike="noStrike" kern="1200" cap="none" spc="0" normalizeH="0" baseline="0" noProof="0" dirty="0" smtClean="0">
                <a:ln>
                  <a:noFill/>
                </a:ln>
                <a:solidFill>
                  <a:srgbClr val="7030A0"/>
                </a:solidFill>
                <a:effectLst/>
                <a:uLnTx/>
                <a:uFillTx/>
                <a:latin typeface="HP001 4 hàng" panose="020B0603050302020204" pitchFamily="34" charset="0"/>
                <a:ea typeface="+mn-ea"/>
                <a:cs typeface="Arial"/>
                <a:sym typeface="Arial"/>
              </a:rPr>
              <a:t> </a:t>
            </a:r>
            <a:r>
              <a:rPr kumimoji="0" lang="fr-FR" sz="2667" b="1" i="0" u="none" strike="noStrike" kern="1200" cap="none" spc="0" normalizeH="0" baseline="0" noProof="0" dirty="0" err="1" smtClean="0">
                <a:ln>
                  <a:noFill/>
                </a:ln>
                <a:solidFill>
                  <a:srgbClr val="7030A0"/>
                </a:solidFill>
                <a:effectLst/>
                <a:uLnTx/>
                <a:uFillTx/>
                <a:latin typeface="HP001 4 hàng" panose="020B0603050302020204" pitchFamily="34" charset="0"/>
                <a:ea typeface="+mn-ea"/>
                <a:cs typeface="Arial"/>
                <a:sym typeface="Arial"/>
              </a:rPr>
              <a:t>tháng</a:t>
            </a:r>
            <a:r>
              <a:rPr kumimoji="0" lang="fr-FR" sz="2667" b="1" i="0" u="none" strike="noStrike" kern="1200" cap="none" spc="0" normalizeH="0" baseline="0" noProof="0" dirty="0" smtClean="0">
                <a:ln>
                  <a:noFill/>
                </a:ln>
                <a:solidFill>
                  <a:srgbClr val="7030A0"/>
                </a:solidFill>
                <a:effectLst/>
                <a:uLnTx/>
                <a:uFillTx/>
                <a:latin typeface="HP001 4 hàng" panose="020B0603050302020204" pitchFamily="34" charset="0"/>
                <a:ea typeface="+mn-ea"/>
                <a:cs typeface="Arial"/>
                <a:sym typeface="Arial"/>
              </a:rPr>
              <a:t> </a:t>
            </a:r>
            <a:r>
              <a:rPr kumimoji="0" lang="fr-FR" sz="2667" b="1" i="0" u="none" strike="noStrike" kern="1200" cap="none" spc="0" normalizeH="0" baseline="0" noProof="0" dirty="0" smtClean="0">
                <a:ln>
                  <a:noFill/>
                </a:ln>
                <a:solidFill>
                  <a:srgbClr val="7030A0"/>
                </a:solidFill>
                <a:effectLst/>
                <a:uLnTx/>
                <a:uFillTx/>
                <a:latin typeface="HP001 4 hàng" panose="020B0603050302020204" pitchFamily="34" charset="0"/>
                <a:ea typeface="+mn-ea"/>
                <a:cs typeface="Arial"/>
                <a:sym typeface="Arial"/>
              </a:rPr>
              <a:t>12</a:t>
            </a:r>
            <a:r>
              <a:rPr kumimoji="0" lang="fr-FR" sz="2667" b="1" i="0" u="none" strike="noStrike" kern="1200" cap="none" spc="0" normalizeH="0" noProof="0" dirty="0" smtClean="0">
                <a:ln>
                  <a:noFill/>
                </a:ln>
                <a:solidFill>
                  <a:srgbClr val="7030A0"/>
                </a:solidFill>
                <a:effectLst/>
                <a:uLnTx/>
                <a:uFillTx/>
                <a:latin typeface="HP001 4 hàng" panose="020B0603050302020204" pitchFamily="34" charset="0"/>
                <a:ea typeface="+mn-ea"/>
                <a:cs typeface="Arial"/>
                <a:sym typeface="Arial"/>
              </a:rPr>
              <a:t> </a:t>
            </a:r>
            <a:r>
              <a:rPr kumimoji="0" lang="fr-FR" sz="2667" b="1" i="0" u="none" strike="noStrike" kern="1200" cap="none" spc="0" normalizeH="0" baseline="0" noProof="0" dirty="0" err="1" smtClean="0">
                <a:ln>
                  <a:noFill/>
                </a:ln>
                <a:solidFill>
                  <a:srgbClr val="7030A0"/>
                </a:solidFill>
                <a:effectLst/>
                <a:uLnTx/>
                <a:uFillTx/>
                <a:latin typeface="HP001 4 hàng" panose="020B0603050302020204" pitchFamily="34" charset="0"/>
                <a:ea typeface="+mn-ea"/>
                <a:cs typeface="Arial"/>
                <a:sym typeface="Arial"/>
              </a:rPr>
              <a:t>năm</a:t>
            </a:r>
            <a:r>
              <a:rPr kumimoji="0" lang="fr-FR" sz="2667" b="1" i="0" u="none" strike="noStrike" kern="1200" cap="none" spc="0" normalizeH="0" baseline="0" noProof="0" dirty="0" smtClean="0">
                <a:ln>
                  <a:noFill/>
                </a:ln>
                <a:solidFill>
                  <a:srgbClr val="7030A0"/>
                </a:solidFill>
                <a:effectLst/>
                <a:uLnTx/>
                <a:uFillTx/>
                <a:latin typeface="HP001 4 hàng" panose="020B0603050302020204" pitchFamily="34" charset="0"/>
                <a:ea typeface="+mn-ea"/>
                <a:cs typeface="Arial"/>
                <a:sym typeface="Arial"/>
              </a:rPr>
              <a:t> </a:t>
            </a:r>
            <a:r>
              <a:rPr kumimoji="0" lang="fr-FR" sz="2667" b="1" i="0" u="none" strike="noStrike" kern="1200" cap="none" spc="0" normalizeH="0" baseline="0" noProof="0" dirty="0" smtClean="0">
                <a:ln>
                  <a:noFill/>
                </a:ln>
                <a:solidFill>
                  <a:srgbClr val="7030A0"/>
                </a:solidFill>
                <a:effectLst/>
                <a:uLnTx/>
                <a:uFillTx/>
                <a:latin typeface="HP001 4 hàng" panose="020B0603050302020204" pitchFamily="34" charset="0"/>
                <a:ea typeface="+mn-ea"/>
                <a:cs typeface="Arial"/>
                <a:sym typeface="Arial"/>
              </a:rPr>
              <a:t>2021</a:t>
            </a:r>
            <a:endParaRPr kumimoji="0" lang="fr-FR" sz="2667" b="1" i="0" u="none" strike="noStrike" kern="1200" cap="none" spc="0" normalizeH="0" baseline="0" noProof="0" dirty="0">
              <a:ln>
                <a:noFill/>
              </a:ln>
              <a:solidFill>
                <a:srgbClr val="7030A0"/>
              </a:solidFill>
              <a:effectLst/>
              <a:uLnTx/>
              <a:uFillTx/>
              <a:latin typeface="HP001 4 hàng" panose="020B0603050302020204" pitchFamily="34" charset="0"/>
              <a:ea typeface="+mn-ea"/>
              <a:cs typeface="Arial"/>
              <a:sym typeface="Arial"/>
            </a:endParaRPr>
          </a:p>
        </p:txBody>
      </p:sp>
      <p:sp>
        <p:nvSpPr>
          <p:cNvPr id="16" name="TextBox 15">
            <a:extLst>
              <a:ext uri="{FF2B5EF4-FFF2-40B4-BE49-F238E27FC236}">
                <a16:creationId xmlns:a16="http://schemas.microsoft.com/office/drawing/2014/main" id="{241988E3-3097-4213-9FF9-5791A0A88502}"/>
              </a:ext>
            </a:extLst>
          </p:cNvPr>
          <p:cNvSpPr txBox="1"/>
          <p:nvPr/>
        </p:nvSpPr>
        <p:spPr>
          <a:xfrm>
            <a:off x="2632042" y="1138402"/>
            <a:ext cx="9086791" cy="502766"/>
          </a:xfrm>
          <a:prstGeom prst="rect">
            <a:avLst/>
          </a:prstGeom>
          <a:noFill/>
        </p:spPr>
        <p:txBody>
          <a:bodyPr wrap="square" rtlCol="0">
            <a:spAutoFit/>
          </a:bodyPr>
          <a:lstStyle/>
          <a:p>
            <a:pPr marL="1097280" marR="0" lvl="0" indent="0" algn="l" defTabSz="685783" rtl="0" eaLnBrk="1" fontAlgn="auto" latinLnBrk="0" hangingPunct="1">
              <a:lnSpc>
                <a:spcPct val="100000"/>
              </a:lnSpc>
              <a:spcBef>
                <a:spcPts val="800"/>
              </a:spcBef>
              <a:spcAft>
                <a:spcPts val="0"/>
              </a:spcAft>
              <a:buClrTx/>
              <a:buSzTx/>
              <a:buFontTx/>
              <a:buNone/>
              <a:tabLst/>
              <a:defRPr/>
            </a:pPr>
            <a:r>
              <a:rPr kumimoji="0" lang="fr-FR" sz="2667" b="1" i="0" u="none" strike="noStrike" kern="1200" cap="none" spc="0" normalizeH="0" baseline="0" noProof="0" dirty="0">
                <a:ln>
                  <a:noFill/>
                </a:ln>
                <a:solidFill>
                  <a:srgbClr val="7030A0"/>
                </a:solidFill>
                <a:effectLst/>
                <a:uLnTx/>
                <a:uFillTx/>
                <a:latin typeface="HP001 4 hàng" panose="020B0603050302020204" pitchFamily="34" charset="0"/>
                <a:ea typeface="+mn-ea"/>
                <a:cs typeface="Arial"/>
                <a:sym typeface="Arial"/>
              </a:rPr>
              <a:t>     </a:t>
            </a:r>
            <a:r>
              <a:rPr kumimoji="0" lang="fr-FR" sz="2667" b="1" i="0" u="none" strike="noStrike" kern="1200" cap="none" spc="0" normalizeH="0" baseline="0" noProof="0" dirty="0" err="1" smtClean="0">
                <a:ln>
                  <a:noFill/>
                </a:ln>
                <a:solidFill>
                  <a:srgbClr val="7030A0"/>
                </a:solidFill>
                <a:effectLst/>
                <a:uLnTx/>
                <a:uFillTx/>
                <a:latin typeface="HP001 4 hàng" panose="020B0603050302020204" pitchFamily="34" charset="0"/>
                <a:ea typeface="+mn-ea"/>
                <a:cs typeface="Arial"/>
                <a:sym typeface="Arial"/>
              </a:rPr>
              <a:t>Luyện</a:t>
            </a:r>
            <a:r>
              <a:rPr kumimoji="0" lang="fr-FR" sz="2667" b="1" i="0" u="none" strike="noStrike" kern="1200" cap="none" spc="0" normalizeH="0" noProof="0" dirty="0" smtClean="0">
                <a:ln>
                  <a:noFill/>
                </a:ln>
                <a:solidFill>
                  <a:srgbClr val="7030A0"/>
                </a:solidFill>
                <a:effectLst/>
                <a:uLnTx/>
                <a:uFillTx/>
                <a:latin typeface="HP001 4 hàng" panose="020B0603050302020204" pitchFamily="34" charset="0"/>
                <a:ea typeface="+mn-ea"/>
                <a:cs typeface="Arial"/>
                <a:sym typeface="Arial"/>
              </a:rPr>
              <a:t> </a:t>
            </a:r>
            <a:r>
              <a:rPr kumimoji="0" lang="fr-FR" sz="2667" b="1" i="0" u="none" strike="noStrike" kern="1200" cap="none" spc="0" normalizeH="0" noProof="0" dirty="0" err="1" smtClean="0">
                <a:ln>
                  <a:noFill/>
                </a:ln>
                <a:solidFill>
                  <a:srgbClr val="7030A0"/>
                </a:solidFill>
                <a:effectLst/>
                <a:uLnTx/>
                <a:uFillTx/>
                <a:latin typeface="HP001 4 hàng" panose="020B0603050302020204" pitchFamily="34" charset="0"/>
                <a:ea typeface="+mn-ea"/>
                <a:cs typeface="Arial"/>
                <a:sym typeface="Arial"/>
              </a:rPr>
              <a:t>viết</a:t>
            </a:r>
            <a:r>
              <a:rPr kumimoji="0" lang="fr-FR" sz="2667" b="1" i="0" u="none" strike="noStrike" kern="1200" cap="none" spc="0" normalizeH="0" noProof="0" dirty="0" smtClean="0">
                <a:ln>
                  <a:noFill/>
                </a:ln>
                <a:solidFill>
                  <a:srgbClr val="7030A0"/>
                </a:solidFill>
                <a:effectLst/>
                <a:uLnTx/>
                <a:uFillTx/>
                <a:latin typeface="HP001 4 hàng" panose="020B0603050302020204" pitchFamily="34" charset="0"/>
                <a:ea typeface="+mn-ea"/>
                <a:cs typeface="Arial"/>
                <a:sym typeface="Arial"/>
              </a:rPr>
              <a:t> </a:t>
            </a:r>
            <a:r>
              <a:rPr kumimoji="0" lang="fr-FR" sz="2667" b="1" i="0" u="none" strike="noStrike" kern="1200" cap="none" spc="0" normalizeH="0" noProof="0" dirty="0" err="1" smtClean="0">
                <a:ln>
                  <a:noFill/>
                </a:ln>
                <a:solidFill>
                  <a:srgbClr val="7030A0"/>
                </a:solidFill>
                <a:effectLst/>
                <a:uLnTx/>
                <a:uFillTx/>
                <a:latin typeface="HP001 4 hàng" panose="020B0603050302020204" pitchFamily="34" charset="0"/>
                <a:ea typeface="+mn-ea"/>
                <a:cs typeface="Arial"/>
                <a:sym typeface="Arial"/>
              </a:rPr>
              <a:t>đoạn</a:t>
            </a:r>
            <a:endParaRPr kumimoji="0" lang="fr-FR" sz="2667" b="1" i="0" u="none" strike="noStrike" kern="1200" cap="none" spc="0" normalizeH="0" baseline="0" noProof="0" dirty="0">
              <a:ln>
                <a:noFill/>
              </a:ln>
              <a:solidFill>
                <a:srgbClr val="7030A0"/>
              </a:solidFill>
              <a:effectLst/>
              <a:uLnTx/>
              <a:uFillTx/>
              <a:latin typeface="HP001 4 hàng" panose="020B0603050302020204" pitchFamily="34" charset="0"/>
              <a:ea typeface="+mn-ea"/>
              <a:cs typeface="Arial"/>
              <a:sym typeface="Arial"/>
            </a:endParaRPr>
          </a:p>
        </p:txBody>
      </p:sp>
      <p:sp>
        <p:nvSpPr>
          <p:cNvPr id="20" name="Rounded Rectangle 19"/>
          <p:cNvSpPr/>
          <p:nvPr/>
        </p:nvSpPr>
        <p:spPr>
          <a:xfrm>
            <a:off x="641340" y="1677335"/>
            <a:ext cx="1199150" cy="1898639"/>
          </a:xfrm>
          <a:prstGeom prst="roundRect">
            <a:avLst/>
          </a:prstGeom>
          <a:ln>
            <a:noFill/>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sym typeface="Arial"/>
            </a:endParaRPr>
          </a:p>
        </p:txBody>
      </p:sp>
      <p:sp>
        <p:nvSpPr>
          <p:cNvPr id="21" name="TextBox 20"/>
          <p:cNvSpPr txBox="1"/>
          <p:nvPr/>
        </p:nvSpPr>
        <p:spPr>
          <a:xfrm>
            <a:off x="519917" y="2023961"/>
            <a:ext cx="1293517"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FF0000"/>
                </a:solidFill>
                <a:effectLst/>
                <a:uLnTx/>
                <a:uFillTx/>
                <a:latin typeface="HP001 4H" panose="020B0603050302020204" pitchFamily="34" charset="0"/>
                <a:ea typeface="+mn-ea"/>
                <a:cs typeface="Times New Roman" panose="02020603050405020304" pitchFamily="18" charset="0"/>
                <a:sym typeface="Arial"/>
              </a:rPr>
              <a:t>Vở</a:t>
            </a:r>
            <a:endParaRPr kumimoji="0" lang="en-US" sz="3200" b="1" i="0" u="none" strike="noStrike" kern="1200" cap="none" spc="0" normalizeH="0" baseline="0" noProof="0" dirty="0">
              <a:ln>
                <a:noFill/>
              </a:ln>
              <a:solidFill>
                <a:srgbClr val="FF0000"/>
              </a:solidFill>
              <a:effectLst/>
              <a:uLnTx/>
              <a:uFillTx/>
              <a:latin typeface="HP001 4H" panose="020B0603050302020204" pitchFamily="34" charset="0"/>
              <a:ea typeface="+mn-ea"/>
              <a:cs typeface="Times New Roman" panose="02020603050405020304" pitchFamily="18" charset="0"/>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smtClean="0">
                <a:ln>
                  <a:noFill/>
                </a:ln>
                <a:solidFill>
                  <a:srgbClr val="FF0000"/>
                </a:solidFill>
                <a:effectLst/>
                <a:uLnTx/>
                <a:uFillTx/>
                <a:latin typeface="HP001 4H" panose="020B0603050302020204" pitchFamily="34" charset="0"/>
                <a:ea typeface="+mn-ea"/>
                <a:cs typeface="Times New Roman" panose="02020603050405020304" pitchFamily="18" charset="0"/>
                <a:sym typeface="Arial"/>
              </a:rPr>
              <a:t>Tiếng</a:t>
            </a:r>
            <a:r>
              <a:rPr kumimoji="0" lang="en-US" sz="3200" b="1" i="0" u="none" strike="noStrike" kern="1200" cap="none" spc="0" normalizeH="0" noProof="0" dirty="0" smtClean="0">
                <a:ln>
                  <a:noFill/>
                </a:ln>
                <a:solidFill>
                  <a:srgbClr val="FF0000"/>
                </a:solidFill>
                <a:effectLst/>
                <a:uLnTx/>
                <a:uFillTx/>
                <a:latin typeface="HP001 4H" panose="020B0603050302020204" pitchFamily="34" charset="0"/>
                <a:ea typeface="+mn-ea"/>
                <a:cs typeface="Times New Roman" panose="02020603050405020304" pitchFamily="18" charset="0"/>
                <a:sym typeface="Arial"/>
              </a:rPr>
              <a:t> </a:t>
            </a:r>
            <a:r>
              <a:rPr kumimoji="0" lang="en-US" sz="3200" b="1" i="0" u="none" strike="noStrike" kern="1200" cap="none" spc="0" normalizeH="0" noProof="0" dirty="0" err="1" smtClean="0">
                <a:ln>
                  <a:noFill/>
                </a:ln>
                <a:solidFill>
                  <a:srgbClr val="FF0000"/>
                </a:solidFill>
                <a:effectLst/>
                <a:uLnTx/>
                <a:uFillTx/>
                <a:latin typeface="HP001 4H" panose="020B0603050302020204" pitchFamily="34" charset="0"/>
                <a:ea typeface="+mn-ea"/>
                <a:cs typeface="Times New Roman" panose="02020603050405020304" pitchFamily="18" charset="0"/>
                <a:sym typeface="Arial"/>
              </a:rPr>
              <a:t>Việt</a:t>
            </a:r>
            <a:endParaRPr kumimoji="0" lang="en-US" sz="3200" b="1" i="0" u="none" strike="noStrike" kern="1200" cap="none" spc="0" normalizeH="0" baseline="0" noProof="0" dirty="0">
              <a:ln>
                <a:noFill/>
              </a:ln>
              <a:solidFill>
                <a:srgbClr val="FF0000"/>
              </a:solidFill>
              <a:effectLst/>
              <a:uLnTx/>
              <a:uFillTx/>
              <a:latin typeface="HP001 4H" panose="020B0603050302020204" pitchFamily="34" charset="0"/>
              <a:ea typeface="+mn-ea"/>
              <a:cs typeface="Times New Roman" panose="02020603050405020304" pitchFamily="18" charset="0"/>
              <a:sym typeface="Arial"/>
            </a:endParaRPr>
          </a:p>
        </p:txBody>
      </p:sp>
      <p:pic>
        <p:nvPicPr>
          <p:cNvPr id="22" name="图片 40964" descr="1-40"/>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0524" y="-10638"/>
            <a:ext cx="132715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a:extLst>
              <a:ext uri="{FF2B5EF4-FFF2-40B4-BE49-F238E27FC236}">
                <a16:creationId xmlns:a16="http://schemas.microsoft.com/office/drawing/2014/main" id="{241988E3-3097-4213-9FF9-5791A0A88502}"/>
              </a:ext>
            </a:extLst>
          </p:cNvPr>
          <p:cNvSpPr txBox="1"/>
          <p:nvPr/>
        </p:nvSpPr>
        <p:spPr>
          <a:xfrm>
            <a:off x="304387" y="2138805"/>
            <a:ext cx="9086791" cy="1015791"/>
          </a:xfrm>
          <a:prstGeom prst="rect">
            <a:avLst/>
          </a:prstGeom>
          <a:noFill/>
        </p:spPr>
        <p:txBody>
          <a:bodyPr wrap="square" rtlCol="0">
            <a:spAutoFit/>
          </a:bodyPr>
          <a:lstStyle/>
          <a:p>
            <a:pPr marL="1097280" marR="0" lvl="0" indent="0" algn="l" defTabSz="685783" rtl="0" eaLnBrk="1" fontAlgn="auto" latinLnBrk="0" hangingPunct="1">
              <a:lnSpc>
                <a:spcPct val="100000"/>
              </a:lnSpc>
              <a:spcBef>
                <a:spcPts val="800"/>
              </a:spcBef>
              <a:spcAft>
                <a:spcPts val="0"/>
              </a:spcAft>
              <a:buClrTx/>
              <a:buSzTx/>
              <a:buFontTx/>
              <a:buNone/>
              <a:tabLst/>
              <a:defRPr/>
            </a:pPr>
            <a:r>
              <a:rPr kumimoji="0" lang="fr-FR" sz="2667" b="1" i="0" u="none" strike="noStrike" kern="1200" cap="none" spc="0" normalizeH="0" baseline="0" noProof="0" dirty="0">
                <a:ln>
                  <a:noFill/>
                </a:ln>
                <a:solidFill>
                  <a:srgbClr val="7030A0"/>
                </a:solidFill>
                <a:effectLst/>
                <a:uLnTx/>
                <a:uFillTx/>
                <a:latin typeface="HP001 4 hàng" panose="020B0603050302020204" pitchFamily="34" charset="0"/>
                <a:ea typeface="+mn-ea"/>
                <a:cs typeface="Arial"/>
                <a:sym typeface="Arial"/>
              </a:rPr>
              <a:t>     </a:t>
            </a:r>
            <a:r>
              <a:rPr lang="fr-FR" sz="2667" b="1" dirty="0" err="1" smtClean="0">
                <a:solidFill>
                  <a:srgbClr val="7030A0"/>
                </a:solidFill>
                <a:latin typeface="HP001 4 hàng" panose="020B0603050302020204" pitchFamily="34" charset="0"/>
                <a:cs typeface="Arial"/>
                <a:sym typeface="Arial"/>
              </a:rPr>
              <a:t>Bài</a:t>
            </a:r>
            <a:r>
              <a:rPr lang="fr-FR" sz="2667" b="1" dirty="0" smtClean="0">
                <a:solidFill>
                  <a:srgbClr val="7030A0"/>
                </a:solidFill>
                <a:latin typeface="HP001 4 hàng" panose="020B0603050302020204" pitchFamily="34" charset="0"/>
                <a:cs typeface="Arial"/>
                <a:sym typeface="Arial"/>
              </a:rPr>
              <a:t> 2:</a:t>
            </a:r>
          </a:p>
          <a:p>
            <a:pPr marL="1097280" marR="0" lvl="0" indent="0" algn="l" defTabSz="685783" rtl="0" eaLnBrk="1" fontAlgn="auto" latinLnBrk="0" hangingPunct="1">
              <a:lnSpc>
                <a:spcPct val="100000"/>
              </a:lnSpc>
              <a:spcBef>
                <a:spcPts val="800"/>
              </a:spcBef>
              <a:spcAft>
                <a:spcPts val="0"/>
              </a:spcAft>
              <a:buClrTx/>
              <a:buSzTx/>
              <a:buFontTx/>
              <a:buNone/>
              <a:tabLst/>
              <a:defRPr/>
            </a:pPr>
            <a:endParaRPr kumimoji="0" lang="fr-FR" sz="2667" b="1" i="0" u="none" strike="noStrike" kern="1200" cap="none" spc="0" normalizeH="0" baseline="0" noProof="0" dirty="0">
              <a:ln>
                <a:noFill/>
              </a:ln>
              <a:solidFill>
                <a:srgbClr val="7030A0"/>
              </a:solidFill>
              <a:effectLst/>
              <a:uLnTx/>
              <a:uFillTx/>
              <a:latin typeface="HP001 4 hàng" panose="020B0603050302020204" pitchFamily="34" charset="0"/>
              <a:ea typeface="+mn-ea"/>
              <a:cs typeface="Arial"/>
              <a:sym typeface="Arial"/>
            </a:endParaRPr>
          </a:p>
        </p:txBody>
      </p:sp>
      <p:sp>
        <p:nvSpPr>
          <p:cNvPr id="13" name="TextBox 12"/>
          <p:cNvSpPr txBox="1"/>
          <p:nvPr/>
        </p:nvSpPr>
        <p:spPr>
          <a:xfrm>
            <a:off x="3832743" y="1618251"/>
            <a:ext cx="8549986" cy="523220"/>
          </a:xfrm>
          <a:prstGeom prst="rect">
            <a:avLst/>
          </a:prstGeom>
          <a:noFill/>
        </p:spPr>
        <p:txBody>
          <a:bodyPr wrap="square" rtlCol="0">
            <a:spAutoFit/>
          </a:bodyPr>
          <a:lstStyle/>
          <a:p>
            <a:pPr lvl="0">
              <a:defRPr/>
            </a:pPr>
            <a:r>
              <a:rPr kumimoji="0" lang="en-US" sz="2800" b="1" i="0" u="none" strike="noStrike" kern="1200" cap="none" spc="0" normalizeH="0" baseline="0" noProof="0" dirty="0" err="1">
                <a:ln>
                  <a:noFill/>
                </a:ln>
                <a:solidFill>
                  <a:srgbClr val="800080"/>
                </a:solidFill>
                <a:effectLst/>
                <a:uLnTx/>
                <a:uFillTx/>
                <a:latin typeface="HP001 4 hàng" panose="020B0603050302020204" pitchFamily="34" charset="0"/>
                <a:ea typeface="HP001" panose="020B0603050302020204" pitchFamily="34" charset="0"/>
              </a:rPr>
              <a:t>Viết</a:t>
            </a:r>
            <a:r>
              <a:rPr kumimoji="0" lang="en-US" sz="2800" b="1" i="0" u="none" strike="noStrike" kern="1200" cap="none" spc="0" normalizeH="0" noProof="0" dirty="0">
                <a:ln>
                  <a:noFill/>
                </a:ln>
                <a:solidFill>
                  <a:srgbClr val="800080"/>
                </a:solidFill>
                <a:effectLst/>
                <a:uLnTx/>
                <a:uFillTx/>
                <a:latin typeface="HP001 4 hàng" panose="020B0603050302020204" pitchFamily="34" charset="0"/>
                <a:ea typeface="HP001" panose="020B0603050302020204" pitchFamily="34" charset="0"/>
              </a:rPr>
              <a:t> </a:t>
            </a:r>
            <a:r>
              <a:rPr kumimoji="0" lang="en-US" sz="2800" b="1" i="0" u="none" strike="noStrike" kern="1200" cap="none" spc="0" normalizeH="0" noProof="0" dirty="0" err="1">
                <a:ln>
                  <a:noFill/>
                </a:ln>
                <a:solidFill>
                  <a:srgbClr val="800080"/>
                </a:solidFill>
                <a:effectLst/>
                <a:uLnTx/>
                <a:uFillTx/>
                <a:latin typeface="HP001 4 hàng" panose="020B0603050302020204" pitchFamily="34" charset="0"/>
                <a:ea typeface="HP001" panose="020B0603050302020204" pitchFamily="34" charset="0"/>
              </a:rPr>
              <a:t>đoạn</a:t>
            </a:r>
            <a:r>
              <a:rPr kumimoji="0" lang="en-US" sz="2800" b="1" i="0" u="none" strike="noStrike" kern="1200" cap="none" spc="0" normalizeH="0" noProof="0" dirty="0">
                <a:ln>
                  <a:noFill/>
                </a:ln>
                <a:solidFill>
                  <a:srgbClr val="800080"/>
                </a:solidFill>
                <a:effectLst/>
                <a:uLnTx/>
                <a:uFillTx/>
                <a:latin typeface="HP001 4 hàng" panose="020B0603050302020204" pitchFamily="34" charset="0"/>
                <a:ea typeface="HP001" panose="020B0603050302020204" pitchFamily="34" charset="0"/>
              </a:rPr>
              <a:t> </a:t>
            </a:r>
            <a:r>
              <a:rPr kumimoji="0" lang="en-US" sz="2800" b="1" i="0" u="none" strike="noStrike" kern="1200" cap="none" spc="0" normalizeH="0" noProof="0" dirty="0" err="1" smtClean="0">
                <a:ln>
                  <a:noFill/>
                </a:ln>
                <a:solidFill>
                  <a:srgbClr val="800080"/>
                </a:solidFill>
                <a:effectLst/>
                <a:uLnTx/>
                <a:uFillTx/>
                <a:latin typeface="HP001 4 hàng" panose="020B0603050302020204" pitchFamily="34" charset="0"/>
                <a:ea typeface="HP001" panose="020B0603050302020204" pitchFamily="34" charset="0"/>
              </a:rPr>
              <a:t>văn</a:t>
            </a:r>
            <a:r>
              <a:rPr kumimoji="0" lang="en-US" sz="2800" b="1" i="0" u="none" strike="noStrike" kern="1200" cap="none" spc="0" normalizeH="0" noProof="0" dirty="0" smtClean="0">
                <a:ln>
                  <a:noFill/>
                </a:ln>
                <a:solidFill>
                  <a:srgbClr val="800080"/>
                </a:solidFill>
                <a:effectLst/>
                <a:uLnTx/>
                <a:uFillTx/>
                <a:latin typeface="HP001 4 hàng" panose="020B0603050302020204" pitchFamily="34" charset="0"/>
                <a:ea typeface="HP001" panose="020B0603050302020204" pitchFamily="34" charset="0"/>
              </a:rPr>
              <a:t> </a:t>
            </a:r>
            <a:r>
              <a:rPr lang="en-US" sz="2800" b="1" dirty="0" err="1" smtClean="0">
                <a:solidFill>
                  <a:srgbClr val="800080"/>
                </a:solidFill>
                <a:latin typeface="HP001 4 hàng" panose="020B0603050302020204" pitchFamily="34" charset="0"/>
                <a:ea typeface="HP001" panose="020B0603050302020204" pitchFamily="34" charset="0"/>
              </a:rPr>
              <a:t>tả</a:t>
            </a:r>
            <a:r>
              <a:rPr lang="en-US" sz="2800" b="1" dirty="0" smtClean="0">
                <a:solidFill>
                  <a:srgbClr val="800080"/>
                </a:solidFill>
                <a:latin typeface="HP001 4 hàng" panose="020B0603050302020204" pitchFamily="34" charset="0"/>
                <a:ea typeface="HP001" panose="020B0603050302020204" pitchFamily="34" charset="0"/>
              </a:rPr>
              <a:t> </a:t>
            </a:r>
            <a:r>
              <a:rPr kumimoji="0" lang="en-US" sz="2800" b="1" i="0" u="none" strike="noStrike" kern="1200" cap="none" spc="0" normalizeH="0" noProof="0" dirty="0" err="1" smtClean="0">
                <a:ln>
                  <a:noFill/>
                </a:ln>
                <a:solidFill>
                  <a:srgbClr val="800080"/>
                </a:solidFill>
                <a:effectLst/>
                <a:uLnTx/>
                <a:uFillTx/>
                <a:latin typeface="HP001 4 hàng" panose="020B0603050302020204" pitchFamily="34" charset="0"/>
                <a:ea typeface="HP001" panose="020B0603050302020204" pitchFamily="34" charset="0"/>
              </a:rPr>
              <a:t>đồ</a:t>
            </a:r>
            <a:r>
              <a:rPr kumimoji="0" lang="en-US" sz="2800" b="1" i="0" u="none" strike="noStrike" kern="1200" cap="none" spc="0" normalizeH="0" noProof="0" dirty="0" smtClean="0">
                <a:ln>
                  <a:noFill/>
                </a:ln>
                <a:solidFill>
                  <a:srgbClr val="800080"/>
                </a:solidFill>
                <a:effectLst/>
                <a:uLnTx/>
                <a:uFillTx/>
                <a:latin typeface="HP001 4 hàng" panose="020B0603050302020204" pitchFamily="34" charset="0"/>
                <a:ea typeface="HP001" panose="020B0603050302020204" pitchFamily="34" charset="0"/>
              </a:rPr>
              <a:t> </a:t>
            </a:r>
            <a:r>
              <a:rPr kumimoji="0" lang="en-US" sz="2800" b="1" i="0" u="none" strike="noStrike" kern="1200" cap="none" spc="0" normalizeH="0" noProof="0" dirty="0" err="1" smtClean="0">
                <a:ln>
                  <a:noFill/>
                </a:ln>
                <a:solidFill>
                  <a:srgbClr val="800080"/>
                </a:solidFill>
                <a:effectLst/>
                <a:uLnTx/>
                <a:uFillTx/>
                <a:latin typeface="HP001 4 hàng" panose="020B0603050302020204" pitchFamily="34" charset="0"/>
                <a:ea typeface="HP001" panose="020B0603050302020204" pitchFamily="34" charset="0"/>
              </a:rPr>
              <a:t>chơi</a:t>
            </a:r>
            <a:endParaRPr kumimoji="0" lang="en-US" sz="2800" b="1" i="0" u="none" strike="noStrike" kern="1200" cap="none" spc="0" normalizeH="0" baseline="0" noProof="0" dirty="0">
              <a:ln>
                <a:noFill/>
              </a:ln>
              <a:solidFill>
                <a:srgbClr val="800080"/>
              </a:solidFill>
              <a:effectLst/>
              <a:uLnTx/>
              <a:uFillTx/>
              <a:latin typeface="HP001 4 hàng" panose="020B0603050302020204" pitchFamily="34" charset="0"/>
              <a:ea typeface="HP001" panose="020B0603050302020204" pitchFamily="34" charset="0"/>
            </a:endParaRPr>
          </a:p>
        </p:txBody>
      </p:sp>
      <p:sp>
        <p:nvSpPr>
          <p:cNvPr id="18" name="TextBox 17">
            <a:extLst>
              <a:ext uri="{FF2B5EF4-FFF2-40B4-BE49-F238E27FC236}">
                <a16:creationId xmlns:a16="http://schemas.microsoft.com/office/drawing/2014/main" id="{241988E3-3097-4213-9FF9-5791A0A88502}"/>
              </a:ext>
            </a:extLst>
          </p:cNvPr>
          <p:cNvSpPr txBox="1"/>
          <p:nvPr/>
        </p:nvSpPr>
        <p:spPr>
          <a:xfrm>
            <a:off x="3247386" y="2646700"/>
            <a:ext cx="9086791" cy="1015791"/>
          </a:xfrm>
          <a:prstGeom prst="rect">
            <a:avLst/>
          </a:prstGeom>
          <a:noFill/>
        </p:spPr>
        <p:txBody>
          <a:bodyPr wrap="square" rtlCol="0">
            <a:spAutoFit/>
          </a:bodyPr>
          <a:lstStyle/>
          <a:p>
            <a:pPr marL="1097280" marR="0" lvl="0" indent="0" algn="l" defTabSz="685783" rtl="0" eaLnBrk="1" fontAlgn="auto" latinLnBrk="0" hangingPunct="1">
              <a:lnSpc>
                <a:spcPct val="100000"/>
              </a:lnSpc>
              <a:spcBef>
                <a:spcPts val="800"/>
              </a:spcBef>
              <a:spcAft>
                <a:spcPts val="0"/>
              </a:spcAft>
              <a:buClrTx/>
              <a:buSzTx/>
              <a:buFontTx/>
              <a:buNone/>
              <a:tabLst/>
              <a:defRPr/>
            </a:pPr>
            <a:r>
              <a:rPr kumimoji="0" lang="fr-FR" sz="2667" b="1" i="0" u="none" strike="noStrike" kern="1200" cap="none" spc="0" normalizeH="0" baseline="0" noProof="0" dirty="0">
                <a:ln>
                  <a:noFill/>
                </a:ln>
                <a:solidFill>
                  <a:srgbClr val="7030A0"/>
                </a:solidFill>
                <a:effectLst/>
                <a:uLnTx/>
                <a:uFillTx/>
                <a:latin typeface="HP001 4 hàng" panose="020B0603050302020204" pitchFamily="34" charset="0"/>
                <a:ea typeface="+mn-ea"/>
                <a:cs typeface="Arial"/>
                <a:sym typeface="Arial"/>
              </a:rPr>
              <a:t>     </a:t>
            </a:r>
            <a:r>
              <a:rPr lang="fr-FR" sz="2667" b="1" dirty="0" err="1" smtClean="0">
                <a:solidFill>
                  <a:srgbClr val="7030A0"/>
                </a:solidFill>
                <a:latin typeface="HP001 4 hàng" panose="020B0603050302020204" pitchFamily="34" charset="0"/>
                <a:cs typeface="Arial"/>
                <a:sym typeface="Arial"/>
              </a:rPr>
              <a:t>Bài</a:t>
            </a:r>
            <a:r>
              <a:rPr lang="fr-FR" sz="2667" b="1" dirty="0" smtClean="0">
                <a:solidFill>
                  <a:srgbClr val="7030A0"/>
                </a:solidFill>
                <a:latin typeface="HP001 4 hàng" panose="020B0603050302020204" pitchFamily="34" charset="0"/>
                <a:cs typeface="Arial"/>
                <a:sym typeface="Arial"/>
              </a:rPr>
              <a:t> </a:t>
            </a:r>
            <a:r>
              <a:rPr lang="fr-FR" sz="2667" b="1" dirty="0" err="1" smtClean="0">
                <a:solidFill>
                  <a:srgbClr val="7030A0"/>
                </a:solidFill>
                <a:latin typeface="HP001 4 hàng" panose="020B0603050302020204" pitchFamily="34" charset="0"/>
                <a:cs typeface="Arial"/>
                <a:sym typeface="Arial"/>
              </a:rPr>
              <a:t>làm</a:t>
            </a:r>
            <a:endParaRPr lang="fr-FR" sz="2667" b="1" dirty="0" smtClean="0">
              <a:solidFill>
                <a:srgbClr val="7030A0"/>
              </a:solidFill>
              <a:latin typeface="HP001 4 hàng" panose="020B0603050302020204" pitchFamily="34" charset="0"/>
              <a:cs typeface="Arial"/>
              <a:sym typeface="Arial"/>
            </a:endParaRPr>
          </a:p>
          <a:p>
            <a:pPr marL="1097280" marR="0" lvl="0" indent="0" algn="l" defTabSz="685783" rtl="0" eaLnBrk="1" fontAlgn="auto" latinLnBrk="0" hangingPunct="1">
              <a:lnSpc>
                <a:spcPct val="100000"/>
              </a:lnSpc>
              <a:spcBef>
                <a:spcPts val="800"/>
              </a:spcBef>
              <a:spcAft>
                <a:spcPts val="0"/>
              </a:spcAft>
              <a:buClrTx/>
              <a:buSzTx/>
              <a:buFontTx/>
              <a:buNone/>
              <a:tabLst/>
              <a:defRPr/>
            </a:pPr>
            <a:endParaRPr kumimoji="0" lang="fr-FR" sz="2667" b="1" i="0" u="none" strike="noStrike" kern="1200" cap="none" spc="0" normalizeH="0" baseline="0" noProof="0" dirty="0">
              <a:ln>
                <a:noFill/>
              </a:ln>
              <a:solidFill>
                <a:srgbClr val="7030A0"/>
              </a:solidFill>
              <a:effectLst/>
              <a:uLnTx/>
              <a:uFillTx/>
              <a:latin typeface="HP001 4 hàng" panose="020B0603050302020204" pitchFamily="34" charset="0"/>
              <a:ea typeface="+mn-ea"/>
              <a:cs typeface="Arial"/>
              <a:sym typeface="Arial"/>
            </a:endParaRPr>
          </a:p>
        </p:txBody>
      </p:sp>
    </p:spTree>
    <p:extLst>
      <p:ext uri="{BB962C8B-B14F-4D97-AF65-F5344CB8AC3E}">
        <p14:creationId xmlns:p14="http://schemas.microsoft.com/office/powerpoint/2010/main" val="13836878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96CC212-4BDA-4692-B8D7-40BD9FD66315}"/>
              </a:ext>
            </a:extLst>
          </p:cNvPr>
          <p:cNvSpPr txBox="1"/>
          <p:nvPr/>
        </p:nvSpPr>
        <p:spPr>
          <a:xfrm>
            <a:off x="748145" y="368135"/>
            <a:ext cx="9595263" cy="1077218"/>
          </a:xfrm>
          <a:prstGeom prst="rect">
            <a:avLst/>
          </a:prstGeom>
          <a:noFill/>
        </p:spPr>
        <p:txBody>
          <a:bodyPr wrap="square" rtlCol="0">
            <a:spAutoFit/>
          </a:bodyPr>
          <a:lstStyle/>
          <a:p>
            <a:pPr algn="ctr"/>
            <a:r>
              <a:rPr lang="en-US" sz="3200" dirty="0">
                <a:latin typeface="Arial-Rounded" panose="020B0500000000000000" pitchFamily="34" charset="0"/>
                <a:ea typeface="Arial-Rounded" panose="020B0500000000000000" pitchFamily="34" charset="0"/>
                <a:cs typeface="Arial-Rounded" panose="020B0500000000000000" pitchFamily="34" charset="0"/>
              </a:rPr>
              <a:t>1. </a:t>
            </a:r>
            <a:r>
              <a:rPr lang="en-US" sz="3200" dirty="0" err="1">
                <a:latin typeface="Arial-Rounded" panose="020B0500000000000000" pitchFamily="34" charset="0"/>
                <a:ea typeface="Arial-Rounded" panose="020B0500000000000000" pitchFamily="34" charset="0"/>
                <a:cs typeface="Arial-Rounded" panose="020B0500000000000000" pitchFamily="34" charset="0"/>
              </a:rPr>
              <a:t>Tìm</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đọc</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một</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bài</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thơ</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hoặc</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một</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bài</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đồng</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dao</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về</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một</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đồ</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chơi</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trò</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chơi</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p>
        </p:txBody>
      </p:sp>
      <p:pic>
        <p:nvPicPr>
          <p:cNvPr id="3" name="Picture 2">
            <a:extLst>
              <a:ext uri="{FF2B5EF4-FFF2-40B4-BE49-F238E27FC236}">
                <a16:creationId xmlns:a16="http://schemas.microsoft.com/office/drawing/2014/main" id="{BE5D7445-5A20-4190-B54D-B2D1C6F92290}"/>
              </a:ext>
            </a:extLst>
          </p:cNvPr>
          <p:cNvPicPr>
            <a:picLocks noChangeAspect="1"/>
          </p:cNvPicPr>
          <p:nvPr/>
        </p:nvPicPr>
        <p:blipFill>
          <a:blip r:embed="rId4"/>
          <a:stretch>
            <a:fillRect/>
          </a:stretch>
        </p:blipFill>
        <p:spPr>
          <a:xfrm>
            <a:off x="1092530" y="1864427"/>
            <a:ext cx="4215740" cy="4773880"/>
          </a:xfrm>
          <a:prstGeom prst="rect">
            <a:avLst/>
          </a:prstGeom>
        </p:spPr>
      </p:pic>
      <p:pic>
        <p:nvPicPr>
          <p:cNvPr id="4" name="Picture 3">
            <a:extLst>
              <a:ext uri="{FF2B5EF4-FFF2-40B4-BE49-F238E27FC236}">
                <a16:creationId xmlns:a16="http://schemas.microsoft.com/office/drawing/2014/main" id="{A5823633-4568-467A-98C9-8FDE78625EE6}"/>
              </a:ext>
            </a:extLst>
          </p:cNvPr>
          <p:cNvPicPr>
            <a:picLocks noChangeAspect="1"/>
          </p:cNvPicPr>
          <p:nvPr/>
        </p:nvPicPr>
        <p:blipFill>
          <a:blip r:embed="rId5"/>
          <a:stretch>
            <a:fillRect/>
          </a:stretch>
        </p:blipFill>
        <p:spPr>
          <a:xfrm>
            <a:off x="5956031" y="1864427"/>
            <a:ext cx="3864863" cy="4759036"/>
          </a:xfrm>
          <a:prstGeom prst="rect">
            <a:avLst/>
          </a:prstGeom>
        </p:spPr>
      </p:pic>
    </p:spTree>
    <p:extLst>
      <p:ext uri="{BB962C8B-B14F-4D97-AF65-F5344CB8AC3E}">
        <p14:creationId xmlns:p14="http://schemas.microsoft.com/office/powerpoint/2010/main" val="1604985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7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3.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241</TotalTime>
  <Words>249</Words>
  <Application>Microsoft Office PowerPoint</Application>
  <PresentationFormat>Widescreen</PresentationFormat>
  <Paragraphs>26</Paragraphs>
  <Slides>9</Slides>
  <Notes>1</Notes>
  <HiddenSlides>0</HiddenSlides>
  <MMClips>2</MMClips>
  <ScaleCrop>false</ScaleCrop>
  <HeadingPairs>
    <vt:vector size="6" baseType="variant">
      <vt:variant>
        <vt:lpstr>Fonts Used</vt:lpstr>
      </vt:variant>
      <vt:variant>
        <vt:i4>16</vt:i4>
      </vt:variant>
      <vt:variant>
        <vt:lpstr>Theme</vt:lpstr>
      </vt:variant>
      <vt:variant>
        <vt:i4>4</vt:i4>
      </vt:variant>
      <vt:variant>
        <vt:lpstr>Slide Titles</vt:lpstr>
      </vt:variant>
      <vt:variant>
        <vt:i4>9</vt:i4>
      </vt:variant>
    </vt:vector>
  </HeadingPairs>
  <TitlesOfParts>
    <vt:vector size="29" baseType="lpstr">
      <vt:lpstr>Microsoft YaHei</vt:lpstr>
      <vt:lpstr>Arial</vt:lpstr>
      <vt:lpstr>Arial-Rounded</vt:lpstr>
      <vt:lpstr>Calibri</vt:lpstr>
      <vt:lpstr>Calibri Light</vt:lpstr>
      <vt:lpstr>HP001</vt:lpstr>
      <vt:lpstr>HP001 4 hàng</vt:lpstr>
      <vt:lpstr>HP001 4H</vt:lpstr>
      <vt:lpstr>Montserrat</vt:lpstr>
      <vt:lpstr>Montserrat Medium</vt:lpstr>
      <vt:lpstr>Nunito</vt:lpstr>
      <vt:lpstr>Nunito SemiBold</vt:lpstr>
      <vt:lpstr>Roboto</vt:lpstr>
      <vt:lpstr>Times New Roman</vt:lpstr>
      <vt:lpstr>Trebuchet MS</vt:lpstr>
      <vt:lpstr>Wingdings 3</vt:lpstr>
      <vt:lpstr>7_Office Theme</vt:lpstr>
      <vt:lpstr>1_Facet</vt:lpstr>
      <vt:lpstr>Facet</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Admin</cp:lastModifiedBy>
  <cp:revision>45</cp:revision>
  <dcterms:created xsi:type="dcterms:W3CDTF">2021-05-27T02:02:39Z</dcterms:created>
  <dcterms:modified xsi:type="dcterms:W3CDTF">2021-12-03T01:08:17Z</dcterms:modified>
</cp:coreProperties>
</file>