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701" r:id="rId2"/>
  </p:sldMasterIdLst>
  <p:sldIdLst>
    <p:sldId id="282" r:id="rId3"/>
    <p:sldId id="331" r:id="rId4"/>
    <p:sldId id="326" r:id="rId5"/>
    <p:sldId id="327" r:id="rId6"/>
    <p:sldId id="328" r:id="rId7"/>
    <p:sldId id="330" r:id="rId8"/>
    <p:sldId id="329" r:id="rId9"/>
    <p:sldId id="332" r:id="rId10"/>
  </p:sldIdLst>
  <p:sldSz cx="12192000" cy="6858000"/>
  <p:notesSz cx="6858000" cy="9144000"/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F3F"/>
    <a:srgbClr val="E46C0A"/>
    <a:srgbClr val="72CFFB"/>
    <a:srgbClr val="F9F398"/>
    <a:srgbClr val="D6E391"/>
    <a:srgbClr val="FFFAC2"/>
    <a:srgbClr val="C0504D"/>
    <a:srgbClr val="03ABEE"/>
    <a:srgbClr val="F8B1A9"/>
    <a:srgbClr val="FECE4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803" autoAdjust="0"/>
    <p:restoredTop sz="94364" autoAdjust="0"/>
  </p:normalViewPr>
  <p:slideViewPr>
    <p:cSldViewPr snapToGrid="0">
      <p:cViewPr varScale="1">
        <p:scale>
          <a:sx n="70" d="100"/>
          <a:sy n="70" d="100"/>
        </p:scale>
        <p:origin x="32" y="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presProps" Target="presProps.xml"/><Relationship Id="rId5" Type="http://schemas.openxmlformats.org/officeDocument/2006/relationships/slide" Target="slides/slide3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Layouts/_rels/slideLayout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Layouts/_rels/slideLayout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Layouts/_rels/slideLayout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896619" y="1603301"/>
            <a:ext cx="9867486" cy="4770499"/>
            <a:chOff x="741115" y="865258"/>
            <a:chExt cx="7691377" cy="4010102"/>
          </a:xfrm>
          <a:solidFill>
            <a:schemeClr val="accent5">
              <a:lumMod val="75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3129031" y="865258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741115" y="1203950"/>
              <a:ext cx="7691377" cy="3671410"/>
              <a:chOff x="741115" y="1203950"/>
              <a:chExt cx="7691377" cy="367141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741115" y="1503410"/>
                <a:ext cx="7691377" cy="33719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766314" y="1203950"/>
                <a:ext cx="2028300" cy="156548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5124801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1310159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3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896619" y="1566374"/>
            <a:ext cx="9867486" cy="4807426"/>
            <a:chOff x="741115" y="853968"/>
            <a:chExt cx="7691377" cy="4021392"/>
          </a:xfrm>
          <a:solidFill>
            <a:schemeClr val="accent3"/>
          </a:solidFill>
        </p:grpSpPr>
        <p:sp>
          <p:nvSpPr>
            <p:cNvPr id="294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3121100" y="853968"/>
              <a:ext cx="3397427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95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741115" y="1203950"/>
              <a:ext cx="7691377" cy="3671410"/>
              <a:chOff x="741115" y="1203950"/>
              <a:chExt cx="7691377" cy="3671410"/>
            </a:xfrm>
            <a:grpFill/>
          </p:grpSpPr>
          <p:sp>
            <p:nvSpPr>
              <p:cNvPr id="296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741115" y="1503410"/>
                <a:ext cx="7691377" cy="33719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7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766314" y="1203950"/>
                <a:ext cx="2028300" cy="156548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8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0761993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010" y="212261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61091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1683254" y="345750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3813587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</p:bld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3757633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38" grpId="0"/>
    </p:bld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604226" y="1596479"/>
            <a:ext cx="47520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9837853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24" grpId="0"/>
    </p:bld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5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B2CB7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226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8064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227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F3575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2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22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2" name="TextBox 291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642720" y="1503378"/>
            <a:ext cx="472820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500" dirty="0" smtClean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accent6">
                    <a:lumMod val="60000"/>
                    <a:lumOff val="40000"/>
                  </a:schemeClr>
                </a:solidFill>
                <a:latin typeface="+mj-lt"/>
              </a:rPr>
              <a:t>TRÒ</a:t>
            </a:r>
            <a:r>
              <a:rPr lang="en-US" sz="11500" baseline="0" dirty="0" smtClean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accent6">
                    <a:lumMod val="60000"/>
                    <a:lumOff val="40000"/>
                  </a:schemeClr>
                </a:solidFill>
                <a:latin typeface="+mj-lt"/>
              </a:rPr>
              <a:t> CHƠI</a:t>
            </a:r>
            <a:endParaRPr lang="vi-VN" sz="11500" dirty="0">
              <a:ln>
                <a:solidFill>
                  <a:schemeClr val="accent6">
                    <a:lumMod val="50000"/>
                  </a:schemeClr>
                </a:solidFill>
              </a:ln>
              <a:solidFill>
                <a:schemeClr val="accent6">
                  <a:lumMod val="60000"/>
                  <a:lumOff val="40000"/>
                </a:schemeClr>
              </a:solidFill>
              <a:latin typeface="+mj-lt"/>
            </a:endParaRPr>
          </a:p>
        </p:txBody>
      </p:sp>
      <p:grpSp>
        <p:nvGrpSpPr>
          <p:cNvPr id="293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 flipH="1">
            <a:off x="7919467" y="3656003"/>
            <a:ext cx="1245605" cy="2486166"/>
            <a:chOff x="961250" y="234750"/>
            <a:chExt cx="1222525" cy="2320700"/>
          </a:xfrm>
        </p:grpSpPr>
        <p:sp>
          <p:nvSpPr>
            <p:cNvPr id="294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18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41311782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2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9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" grpId="0" animBg="1"/>
      <p:bldP spid="226" grpId="0" animBg="1"/>
      <p:bldP spid="227" grpId="0" animBg="1"/>
      <p:bldP spid="292" grpId="0"/>
    </p:bld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8" name="Picture 9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9345" y="364703"/>
            <a:ext cx="2069886" cy="10349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05065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7" name="Picture 96" descr="C:\Users\TUAN\Downloads\Luyện tập 1.png">
            <a:extLst>
              <a:ext uri="{FF2B5EF4-FFF2-40B4-BE49-F238E27FC236}">
                <a16:creationId xmlns:a16="http://schemas.microsoft.com/office/drawing/2014/main" id="{439545A9-2DD8-4B85-AB11-A53FA02BA77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5396" y="450429"/>
            <a:ext cx="2237784" cy="86349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4363059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7" name="Picture 6" descr="Không có mô tả.">
            <a:extLst>
              <a:ext uri="{FF2B5EF4-FFF2-40B4-BE49-F238E27FC236}">
                <a16:creationId xmlns:a16="http://schemas.microsoft.com/office/drawing/2014/main" id="{9B856AB9-7D07-45DD-A088-BE4905E4547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clrChange>
              <a:clrFrom>
                <a:srgbClr val="F7FBFB"/>
              </a:clrFrom>
              <a:clrTo>
                <a:srgbClr val="F7FBFB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013" y="438261"/>
            <a:ext cx="2330549" cy="8878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040430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8" name="Picture 9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396" y="357971"/>
            <a:ext cx="2325467" cy="1162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64486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28623112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6" grpId="0"/>
    </p:bld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697449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>
  <p:cSld name="2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5F0B98-6806-4E5A-AF36-1A599EA8F3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BB575B3-456E-4BC5-9E8A-935920C8A5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4970E6E-3D3A-4094-B7AB-5E51EF91889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C0CCC1F2-EC4C-438A-A626-EF38FEB19E62}" type="datetimeFigureOut">
              <a:rPr kumimoji="0" lang="en-US" sz="1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12/15/2021</a:t>
            </a:fld>
            <a:endParaRPr kumimoji="0" lang="en-US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58DAD1E-B1EC-4442-91F3-A1B93E7004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2BFAE14-20AD-4F99-B50F-F8A5DB4E29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F9B525D6-B33C-4B02-B16B-D7EC1E9A098D}" type="slidenum">
              <a:rPr kumimoji="0" lang="en-US" sz="1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‹#›</a:t>
            </a:fld>
            <a:endParaRPr kumimoji="0" lang="en-US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pic>
        <p:nvPicPr>
          <p:cNvPr id="7" name="image 101">
            <a:extLst>
              <a:ext uri="{FF2B5EF4-FFF2-40B4-BE49-F238E27FC236}">
                <a16:creationId xmlns:a16="http://schemas.microsoft.com/office/drawing/2014/main" id="{F5619E5B-F788-4415-BCE7-377433451BE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12192002" cy="6858001"/>
          </a:xfrm>
          <a:prstGeom prst="rect">
            <a:avLst/>
          </a:prstGeom>
        </p:spPr>
      </p:pic>
      <p:sp>
        <p:nvSpPr>
          <p:cNvPr id="8" name="任意形状 34">
            <a:extLst>
              <a:ext uri="{FF2B5EF4-FFF2-40B4-BE49-F238E27FC236}">
                <a16:creationId xmlns:a16="http://schemas.microsoft.com/office/drawing/2014/main" id="{C14C9137-2D10-424B-A009-7AC8617014CB}"/>
              </a:ext>
            </a:extLst>
          </p:cNvPr>
          <p:cNvSpPr/>
          <p:nvPr userDrawn="1"/>
        </p:nvSpPr>
        <p:spPr>
          <a:xfrm>
            <a:off x="10059219" y="4741024"/>
            <a:ext cx="3074912" cy="3074912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  <a:sym typeface="Arial"/>
            </a:endParaRPr>
          </a:p>
        </p:txBody>
      </p:sp>
      <p:sp>
        <p:nvSpPr>
          <p:cNvPr id="9" name="矩形 7">
            <a:extLst>
              <a:ext uri="{FF2B5EF4-FFF2-40B4-BE49-F238E27FC236}">
                <a16:creationId xmlns:a16="http://schemas.microsoft.com/office/drawing/2014/main" id="{9716026E-F2E9-43B9-ACD3-D607B1334955}"/>
              </a:ext>
            </a:extLst>
          </p:cNvPr>
          <p:cNvSpPr/>
          <p:nvPr userDrawn="1"/>
        </p:nvSpPr>
        <p:spPr>
          <a:xfrm>
            <a:off x="1538273" y="1186048"/>
            <a:ext cx="9398018" cy="4774400"/>
          </a:xfrm>
          <a:prstGeom prst="rect">
            <a:avLst/>
          </a:prstGeom>
          <a:solidFill>
            <a:srgbClr val="FDCE66"/>
          </a:solidFill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  <a:sym typeface="Arial"/>
            </a:endParaRPr>
          </a:p>
        </p:txBody>
      </p:sp>
      <p:sp>
        <p:nvSpPr>
          <p:cNvPr id="10" name="矩形 5">
            <a:extLst>
              <a:ext uri="{FF2B5EF4-FFF2-40B4-BE49-F238E27FC236}">
                <a16:creationId xmlns:a16="http://schemas.microsoft.com/office/drawing/2014/main" id="{80AB0848-6063-41B9-888E-A6A8F3A902CB}"/>
              </a:ext>
            </a:extLst>
          </p:cNvPr>
          <p:cNvSpPr/>
          <p:nvPr userDrawn="1"/>
        </p:nvSpPr>
        <p:spPr>
          <a:xfrm>
            <a:off x="1247965" y="885551"/>
            <a:ext cx="9531354" cy="4987524"/>
          </a:xfrm>
          <a:prstGeom prst="rect">
            <a:avLst/>
          </a:prstGeom>
          <a:solidFill>
            <a:srgbClr val="039373"/>
          </a:solidFill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  <a:sym typeface="Arial"/>
            </a:endParaRPr>
          </a:p>
        </p:txBody>
      </p:sp>
      <p:sp>
        <p:nvSpPr>
          <p:cNvPr id="11" name="矩形 8">
            <a:extLst>
              <a:ext uri="{FF2B5EF4-FFF2-40B4-BE49-F238E27FC236}">
                <a16:creationId xmlns:a16="http://schemas.microsoft.com/office/drawing/2014/main" id="{05E1C943-43C2-45EC-9F62-0A38D90A0B7F}"/>
              </a:ext>
            </a:extLst>
          </p:cNvPr>
          <p:cNvSpPr/>
          <p:nvPr userDrawn="1"/>
        </p:nvSpPr>
        <p:spPr>
          <a:xfrm>
            <a:off x="867966" y="5630648"/>
            <a:ext cx="10456068" cy="482200"/>
          </a:xfrm>
          <a:prstGeom prst="rect">
            <a:avLst/>
          </a:prstGeom>
          <a:solidFill>
            <a:srgbClr val="DAA16D"/>
          </a:solidFill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  <a:sym typeface="Arial"/>
            </a:endParaRPr>
          </a:p>
        </p:txBody>
      </p:sp>
      <p:pic>
        <p:nvPicPr>
          <p:cNvPr id="12" name="图片 13">
            <a:extLst>
              <a:ext uri="{FF2B5EF4-FFF2-40B4-BE49-F238E27FC236}">
                <a16:creationId xmlns:a16="http://schemas.microsoft.com/office/drawing/2014/main" id="{E35B7810-C6CA-4B43-BF87-92A05633EE7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8100000">
            <a:off x="1457379" y="5086237"/>
            <a:ext cx="971344" cy="972754"/>
          </a:xfrm>
          <a:prstGeom prst="rect">
            <a:avLst/>
          </a:prstGeom>
        </p:spPr>
      </p:pic>
      <p:sp>
        <p:nvSpPr>
          <p:cNvPr id="13" name="椭圆 14">
            <a:extLst>
              <a:ext uri="{FF2B5EF4-FFF2-40B4-BE49-F238E27FC236}">
                <a16:creationId xmlns:a16="http://schemas.microsoft.com/office/drawing/2014/main" id="{6047DAB5-B329-4A18-A0D9-69C5C3BD7D3C}"/>
              </a:ext>
            </a:extLst>
          </p:cNvPr>
          <p:cNvSpPr/>
          <p:nvPr userDrawn="1"/>
        </p:nvSpPr>
        <p:spPr>
          <a:xfrm>
            <a:off x="193568" y="344264"/>
            <a:ext cx="947231" cy="947231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  <a:sym typeface="Arial"/>
            </a:endParaRPr>
          </a:p>
        </p:txBody>
      </p:sp>
      <p:pic>
        <p:nvPicPr>
          <p:cNvPr id="14" name="图片 29">
            <a:extLst>
              <a:ext uri="{FF2B5EF4-FFF2-40B4-BE49-F238E27FC236}">
                <a16:creationId xmlns:a16="http://schemas.microsoft.com/office/drawing/2014/main" id="{EACEA673-F397-42C2-840F-E109E4EC8730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 rot="2700000">
            <a:off x="10352336" y="4602419"/>
            <a:ext cx="602779" cy="1767959"/>
          </a:xfrm>
          <a:prstGeom prst="rect">
            <a:avLst/>
          </a:prstGeom>
        </p:spPr>
      </p:pic>
      <p:pic>
        <p:nvPicPr>
          <p:cNvPr id="15" name="image 102">
            <a:extLst>
              <a:ext uri="{FF2B5EF4-FFF2-40B4-BE49-F238E27FC236}">
                <a16:creationId xmlns:a16="http://schemas.microsoft.com/office/drawing/2014/main" id="{8DFADF00-A5EA-4AA8-88EF-F98171658C84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rcRect/>
          <a:stretch>
            <a:fillRect/>
          </a:stretch>
        </p:blipFill>
        <p:spPr>
          <a:xfrm>
            <a:off x="11213302" y="343752"/>
            <a:ext cx="933436" cy="698048"/>
          </a:xfrm>
          <a:prstGeom prst="rect">
            <a:avLst/>
          </a:prstGeom>
        </p:spPr>
      </p:pic>
      <p:sp>
        <p:nvSpPr>
          <p:cNvPr id="16" name="椭圆 24">
            <a:extLst>
              <a:ext uri="{FF2B5EF4-FFF2-40B4-BE49-F238E27FC236}">
                <a16:creationId xmlns:a16="http://schemas.microsoft.com/office/drawing/2014/main" id="{EA6C425B-7238-4DD9-B228-6700E4407813}"/>
              </a:ext>
            </a:extLst>
          </p:cNvPr>
          <p:cNvSpPr/>
          <p:nvPr userDrawn="1"/>
        </p:nvSpPr>
        <p:spPr>
          <a:xfrm>
            <a:off x="11539852" y="750714"/>
            <a:ext cx="572351" cy="572351"/>
          </a:xfrm>
          <a:prstGeom prst="ellipse">
            <a:avLst/>
          </a:prstGeom>
          <a:solidFill>
            <a:srgbClr val="F99450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  <a:sym typeface="Arial"/>
            </a:endParaRPr>
          </a:p>
        </p:txBody>
      </p:sp>
      <p:sp>
        <p:nvSpPr>
          <p:cNvPr id="17" name="椭圆 36">
            <a:extLst>
              <a:ext uri="{FF2B5EF4-FFF2-40B4-BE49-F238E27FC236}">
                <a16:creationId xmlns:a16="http://schemas.microsoft.com/office/drawing/2014/main" id="{4EC2650B-0F3B-447D-83AA-A966A9988A02}"/>
              </a:ext>
            </a:extLst>
          </p:cNvPr>
          <p:cNvSpPr/>
          <p:nvPr userDrawn="1"/>
        </p:nvSpPr>
        <p:spPr>
          <a:xfrm>
            <a:off x="254897" y="6059218"/>
            <a:ext cx="572351" cy="572351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  <a:sym typeface="Arial"/>
            </a:endParaRPr>
          </a:p>
        </p:txBody>
      </p:sp>
      <p:sp>
        <p:nvSpPr>
          <p:cNvPr id="18" name="椭圆 37">
            <a:extLst>
              <a:ext uri="{FF2B5EF4-FFF2-40B4-BE49-F238E27FC236}">
                <a16:creationId xmlns:a16="http://schemas.microsoft.com/office/drawing/2014/main" id="{481AEDB8-B1A6-4129-BC93-70B0544013BB}"/>
              </a:ext>
            </a:extLst>
          </p:cNvPr>
          <p:cNvSpPr/>
          <p:nvPr userDrawn="1"/>
        </p:nvSpPr>
        <p:spPr>
          <a:xfrm>
            <a:off x="689352" y="4237643"/>
            <a:ext cx="359356" cy="359356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  <a:sym typeface="Arial"/>
            </a:endParaRPr>
          </a:p>
        </p:txBody>
      </p:sp>
      <p:grpSp>
        <p:nvGrpSpPr>
          <p:cNvPr id="19" name="组合 6">
            <a:extLst>
              <a:ext uri="{FF2B5EF4-FFF2-40B4-BE49-F238E27FC236}">
                <a16:creationId xmlns:a16="http://schemas.microsoft.com/office/drawing/2014/main" id="{A0BC39FD-4813-49FA-9DA6-0CF2EBE8656C}"/>
              </a:ext>
            </a:extLst>
          </p:cNvPr>
          <p:cNvGrpSpPr/>
          <p:nvPr userDrawn="1"/>
        </p:nvGrpSpPr>
        <p:grpSpPr>
          <a:xfrm>
            <a:off x="2843213" y="5216309"/>
            <a:ext cx="1014412" cy="414337"/>
            <a:chOff x="2843213" y="5216309"/>
            <a:chExt cx="1014412" cy="414337"/>
          </a:xfrm>
        </p:grpSpPr>
        <p:sp>
          <p:nvSpPr>
            <p:cNvPr id="20" name="圆角矩形 38">
              <a:extLst>
                <a:ext uri="{FF2B5EF4-FFF2-40B4-BE49-F238E27FC236}">
                  <a16:creationId xmlns:a16="http://schemas.microsoft.com/office/drawing/2014/main" id="{AA2D5A7F-B74D-494D-813D-6361C99C4569}"/>
                </a:ext>
              </a:extLst>
            </p:cNvPr>
            <p:cNvSpPr/>
            <p:nvPr/>
          </p:nvSpPr>
          <p:spPr>
            <a:xfrm>
              <a:off x="2843213" y="5216311"/>
              <a:ext cx="1014412" cy="414335"/>
            </a:xfrm>
            <a:prstGeom prst="roundRect">
              <a:avLst/>
            </a:prstGeom>
            <a:solidFill>
              <a:schemeClr val="bg1"/>
            </a:solidFill>
            <a:ln w="63500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  <a:sym typeface="Arial"/>
              </a:endParaRPr>
            </a:p>
          </p:txBody>
        </p:sp>
        <p:sp>
          <p:nvSpPr>
            <p:cNvPr id="21" name="圆角矩形 39">
              <a:extLst>
                <a:ext uri="{FF2B5EF4-FFF2-40B4-BE49-F238E27FC236}">
                  <a16:creationId xmlns:a16="http://schemas.microsoft.com/office/drawing/2014/main" id="{D7894BD1-88DD-4FC8-BCB6-2922907AA46A}"/>
                </a:ext>
              </a:extLst>
            </p:cNvPr>
            <p:cNvSpPr/>
            <p:nvPr/>
          </p:nvSpPr>
          <p:spPr>
            <a:xfrm>
              <a:off x="2843213" y="5216309"/>
              <a:ext cx="1014412" cy="144000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  <a:ln w="63500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  <a:sym typeface="Arial"/>
              </a:endParaRPr>
            </a:p>
          </p:txBody>
        </p:sp>
      </p:grpSp>
      <p:sp>
        <p:nvSpPr>
          <p:cNvPr id="22" name="圆角矩形 40">
            <a:extLst>
              <a:ext uri="{FF2B5EF4-FFF2-40B4-BE49-F238E27FC236}">
                <a16:creationId xmlns:a16="http://schemas.microsoft.com/office/drawing/2014/main" id="{3B8CAB01-2B7D-4D0B-9578-C612F98A27B9}"/>
              </a:ext>
            </a:extLst>
          </p:cNvPr>
          <p:cNvSpPr/>
          <p:nvPr userDrawn="1"/>
        </p:nvSpPr>
        <p:spPr>
          <a:xfrm>
            <a:off x="4064370" y="5437766"/>
            <a:ext cx="528638" cy="18000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  <a:sym typeface="Arial"/>
            </a:endParaRPr>
          </a:p>
        </p:txBody>
      </p:sp>
      <p:sp>
        <p:nvSpPr>
          <p:cNvPr id="23" name="圆角矩形 41">
            <a:extLst>
              <a:ext uri="{FF2B5EF4-FFF2-40B4-BE49-F238E27FC236}">
                <a16:creationId xmlns:a16="http://schemas.microsoft.com/office/drawing/2014/main" id="{0C186285-9E91-4691-86D3-E46A74193EC4}"/>
              </a:ext>
            </a:extLst>
          </p:cNvPr>
          <p:cNvSpPr/>
          <p:nvPr userDrawn="1"/>
        </p:nvSpPr>
        <p:spPr>
          <a:xfrm>
            <a:off x="4764458" y="5437766"/>
            <a:ext cx="528638" cy="180000"/>
          </a:xfrm>
          <a:prstGeom prst="roundRect">
            <a:avLst/>
          </a:prstGeom>
          <a:solidFill>
            <a:schemeClr val="bg1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  <a:sym typeface="Arial"/>
            </a:endParaRPr>
          </a:p>
        </p:txBody>
      </p:sp>
      <p:sp>
        <p:nvSpPr>
          <p:cNvPr id="24" name="圆角矩形 42">
            <a:extLst>
              <a:ext uri="{FF2B5EF4-FFF2-40B4-BE49-F238E27FC236}">
                <a16:creationId xmlns:a16="http://schemas.microsoft.com/office/drawing/2014/main" id="{A2705D01-A040-4E4A-883D-4BD5C29C021A}"/>
              </a:ext>
            </a:extLst>
          </p:cNvPr>
          <p:cNvSpPr/>
          <p:nvPr userDrawn="1"/>
        </p:nvSpPr>
        <p:spPr>
          <a:xfrm>
            <a:off x="8536358" y="5437766"/>
            <a:ext cx="528638" cy="180000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  <a:sym typeface="Arial"/>
            </a:endParaRPr>
          </a:p>
        </p:txBody>
      </p:sp>
      <p:sp>
        <p:nvSpPr>
          <p:cNvPr id="27" name="椭圆 23">
            <a:extLst>
              <a:ext uri="{FF2B5EF4-FFF2-40B4-BE49-F238E27FC236}">
                <a16:creationId xmlns:a16="http://schemas.microsoft.com/office/drawing/2014/main" id="{9EEF6288-0955-47AE-970F-1BDC347335AB}"/>
              </a:ext>
            </a:extLst>
          </p:cNvPr>
          <p:cNvSpPr/>
          <p:nvPr userDrawn="1"/>
        </p:nvSpPr>
        <p:spPr>
          <a:xfrm>
            <a:off x="1864528" y="304122"/>
            <a:ext cx="359136" cy="359136"/>
          </a:xfrm>
          <a:prstGeom prst="ellipse">
            <a:avLst/>
          </a:prstGeom>
          <a:solidFill>
            <a:srgbClr val="BD9EE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  <a:sym typeface="Arial"/>
            </a:endParaRPr>
          </a:p>
        </p:txBody>
      </p:sp>
      <p:sp>
        <p:nvSpPr>
          <p:cNvPr id="28" name="椭圆 25">
            <a:extLst>
              <a:ext uri="{FF2B5EF4-FFF2-40B4-BE49-F238E27FC236}">
                <a16:creationId xmlns:a16="http://schemas.microsoft.com/office/drawing/2014/main" id="{88A16611-3149-4D32-ADB6-394BBDB68EAE}"/>
              </a:ext>
            </a:extLst>
          </p:cNvPr>
          <p:cNvSpPr/>
          <p:nvPr userDrawn="1"/>
        </p:nvSpPr>
        <p:spPr>
          <a:xfrm>
            <a:off x="10059219" y="483690"/>
            <a:ext cx="359136" cy="359136"/>
          </a:xfrm>
          <a:prstGeom prst="ellipse">
            <a:avLst/>
          </a:prstGeom>
          <a:solidFill>
            <a:srgbClr val="F99450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8886637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6">
              <a:lumMod val="60000"/>
              <a:lumOff val="40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D2819940-F204-450A-ACE4-C1FAA7496E24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932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4428040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5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5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5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sp>
        <p:nvSpPr>
          <p:cNvPr id="235" name="TextBox 234">
            <a:extLst>
              <a:ext uri="{FF2B5EF4-FFF2-40B4-BE49-F238E27FC236}">
                <a16:creationId xmlns:a16="http://schemas.microsoft.com/office/drawing/2014/main" id="{1E4DED0B-3FCF-4DB8-8C88-6AED41C3D872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11500" b="0" i="0" u="none" strike="noStrike" kern="0" cap="none" spc="0" normalizeH="0" baseline="0" noProof="0" dirty="0">
                <a:ln>
                  <a:noFill/>
                </a:ln>
                <a:solidFill>
                  <a:srgbClr val="F79646">
                    <a:lumMod val="50000"/>
                  </a:srgbClr>
                </a:solidFill>
                <a:effectLst/>
                <a:uLnTx/>
                <a:uFillTx/>
                <a:latin typeface="UTM Cookies"/>
                <a:ea typeface="+mn-ea"/>
                <a:cs typeface="Arial"/>
                <a:sym typeface="Arial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35703162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500"/>
                            </p:stCondLst>
                            <p:childTnLst>
                              <p:par>
                                <p:cTn id="3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500"/>
                            </p:stCondLst>
                            <p:childTnLst>
                              <p:par>
                                <p:cTn id="3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1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5" grpId="0"/>
    </p:bld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5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5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5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235" name="TextBox 234">
            <a:extLst>
              <a:ext uri="{FF2B5EF4-FFF2-40B4-BE49-F238E27FC236}">
                <a16:creationId xmlns:a16="http://schemas.microsoft.com/office/drawing/2014/main" id="{1E4DED0B-3FCF-4DB8-8C88-6AED41C3D872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11500" b="0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UTM Cookies"/>
                <a:ea typeface="+mn-ea"/>
                <a:cs typeface="Arial"/>
                <a:sym typeface="Arial"/>
              </a:rPr>
              <a:t>HOẠT ĐỘNG</a:t>
            </a:r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706473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5" grpId="0"/>
      <p:bldP spid="295" grpId="0" animBg="1"/>
      <p:bldP spid="296" grpId="0" animBg="1"/>
    </p:bld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5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5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5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235" name="TextBox 234">
            <a:extLst>
              <a:ext uri="{FF2B5EF4-FFF2-40B4-BE49-F238E27FC236}">
                <a16:creationId xmlns:a16="http://schemas.microsoft.com/office/drawing/2014/main" id="{1E4DED0B-3FCF-4DB8-8C88-6AED41C3D872}"/>
              </a:ext>
            </a:extLst>
          </p:cNvPr>
          <p:cNvSpPr txBox="1"/>
          <p:nvPr userDrawn="1"/>
        </p:nvSpPr>
        <p:spPr>
          <a:xfrm>
            <a:off x="3615997" y="1557579"/>
            <a:ext cx="47520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11500" b="0" i="0" u="none" strike="noStrike" kern="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Cookies"/>
                <a:ea typeface="+mn-ea"/>
                <a:cs typeface="Arial"/>
                <a:sym typeface="Arial"/>
              </a:rPr>
              <a:t>LUYỆN TẬP</a:t>
            </a:r>
            <a:endParaRPr kumimoji="0" lang="vi-VN" sz="11500" b="0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UTM Cookies"/>
              <a:ea typeface="+mn-ea"/>
              <a:cs typeface="Arial"/>
              <a:sym typeface="Arial"/>
            </a:endParaRPr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9670056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5" grpId="0"/>
      <p:bldP spid="219" grpId="0" animBg="1"/>
      <p:bldP spid="220" grpId="0" animBg="1"/>
    </p:bld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12384892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8" name="Google Shape;995;p14">
              <a:extLst>
                <a:ext uri="{FF2B5EF4-FFF2-40B4-BE49-F238E27FC236}">
                  <a16:creationId xmlns:a16="http://schemas.microsoft.com/office/drawing/2014/main" id="{D06F31EF-754A-4F9F-A77D-7C1C58F47361}"/>
                </a:ext>
              </a:extLst>
            </p:cNvPr>
            <p:cNvSpPr/>
            <p:nvPr/>
          </p:nvSpPr>
          <p:spPr>
            <a:xfrm>
              <a:off x="8341543" y="2361783"/>
              <a:ext cx="569676" cy="300837"/>
            </a:xfrm>
            <a:custGeom>
              <a:avLst/>
              <a:gdLst/>
              <a:ahLst/>
              <a:cxnLst/>
              <a:rect l="l" t="t" r="r" b="b"/>
              <a:pathLst>
                <a:path w="18186" h="9226" extrusionOk="0">
                  <a:moveTo>
                    <a:pt x="0" y="1"/>
                  </a:moveTo>
                  <a:lnTo>
                    <a:pt x="0" y="9226"/>
                  </a:lnTo>
                  <a:lnTo>
                    <a:pt x="18186" y="9226"/>
                  </a:lnTo>
                  <a:lnTo>
                    <a:pt x="16673" y="4462"/>
                  </a:lnTo>
                  <a:lnTo>
                    <a:pt x="18186" y="1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6" name="Google Shape;999;p14">
              <a:extLst>
                <a:ext uri="{FF2B5EF4-FFF2-40B4-BE49-F238E27FC236}">
                  <a16:creationId xmlns:a16="http://schemas.microsoft.com/office/drawing/2014/main" id="{B5709D43-3D83-463A-9E8C-6FA8BF6FE3F4}"/>
                </a:ext>
              </a:extLst>
            </p:cNvPr>
            <p:cNvSpPr/>
            <p:nvPr/>
          </p:nvSpPr>
          <p:spPr>
            <a:xfrm>
              <a:off x="8341543" y="1800869"/>
              <a:ext cx="569676" cy="300837"/>
            </a:xfrm>
            <a:custGeom>
              <a:avLst/>
              <a:gdLst/>
              <a:ahLst/>
              <a:cxnLst/>
              <a:rect l="l" t="t" r="r" b="b"/>
              <a:pathLst>
                <a:path w="18186" h="9226" extrusionOk="0">
                  <a:moveTo>
                    <a:pt x="0" y="0"/>
                  </a:moveTo>
                  <a:lnTo>
                    <a:pt x="0" y="9225"/>
                  </a:lnTo>
                  <a:lnTo>
                    <a:pt x="18186" y="9225"/>
                  </a:lnTo>
                  <a:lnTo>
                    <a:pt x="16824" y="4462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4" name="Google Shape;1002;p14">
              <a:extLst>
                <a:ext uri="{FF2B5EF4-FFF2-40B4-BE49-F238E27FC236}">
                  <a16:creationId xmlns:a16="http://schemas.microsoft.com/office/drawing/2014/main" id="{7E2F91D5-68DF-48A6-8869-7FD6B10D5313}"/>
                </a:ext>
              </a:extLst>
            </p:cNvPr>
            <p:cNvSpPr/>
            <p:nvPr/>
          </p:nvSpPr>
          <p:spPr>
            <a:xfrm>
              <a:off x="8346273" y="1263367"/>
              <a:ext cx="568486" cy="308239"/>
            </a:xfrm>
            <a:custGeom>
              <a:avLst/>
              <a:gdLst/>
              <a:ahLst/>
              <a:cxnLst/>
              <a:rect l="l" t="t" r="r" b="b"/>
              <a:pathLst>
                <a:path w="18148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48" y="9452"/>
                  </a:lnTo>
                  <a:lnTo>
                    <a:pt x="16787" y="4688"/>
                  </a:lnTo>
                  <a:lnTo>
                    <a:pt x="18148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2" name="Google Shape;1005;p14">
              <a:extLst>
                <a:ext uri="{FF2B5EF4-FFF2-40B4-BE49-F238E27FC236}">
                  <a16:creationId xmlns:a16="http://schemas.microsoft.com/office/drawing/2014/main" id="{18466ED5-E416-4DE1-A4F7-CD23EAA77B79}"/>
                </a:ext>
              </a:extLst>
            </p:cNvPr>
            <p:cNvSpPr/>
            <p:nvPr/>
          </p:nvSpPr>
          <p:spPr>
            <a:xfrm>
              <a:off x="8341543" y="686410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0" name="Google Shape;1008;p14">
              <a:extLst>
                <a:ext uri="{FF2B5EF4-FFF2-40B4-BE49-F238E27FC236}">
                  <a16:creationId xmlns:a16="http://schemas.microsoft.com/office/drawing/2014/main" id="{11848AC2-1101-45B6-ABB6-4FD06AA8642A}"/>
                </a:ext>
              </a:extLst>
            </p:cNvPr>
            <p:cNvSpPr/>
            <p:nvPr/>
          </p:nvSpPr>
          <p:spPr>
            <a:xfrm>
              <a:off x="8341543" y="2922709"/>
              <a:ext cx="569676" cy="300837"/>
            </a:xfrm>
            <a:custGeom>
              <a:avLst/>
              <a:gdLst/>
              <a:ahLst/>
              <a:cxnLst/>
              <a:rect l="l" t="t" r="r" b="b"/>
              <a:pathLst>
                <a:path w="18186" h="9226" extrusionOk="0">
                  <a:moveTo>
                    <a:pt x="0" y="1"/>
                  </a:moveTo>
                  <a:lnTo>
                    <a:pt x="0" y="9226"/>
                  </a:lnTo>
                  <a:lnTo>
                    <a:pt x="18186" y="9226"/>
                  </a:lnTo>
                  <a:lnTo>
                    <a:pt x="16673" y="4462"/>
                  </a:lnTo>
                  <a:lnTo>
                    <a:pt x="18186" y="1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8" name="Google Shape;1011;p14">
              <a:extLst>
                <a:ext uri="{FF2B5EF4-FFF2-40B4-BE49-F238E27FC236}">
                  <a16:creationId xmlns:a16="http://schemas.microsoft.com/office/drawing/2014/main" id="{87C36489-2782-4D32-8AFF-590446FE6759}"/>
                </a:ext>
              </a:extLst>
            </p:cNvPr>
            <p:cNvSpPr/>
            <p:nvPr/>
          </p:nvSpPr>
          <p:spPr>
            <a:xfrm>
              <a:off x="8341543" y="3483633"/>
              <a:ext cx="569676" cy="300837"/>
            </a:xfrm>
            <a:custGeom>
              <a:avLst/>
              <a:gdLst/>
              <a:ahLst/>
              <a:cxnLst/>
              <a:rect l="l" t="t" r="r" b="b"/>
              <a:pathLst>
                <a:path w="18186" h="9226" extrusionOk="0">
                  <a:moveTo>
                    <a:pt x="0" y="1"/>
                  </a:moveTo>
                  <a:lnTo>
                    <a:pt x="0" y="9226"/>
                  </a:lnTo>
                  <a:lnTo>
                    <a:pt x="18186" y="9226"/>
                  </a:lnTo>
                  <a:lnTo>
                    <a:pt x="16673" y="4462"/>
                  </a:lnTo>
                  <a:lnTo>
                    <a:pt x="18186" y="1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515326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11845750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5">
              <a:lumMod val="75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7892935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5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5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5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11500" b="0" i="0" u="none" strike="noStrike" kern="0" cap="none" spc="0" normalizeH="0" baseline="0" noProof="0" dirty="0">
                <a:ln>
                  <a:noFill/>
                </a:ln>
                <a:solidFill>
                  <a:srgbClr val="F79646">
                    <a:lumMod val="50000"/>
                  </a:srgbClr>
                </a:solidFill>
                <a:effectLst/>
                <a:uLnTx/>
                <a:uFillTx/>
                <a:latin typeface="UTM Cookies"/>
                <a:ea typeface="+mn-ea"/>
                <a:cs typeface="Arial"/>
                <a:sym typeface="Arial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27647744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11876765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38" grpId="0"/>
    </p:bld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5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5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5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11500" b="0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UTM Cookies"/>
                <a:ea typeface="+mn-ea"/>
                <a:cs typeface="Arial"/>
                <a:sym typeface="Arial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42463010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5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5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5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642720" y="1503378"/>
            <a:ext cx="472820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115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Cookies"/>
                <a:ea typeface="+mn-ea"/>
                <a:cs typeface="Arial"/>
                <a:sym typeface="Arial"/>
              </a:rPr>
              <a:t>LUYỆN TẬP</a:t>
            </a:r>
          </a:p>
        </p:txBody>
      </p:sp>
    </p:spTree>
    <p:extLst>
      <p:ext uri="{BB962C8B-B14F-4D97-AF65-F5344CB8AC3E}">
        <p14:creationId xmlns:p14="http://schemas.microsoft.com/office/powerpoint/2010/main" val="40447037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61453719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3">
              <a:lumMod val="60000"/>
              <a:lumOff val="40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44519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5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5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5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11500" b="0" i="0" u="none" strike="noStrike" kern="0" cap="none" spc="0" normalizeH="0" baseline="0" noProof="0" dirty="0">
                <a:ln>
                  <a:noFill/>
                </a:ln>
                <a:solidFill>
                  <a:srgbClr val="F79646">
                    <a:lumMod val="50000"/>
                  </a:srgbClr>
                </a:solidFill>
                <a:effectLst/>
                <a:uLnTx/>
                <a:uFillTx/>
                <a:latin typeface="UTM Cookies"/>
                <a:ea typeface="+mn-ea"/>
                <a:cs typeface="Arial"/>
                <a:sym typeface="Arial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25575437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5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5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5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11500" b="0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UTM Cookies"/>
                <a:ea typeface="+mn-ea"/>
                <a:cs typeface="Arial"/>
                <a:sym typeface="Arial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24400780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5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5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5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604226" y="1596479"/>
            <a:ext cx="47520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11500" b="0" i="0" u="none" strike="noStrike" kern="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Cookies"/>
                <a:ea typeface="+mn-ea"/>
                <a:cs typeface="Arial"/>
                <a:sym typeface="Arial"/>
              </a:rPr>
              <a:t>LUYỆN TẬP</a:t>
            </a:r>
            <a:endParaRPr kumimoji="0" lang="vi-VN" sz="11500" b="0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UTM Cookies"/>
              <a:ea typeface="+mn-ea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5922876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450573105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4">
              <a:lumMod val="60000"/>
              <a:lumOff val="40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2515371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5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5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5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11500" b="0" i="0" u="none" strike="noStrike" kern="0" cap="none" spc="0" normalizeH="0" baseline="0" noProof="0" dirty="0">
                <a:ln>
                  <a:noFill/>
                </a:ln>
                <a:solidFill>
                  <a:srgbClr val="F79646">
                    <a:lumMod val="50000"/>
                  </a:srgbClr>
                </a:solidFill>
                <a:effectLst/>
                <a:uLnTx/>
                <a:uFillTx/>
                <a:latin typeface="UTM Cookies"/>
                <a:ea typeface="+mn-ea"/>
                <a:cs typeface="Arial"/>
                <a:sym typeface="Arial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28716914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642720" y="1503378"/>
            <a:ext cx="472820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002060"/>
                </a:solidFill>
                <a:latin typeface="+mj-lt"/>
              </a:rPr>
              <a:t>LUYỆN TẬP</a:t>
            </a:r>
          </a:p>
        </p:txBody>
      </p:sp>
    </p:spTree>
    <p:extLst>
      <p:ext uri="{BB962C8B-B14F-4D97-AF65-F5344CB8AC3E}">
        <p14:creationId xmlns:p14="http://schemas.microsoft.com/office/powerpoint/2010/main" val="37182994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24" grpId="0"/>
    </p:bldLst>
  </p:timing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5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5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5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11500" b="0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UTM Cookies"/>
                <a:ea typeface="+mn-ea"/>
                <a:cs typeface="Arial"/>
                <a:sym typeface="Arial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3246166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5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5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5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705562" y="1647225"/>
            <a:ext cx="44848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11500" b="0" i="0" u="none" strike="noStrike" kern="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Cookies"/>
                <a:ea typeface="+mn-ea"/>
                <a:cs typeface="Arial"/>
                <a:sym typeface="Arial"/>
              </a:rPr>
              <a:t>LUYỆN TẬP</a:t>
            </a:r>
            <a:endParaRPr kumimoji="0" lang="vi-VN" sz="11500" b="0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UTM Cookies"/>
              <a:ea typeface="+mn-ea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8304943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070604570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rgbClr val="F35757"/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Arial"/>
                    <a:sym typeface="Arial"/>
                  </a:endParaRPr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2807028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5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5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5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11500" b="0" i="0" u="none" strike="noStrike" kern="0" cap="none" spc="0" normalizeH="0" baseline="0" noProof="0" dirty="0">
                <a:ln>
                  <a:noFill/>
                </a:ln>
                <a:solidFill>
                  <a:srgbClr val="F79646">
                    <a:lumMod val="50000"/>
                  </a:srgbClr>
                </a:solidFill>
                <a:effectLst/>
                <a:uLnTx/>
                <a:uFillTx/>
                <a:latin typeface="UTM Cookies"/>
                <a:ea typeface="+mn-ea"/>
                <a:cs typeface="Arial"/>
                <a:sym typeface="Arial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20260925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5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5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5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11500" b="0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UTM Cookies"/>
                <a:ea typeface="+mn-ea"/>
                <a:cs typeface="Arial"/>
                <a:sym typeface="Arial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34065069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5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5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5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781444" y="1468551"/>
            <a:ext cx="4514832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11500" b="0" i="0" u="none" strike="noStrike" kern="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Cookies"/>
                <a:ea typeface="+mn-ea"/>
                <a:cs typeface="Arial"/>
                <a:sym typeface="Arial"/>
              </a:rPr>
              <a:t>LUYỆN TẬP</a:t>
            </a:r>
            <a:endParaRPr kumimoji="0" lang="vi-VN" sz="11500" b="0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UTM Cookies"/>
              <a:ea typeface="+mn-ea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7435568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073148117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>
  <p:cSld name="2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5F0B98-6806-4E5A-AF36-1A599EA8F3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BB575B3-456E-4BC5-9E8A-935920C8A5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4970E6E-3D3A-4094-B7AB-5E51EF91889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C0CCC1F2-EC4C-438A-A626-EF38FEB19E62}" type="datetimeFigureOut">
              <a:rPr kumimoji="0" lang="en-US" sz="1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12/15/2021</a:t>
            </a:fld>
            <a:endParaRPr kumimoji="0" lang="en-US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58DAD1E-B1EC-4442-91F3-A1B93E7004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2BFAE14-20AD-4F99-B50F-F8A5DB4E29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F9B525D6-B33C-4B02-B16B-D7EC1E9A098D}" type="slidenum">
              <a:rPr kumimoji="0" lang="en-US" sz="1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‹#›</a:t>
            </a:fld>
            <a:endParaRPr kumimoji="0" lang="en-US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pic>
        <p:nvPicPr>
          <p:cNvPr id="7" name="image 101">
            <a:extLst>
              <a:ext uri="{FF2B5EF4-FFF2-40B4-BE49-F238E27FC236}">
                <a16:creationId xmlns:a16="http://schemas.microsoft.com/office/drawing/2014/main" id="{F5619E5B-F788-4415-BCE7-377433451BE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12192002" cy="6858001"/>
          </a:xfrm>
          <a:prstGeom prst="rect">
            <a:avLst/>
          </a:prstGeom>
        </p:spPr>
      </p:pic>
      <p:sp>
        <p:nvSpPr>
          <p:cNvPr id="8" name="任意形状 34">
            <a:extLst>
              <a:ext uri="{FF2B5EF4-FFF2-40B4-BE49-F238E27FC236}">
                <a16:creationId xmlns:a16="http://schemas.microsoft.com/office/drawing/2014/main" id="{C14C9137-2D10-424B-A009-7AC8617014CB}"/>
              </a:ext>
            </a:extLst>
          </p:cNvPr>
          <p:cNvSpPr/>
          <p:nvPr userDrawn="1"/>
        </p:nvSpPr>
        <p:spPr>
          <a:xfrm>
            <a:off x="10059219" y="4741024"/>
            <a:ext cx="3074912" cy="3074912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  <a:sym typeface="Arial"/>
            </a:endParaRPr>
          </a:p>
        </p:txBody>
      </p:sp>
      <p:sp>
        <p:nvSpPr>
          <p:cNvPr id="9" name="矩形 7">
            <a:extLst>
              <a:ext uri="{FF2B5EF4-FFF2-40B4-BE49-F238E27FC236}">
                <a16:creationId xmlns:a16="http://schemas.microsoft.com/office/drawing/2014/main" id="{9716026E-F2E9-43B9-ACD3-D607B1334955}"/>
              </a:ext>
            </a:extLst>
          </p:cNvPr>
          <p:cNvSpPr/>
          <p:nvPr userDrawn="1"/>
        </p:nvSpPr>
        <p:spPr>
          <a:xfrm>
            <a:off x="1538273" y="1186048"/>
            <a:ext cx="9398018" cy="4774400"/>
          </a:xfrm>
          <a:prstGeom prst="rect">
            <a:avLst/>
          </a:prstGeom>
          <a:solidFill>
            <a:srgbClr val="FDCE66"/>
          </a:solidFill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  <a:sym typeface="Arial"/>
            </a:endParaRPr>
          </a:p>
        </p:txBody>
      </p:sp>
      <p:sp>
        <p:nvSpPr>
          <p:cNvPr id="10" name="矩形 5">
            <a:extLst>
              <a:ext uri="{FF2B5EF4-FFF2-40B4-BE49-F238E27FC236}">
                <a16:creationId xmlns:a16="http://schemas.microsoft.com/office/drawing/2014/main" id="{80AB0848-6063-41B9-888E-A6A8F3A902CB}"/>
              </a:ext>
            </a:extLst>
          </p:cNvPr>
          <p:cNvSpPr/>
          <p:nvPr userDrawn="1"/>
        </p:nvSpPr>
        <p:spPr>
          <a:xfrm>
            <a:off x="1247965" y="885551"/>
            <a:ext cx="9531354" cy="4987524"/>
          </a:xfrm>
          <a:prstGeom prst="rect">
            <a:avLst/>
          </a:prstGeom>
          <a:solidFill>
            <a:srgbClr val="039373"/>
          </a:solidFill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  <a:sym typeface="Arial"/>
            </a:endParaRPr>
          </a:p>
        </p:txBody>
      </p:sp>
      <p:sp>
        <p:nvSpPr>
          <p:cNvPr id="11" name="矩形 8">
            <a:extLst>
              <a:ext uri="{FF2B5EF4-FFF2-40B4-BE49-F238E27FC236}">
                <a16:creationId xmlns:a16="http://schemas.microsoft.com/office/drawing/2014/main" id="{05E1C943-43C2-45EC-9F62-0A38D90A0B7F}"/>
              </a:ext>
            </a:extLst>
          </p:cNvPr>
          <p:cNvSpPr/>
          <p:nvPr userDrawn="1"/>
        </p:nvSpPr>
        <p:spPr>
          <a:xfrm>
            <a:off x="867966" y="5630648"/>
            <a:ext cx="10456068" cy="482200"/>
          </a:xfrm>
          <a:prstGeom prst="rect">
            <a:avLst/>
          </a:prstGeom>
          <a:solidFill>
            <a:srgbClr val="DAA16D"/>
          </a:solidFill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  <a:sym typeface="Arial"/>
            </a:endParaRPr>
          </a:p>
        </p:txBody>
      </p:sp>
      <p:pic>
        <p:nvPicPr>
          <p:cNvPr id="12" name="图片 13">
            <a:extLst>
              <a:ext uri="{FF2B5EF4-FFF2-40B4-BE49-F238E27FC236}">
                <a16:creationId xmlns:a16="http://schemas.microsoft.com/office/drawing/2014/main" id="{E35B7810-C6CA-4B43-BF87-92A05633EE7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8100000">
            <a:off x="1457379" y="5086237"/>
            <a:ext cx="971344" cy="972754"/>
          </a:xfrm>
          <a:prstGeom prst="rect">
            <a:avLst/>
          </a:prstGeom>
        </p:spPr>
      </p:pic>
      <p:sp>
        <p:nvSpPr>
          <p:cNvPr id="13" name="椭圆 14">
            <a:extLst>
              <a:ext uri="{FF2B5EF4-FFF2-40B4-BE49-F238E27FC236}">
                <a16:creationId xmlns:a16="http://schemas.microsoft.com/office/drawing/2014/main" id="{6047DAB5-B329-4A18-A0D9-69C5C3BD7D3C}"/>
              </a:ext>
            </a:extLst>
          </p:cNvPr>
          <p:cNvSpPr/>
          <p:nvPr userDrawn="1"/>
        </p:nvSpPr>
        <p:spPr>
          <a:xfrm>
            <a:off x="193568" y="344264"/>
            <a:ext cx="947231" cy="947231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  <a:sym typeface="Arial"/>
            </a:endParaRPr>
          </a:p>
        </p:txBody>
      </p:sp>
      <p:pic>
        <p:nvPicPr>
          <p:cNvPr id="14" name="图片 29">
            <a:extLst>
              <a:ext uri="{FF2B5EF4-FFF2-40B4-BE49-F238E27FC236}">
                <a16:creationId xmlns:a16="http://schemas.microsoft.com/office/drawing/2014/main" id="{EACEA673-F397-42C2-840F-E109E4EC8730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 rot="2700000">
            <a:off x="10352336" y="4602419"/>
            <a:ext cx="602779" cy="1767959"/>
          </a:xfrm>
          <a:prstGeom prst="rect">
            <a:avLst/>
          </a:prstGeom>
        </p:spPr>
      </p:pic>
      <p:pic>
        <p:nvPicPr>
          <p:cNvPr id="15" name="image 102">
            <a:extLst>
              <a:ext uri="{FF2B5EF4-FFF2-40B4-BE49-F238E27FC236}">
                <a16:creationId xmlns:a16="http://schemas.microsoft.com/office/drawing/2014/main" id="{8DFADF00-A5EA-4AA8-88EF-F98171658C84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rcRect/>
          <a:stretch>
            <a:fillRect/>
          </a:stretch>
        </p:blipFill>
        <p:spPr>
          <a:xfrm>
            <a:off x="11213302" y="343752"/>
            <a:ext cx="933436" cy="698048"/>
          </a:xfrm>
          <a:prstGeom prst="rect">
            <a:avLst/>
          </a:prstGeom>
        </p:spPr>
      </p:pic>
      <p:sp>
        <p:nvSpPr>
          <p:cNvPr id="16" name="椭圆 24">
            <a:extLst>
              <a:ext uri="{FF2B5EF4-FFF2-40B4-BE49-F238E27FC236}">
                <a16:creationId xmlns:a16="http://schemas.microsoft.com/office/drawing/2014/main" id="{EA6C425B-7238-4DD9-B228-6700E4407813}"/>
              </a:ext>
            </a:extLst>
          </p:cNvPr>
          <p:cNvSpPr/>
          <p:nvPr userDrawn="1"/>
        </p:nvSpPr>
        <p:spPr>
          <a:xfrm>
            <a:off x="11539852" y="750714"/>
            <a:ext cx="572351" cy="572351"/>
          </a:xfrm>
          <a:prstGeom prst="ellipse">
            <a:avLst/>
          </a:prstGeom>
          <a:solidFill>
            <a:srgbClr val="F99450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  <a:sym typeface="Arial"/>
            </a:endParaRPr>
          </a:p>
        </p:txBody>
      </p:sp>
      <p:sp>
        <p:nvSpPr>
          <p:cNvPr id="17" name="椭圆 36">
            <a:extLst>
              <a:ext uri="{FF2B5EF4-FFF2-40B4-BE49-F238E27FC236}">
                <a16:creationId xmlns:a16="http://schemas.microsoft.com/office/drawing/2014/main" id="{4EC2650B-0F3B-447D-83AA-A966A9988A02}"/>
              </a:ext>
            </a:extLst>
          </p:cNvPr>
          <p:cNvSpPr/>
          <p:nvPr userDrawn="1"/>
        </p:nvSpPr>
        <p:spPr>
          <a:xfrm>
            <a:off x="254897" y="6059218"/>
            <a:ext cx="572351" cy="572351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  <a:sym typeface="Arial"/>
            </a:endParaRPr>
          </a:p>
        </p:txBody>
      </p:sp>
      <p:sp>
        <p:nvSpPr>
          <p:cNvPr id="18" name="椭圆 37">
            <a:extLst>
              <a:ext uri="{FF2B5EF4-FFF2-40B4-BE49-F238E27FC236}">
                <a16:creationId xmlns:a16="http://schemas.microsoft.com/office/drawing/2014/main" id="{481AEDB8-B1A6-4129-BC93-70B0544013BB}"/>
              </a:ext>
            </a:extLst>
          </p:cNvPr>
          <p:cNvSpPr/>
          <p:nvPr userDrawn="1"/>
        </p:nvSpPr>
        <p:spPr>
          <a:xfrm>
            <a:off x="689352" y="4237643"/>
            <a:ext cx="359356" cy="359356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  <a:sym typeface="Arial"/>
            </a:endParaRPr>
          </a:p>
        </p:txBody>
      </p:sp>
      <p:grpSp>
        <p:nvGrpSpPr>
          <p:cNvPr id="19" name="组合 6">
            <a:extLst>
              <a:ext uri="{FF2B5EF4-FFF2-40B4-BE49-F238E27FC236}">
                <a16:creationId xmlns:a16="http://schemas.microsoft.com/office/drawing/2014/main" id="{A0BC39FD-4813-49FA-9DA6-0CF2EBE8656C}"/>
              </a:ext>
            </a:extLst>
          </p:cNvPr>
          <p:cNvGrpSpPr/>
          <p:nvPr userDrawn="1"/>
        </p:nvGrpSpPr>
        <p:grpSpPr>
          <a:xfrm>
            <a:off x="2843213" y="5216309"/>
            <a:ext cx="1014412" cy="414337"/>
            <a:chOff x="2843213" y="5216309"/>
            <a:chExt cx="1014412" cy="414337"/>
          </a:xfrm>
        </p:grpSpPr>
        <p:sp>
          <p:nvSpPr>
            <p:cNvPr id="20" name="圆角矩形 38">
              <a:extLst>
                <a:ext uri="{FF2B5EF4-FFF2-40B4-BE49-F238E27FC236}">
                  <a16:creationId xmlns:a16="http://schemas.microsoft.com/office/drawing/2014/main" id="{AA2D5A7F-B74D-494D-813D-6361C99C4569}"/>
                </a:ext>
              </a:extLst>
            </p:cNvPr>
            <p:cNvSpPr/>
            <p:nvPr/>
          </p:nvSpPr>
          <p:spPr>
            <a:xfrm>
              <a:off x="2843213" y="5216311"/>
              <a:ext cx="1014412" cy="414335"/>
            </a:xfrm>
            <a:prstGeom prst="roundRect">
              <a:avLst/>
            </a:prstGeom>
            <a:solidFill>
              <a:schemeClr val="bg1"/>
            </a:solidFill>
            <a:ln w="63500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  <a:sym typeface="Arial"/>
              </a:endParaRPr>
            </a:p>
          </p:txBody>
        </p:sp>
        <p:sp>
          <p:nvSpPr>
            <p:cNvPr id="21" name="圆角矩形 39">
              <a:extLst>
                <a:ext uri="{FF2B5EF4-FFF2-40B4-BE49-F238E27FC236}">
                  <a16:creationId xmlns:a16="http://schemas.microsoft.com/office/drawing/2014/main" id="{D7894BD1-88DD-4FC8-BCB6-2922907AA46A}"/>
                </a:ext>
              </a:extLst>
            </p:cNvPr>
            <p:cNvSpPr/>
            <p:nvPr/>
          </p:nvSpPr>
          <p:spPr>
            <a:xfrm>
              <a:off x="2843213" y="5216309"/>
              <a:ext cx="1014412" cy="144000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  <a:ln w="63500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  <a:sym typeface="Arial"/>
              </a:endParaRPr>
            </a:p>
          </p:txBody>
        </p:sp>
      </p:grpSp>
      <p:sp>
        <p:nvSpPr>
          <p:cNvPr id="22" name="圆角矩形 40">
            <a:extLst>
              <a:ext uri="{FF2B5EF4-FFF2-40B4-BE49-F238E27FC236}">
                <a16:creationId xmlns:a16="http://schemas.microsoft.com/office/drawing/2014/main" id="{3B8CAB01-2B7D-4D0B-9578-C612F98A27B9}"/>
              </a:ext>
            </a:extLst>
          </p:cNvPr>
          <p:cNvSpPr/>
          <p:nvPr userDrawn="1"/>
        </p:nvSpPr>
        <p:spPr>
          <a:xfrm>
            <a:off x="4064370" y="5437766"/>
            <a:ext cx="528638" cy="18000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  <a:sym typeface="Arial"/>
            </a:endParaRPr>
          </a:p>
        </p:txBody>
      </p:sp>
      <p:sp>
        <p:nvSpPr>
          <p:cNvPr id="23" name="圆角矩形 41">
            <a:extLst>
              <a:ext uri="{FF2B5EF4-FFF2-40B4-BE49-F238E27FC236}">
                <a16:creationId xmlns:a16="http://schemas.microsoft.com/office/drawing/2014/main" id="{0C186285-9E91-4691-86D3-E46A74193EC4}"/>
              </a:ext>
            </a:extLst>
          </p:cNvPr>
          <p:cNvSpPr/>
          <p:nvPr userDrawn="1"/>
        </p:nvSpPr>
        <p:spPr>
          <a:xfrm>
            <a:off x="4764458" y="5437766"/>
            <a:ext cx="528638" cy="180000"/>
          </a:xfrm>
          <a:prstGeom prst="roundRect">
            <a:avLst/>
          </a:prstGeom>
          <a:solidFill>
            <a:schemeClr val="bg1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  <a:sym typeface="Arial"/>
            </a:endParaRPr>
          </a:p>
        </p:txBody>
      </p:sp>
      <p:sp>
        <p:nvSpPr>
          <p:cNvPr id="24" name="圆角矩形 42">
            <a:extLst>
              <a:ext uri="{FF2B5EF4-FFF2-40B4-BE49-F238E27FC236}">
                <a16:creationId xmlns:a16="http://schemas.microsoft.com/office/drawing/2014/main" id="{A2705D01-A040-4E4A-883D-4BD5C29C021A}"/>
              </a:ext>
            </a:extLst>
          </p:cNvPr>
          <p:cNvSpPr/>
          <p:nvPr userDrawn="1"/>
        </p:nvSpPr>
        <p:spPr>
          <a:xfrm>
            <a:off x="8536358" y="5437766"/>
            <a:ext cx="528638" cy="180000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  <a:sym typeface="Arial"/>
            </a:endParaRPr>
          </a:p>
        </p:txBody>
      </p:sp>
      <p:sp>
        <p:nvSpPr>
          <p:cNvPr id="27" name="椭圆 23">
            <a:extLst>
              <a:ext uri="{FF2B5EF4-FFF2-40B4-BE49-F238E27FC236}">
                <a16:creationId xmlns:a16="http://schemas.microsoft.com/office/drawing/2014/main" id="{9EEF6288-0955-47AE-970F-1BDC347335AB}"/>
              </a:ext>
            </a:extLst>
          </p:cNvPr>
          <p:cNvSpPr/>
          <p:nvPr userDrawn="1"/>
        </p:nvSpPr>
        <p:spPr>
          <a:xfrm>
            <a:off x="1864528" y="304122"/>
            <a:ext cx="359136" cy="359136"/>
          </a:xfrm>
          <a:prstGeom prst="ellipse">
            <a:avLst/>
          </a:prstGeom>
          <a:solidFill>
            <a:srgbClr val="BD9EE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  <a:sym typeface="Arial"/>
            </a:endParaRPr>
          </a:p>
        </p:txBody>
      </p:sp>
      <p:sp>
        <p:nvSpPr>
          <p:cNvPr id="28" name="椭圆 25">
            <a:extLst>
              <a:ext uri="{FF2B5EF4-FFF2-40B4-BE49-F238E27FC236}">
                <a16:creationId xmlns:a16="http://schemas.microsoft.com/office/drawing/2014/main" id="{88A16611-3149-4D32-ADB6-394BBDB68EAE}"/>
              </a:ext>
            </a:extLst>
          </p:cNvPr>
          <p:cNvSpPr/>
          <p:nvPr userDrawn="1"/>
        </p:nvSpPr>
        <p:spPr>
          <a:xfrm>
            <a:off x="10059219" y="483690"/>
            <a:ext cx="359136" cy="359136"/>
          </a:xfrm>
          <a:prstGeom prst="ellipse">
            <a:avLst/>
          </a:prstGeom>
          <a:solidFill>
            <a:srgbClr val="F99450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8475951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>
  <p:cSld name="2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5F0B98-6806-4E5A-AF36-1A599EA8F3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BB575B3-456E-4BC5-9E8A-935920C8A5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4970E6E-3D3A-4094-B7AB-5E51EF91889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C0CCC1F2-EC4C-438A-A626-EF38FEB19E62}" type="datetimeFigureOut">
              <a:rPr kumimoji="0" lang="en-US" sz="1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12/15/2021</a:t>
            </a:fld>
            <a:endParaRPr kumimoji="0" lang="en-US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58DAD1E-B1EC-4442-91F3-A1B93E7004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2BFAE14-20AD-4F99-B50F-F8A5DB4E29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F9B525D6-B33C-4B02-B16B-D7EC1E9A098D}" type="slidenum">
              <a:rPr kumimoji="0" lang="en-US" sz="1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‹#›</a:t>
            </a:fld>
            <a:endParaRPr kumimoji="0" lang="en-US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pic>
        <p:nvPicPr>
          <p:cNvPr id="7" name="image 101">
            <a:extLst>
              <a:ext uri="{FF2B5EF4-FFF2-40B4-BE49-F238E27FC236}">
                <a16:creationId xmlns:a16="http://schemas.microsoft.com/office/drawing/2014/main" id="{F5619E5B-F788-4415-BCE7-377433451BE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12192002" cy="6858001"/>
          </a:xfrm>
          <a:prstGeom prst="rect">
            <a:avLst/>
          </a:prstGeom>
        </p:spPr>
      </p:pic>
      <p:sp>
        <p:nvSpPr>
          <p:cNvPr id="8" name="任意形状 34">
            <a:extLst>
              <a:ext uri="{FF2B5EF4-FFF2-40B4-BE49-F238E27FC236}">
                <a16:creationId xmlns:a16="http://schemas.microsoft.com/office/drawing/2014/main" id="{C14C9137-2D10-424B-A009-7AC8617014CB}"/>
              </a:ext>
            </a:extLst>
          </p:cNvPr>
          <p:cNvSpPr/>
          <p:nvPr userDrawn="1"/>
        </p:nvSpPr>
        <p:spPr>
          <a:xfrm>
            <a:off x="10059219" y="4741024"/>
            <a:ext cx="3074912" cy="3074912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  <a:sym typeface="Arial"/>
            </a:endParaRPr>
          </a:p>
        </p:txBody>
      </p:sp>
      <p:sp>
        <p:nvSpPr>
          <p:cNvPr id="9" name="矩形 7">
            <a:extLst>
              <a:ext uri="{FF2B5EF4-FFF2-40B4-BE49-F238E27FC236}">
                <a16:creationId xmlns:a16="http://schemas.microsoft.com/office/drawing/2014/main" id="{9716026E-F2E9-43B9-ACD3-D607B1334955}"/>
              </a:ext>
            </a:extLst>
          </p:cNvPr>
          <p:cNvSpPr/>
          <p:nvPr userDrawn="1"/>
        </p:nvSpPr>
        <p:spPr>
          <a:xfrm>
            <a:off x="1538273" y="1186048"/>
            <a:ext cx="9398018" cy="4774400"/>
          </a:xfrm>
          <a:prstGeom prst="rect">
            <a:avLst/>
          </a:prstGeom>
          <a:solidFill>
            <a:srgbClr val="FDCE66"/>
          </a:solidFill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  <a:sym typeface="Arial"/>
            </a:endParaRPr>
          </a:p>
        </p:txBody>
      </p:sp>
      <p:sp>
        <p:nvSpPr>
          <p:cNvPr id="10" name="矩形 5">
            <a:extLst>
              <a:ext uri="{FF2B5EF4-FFF2-40B4-BE49-F238E27FC236}">
                <a16:creationId xmlns:a16="http://schemas.microsoft.com/office/drawing/2014/main" id="{80AB0848-6063-41B9-888E-A6A8F3A902CB}"/>
              </a:ext>
            </a:extLst>
          </p:cNvPr>
          <p:cNvSpPr/>
          <p:nvPr userDrawn="1"/>
        </p:nvSpPr>
        <p:spPr>
          <a:xfrm>
            <a:off x="1247965" y="885551"/>
            <a:ext cx="9531354" cy="4987524"/>
          </a:xfrm>
          <a:prstGeom prst="rect">
            <a:avLst/>
          </a:prstGeom>
          <a:solidFill>
            <a:srgbClr val="039373"/>
          </a:solidFill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  <a:sym typeface="Arial"/>
            </a:endParaRPr>
          </a:p>
        </p:txBody>
      </p:sp>
      <p:sp>
        <p:nvSpPr>
          <p:cNvPr id="11" name="矩形 8">
            <a:extLst>
              <a:ext uri="{FF2B5EF4-FFF2-40B4-BE49-F238E27FC236}">
                <a16:creationId xmlns:a16="http://schemas.microsoft.com/office/drawing/2014/main" id="{05E1C943-43C2-45EC-9F62-0A38D90A0B7F}"/>
              </a:ext>
            </a:extLst>
          </p:cNvPr>
          <p:cNvSpPr/>
          <p:nvPr userDrawn="1"/>
        </p:nvSpPr>
        <p:spPr>
          <a:xfrm>
            <a:off x="867966" y="5630648"/>
            <a:ext cx="10456068" cy="482200"/>
          </a:xfrm>
          <a:prstGeom prst="rect">
            <a:avLst/>
          </a:prstGeom>
          <a:solidFill>
            <a:srgbClr val="DAA16D"/>
          </a:solidFill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  <a:sym typeface="Arial"/>
            </a:endParaRPr>
          </a:p>
        </p:txBody>
      </p:sp>
      <p:pic>
        <p:nvPicPr>
          <p:cNvPr id="12" name="图片 13">
            <a:extLst>
              <a:ext uri="{FF2B5EF4-FFF2-40B4-BE49-F238E27FC236}">
                <a16:creationId xmlns:a16="http://schemas.microsoft.com/office/drawing/2014/main" id="{E35B7810-C6CA-4B43-BF87-92A05633EE7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8100000">
            <a:off x="1457379" y="5086237"/>
            <a:ext cx="971344" cy="972754"/>
          </a:xfrm>
          <a:prstGeom prst="rect">
            <a:avLst/>
          </a:prstGeom>
        </p:spPr>
      </p:pic>
      <p:sp>
        <p:nvSpPr>
          <p:cNvPr id="13" name="椭圆 14">
            <a:extLst>
              <a:ext uri="{FF2B5EF4-FFF2-40B4-BE49-F238E27FC236}">
                <a16:creationId xmlns:a16="http://schemas.microsoft.com/office/drawing/2014/main" id="{6047DAB5-B329-4A18-A0D9-69C5C3BD7D3C}"/>
              </a:ext>
            </a:extLst>
          </p:cNvPr>
          <p:cNvSpPr/>
          <p:nvPr userDrawn="1"/>
        </p:nvSpPr>
        <p:spPr>
          <a:xfrm>
            <a:off x="193568" y="344264"/>
            <a:ext cx="947231" cy="947231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  <a:sym typeface="Arial"/>
            </a:endParaRPr>
          </a:p>
        </p:txBody>
      </p:sp>
      <p:pic>
        <p:nvPicPr>
          <p:cNvPr id="14" name="图片 29">
            <a:extLst>
              <a:ext uri="{FF2B5EF4-FFF2-40B4-BE49-F238E27FC236}">
                <a16:creationId xmlns:a16="http://schemas.microsoft.com/office/drawing/2014/main" id="{EACEA673-F397-42C2-840F-E109E4EC8730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 rot="2700000">
            <a:off x="10352336" y="4602419"/>
            <a:ext cx="602779" cy="1767959"/>
          </a:xfrm>
          <a:prstGeom prst="rect">
            <a:avLst/>
          </a:prstGeom>
        </p:spPr>
      </p:pic>
      <p:pic>
        <p:nvPicPr>
          <p:cNvPr id="15" name="image 102">
            <a:extLst>
              <a:ext uri="{FF2B5EF4-FFF2-40B4-BE49-F238E27FC236}">
                <a16:creationId xmlns:a16="http://schemas.microsoft.com/office/drawing/2014/main" id="{8DFADF00-A5EA-4AA8-88EF-F98171658C84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rcRect/>
          <a:stretch>
            <a:fillRect/>
          </a:stretch>
        </p:blipFill>
        <p:spPr>
          <a:xfrm>
            <a:off x="11213302" y="343752"/>
            <a:ext cx="933436" cy="698048"/>
          </a:xfrm>
          <a:prstGeom prst="rect">
            <a:avLst/>
          </a:prstGeom>
        </p:spPr>
      </p:pic>
      <p:sp>
        <p:nvSpPr>
          <p:cNvPr id="16" name="椭圆 24">
            <a:extLst>
              <a:ext uri="{FF2B5EF4-FFF2-40B4-BE49-F238E27FC236}">
                <a16:creationId xmlns:a16="http://schemas.microsoft.com/office/drawing/2014/main" id="{EA6C425B-7238-4DD9-B228-6700E4407813}"/>
              </a:ext>
            </a:extLst>
          </p:cNvPr>
          <p:cNvSpPr/>
          <p:nvPr userDrawn="1"/>
        </p:nvSpPr>
        <p:spPr>
          <a:xfrm>
            <a:off x="11539852" y="750714"/>
            <a:ext cx="572351" cy="572351"/>
          </a:xfrm>
          <a:prstGeom prst="ellipse">
            <a:avLst/>
          </a:prstGeom>
          <a:solidFill>
            <a:srgbClr val="F99450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  <a:sym typeface="Arial"/>
            </a:endParaRPr>
          </a:p>
        </p:txBody>
      </p:sp>
      <p:sp>
        <p:nvSpPr>
          <p:cNvPr id="17" name="椭圆 36">
            <a:extLst>
              <a:ext uri="{FF2B5EF4-FFF2-40B4-BE49-F238E27FC236}">
                <a16:creationId xmlns:a16="http://schemas.microsoft.com/office/drawing/2014/main" id="{4EC2650B-0F3B-447D-83AA-A966A9988A02}"/>
              </a:ext>
            </a:extLst>
          </p:cNvPr>
          <p:cNvSpPr/>
          <p:nvPr userDrawn="1"/>
        </p:nvSpPr>
        <p:spPr>
          <a:xfrm>
            <a:off x="254897" y="6059218"/>
            <a:ext cx="572351" cy="572351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  <a:sym typeface="Arial"/>
            </a:endParaRPr>
          </a:p>
        </p:txBody>
      </p:sp>
      <p:sp>
        <p:nvSpPr>
          <p:cNvPr id="18" name="椭圆 37">
            <a:extLst>
              <a:ext uri="{FF2B5EF4-FFF2-40B4-BE49-F238E27FC236}">
                <a16:creationId xmlns:a16="http://schemas.microsoft.com/office/drawing/2014/main" id="{481AEDB8-B1A6-4129-BC93-70B0544013BB}"/>
              </a:ext>
            </a:extLst>
          </p:cNvPr>
          <p:cNvSpPr/>
          <p:nvPr userDrawn="1"/>
        </p:nvSpPr>
        <p:spPr>
          <a:xfrm>
            <a:off x="689352" y="4237643"/>
            <a:ext cx="359356" cy="359356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  <a:sym typeface="Arial"/>
            </a:endParaRPr>
          </a:p>
        </p:txBody>
      </p:sp>
      <p:grpSp>
        <p:nvGrpSpPr>
          <p:cNvPr id="19" name="组合 6">
            <a:extLst>
              <a:ext uri="{FF2B5EF4-FFF2-40B4-BE49-F238E27FC236}">
                <a16:creationId xmlns:a16="http://schemas.microsoft.com/office/drawing/2014/main" id="{A0BC39FD-4813-49FA-9DA6-0CF2EBE8656C}"/>
              </a:ext>
            </a:extLst>
          </p:cNvPr>
          <p:cNvGrpSpPr/>
          <p:nvPr userDrawn="1"/>
        </p:nvGrpSpPr>
        <p:grpSpPr>
          <a:xfrm>
            <a:off x="2843213" y="5216309"/>
            <a:ext cx="1014412" cy="414337"/>
            <a:chOff x="2843213" y="5216309"/>
            <a:chExt cx="1014412" cy="414337"/>
          </a:xfrm>
        </p:grpSpPr>
        <p:sp>
          <p:nvSpPr>
            <p:cNvPr id="20" name="圆角矩形 38">
              <a:extLst>
                <a:ext uri="{FF2B5EF4-FFF2-40B4-BE49-F238E27FC236}">
                  <a16:creationId xmlns:a16="http://schemas.microsoft.com/office/drawing/2014/main" id="{AA2D5A7F-B74D-494D-813D-6361C99C4569}"/>
                </a:ext>
              </a:extLst>
            </p:cNvPr>
            <p:cNvSpPr/>
            <p:nvPr/>
          </p:nvSpPr>
          <p:spPr>
            <a:xfrm>
              <a:off x="2843213" y="5216311"/>
              <a:ext cx="1014412" cy="414335"/>
            </a:xfrm>
            <a:prstGeom prst="roundRect">
              <a:avLst/>
            </a:prstGeom>
            <a:solidFill>
              <a:schemeClr val="bg1"/>
            </a:solidFill>
            <a:ln w="63500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  <a:sym typeface="Arial"/>
              </a:endParaRPr>
            </a:p>
          </p:txBody>
        </p:sp>
        <p:sp>
          <p:nvSpPr>
            <p:cNvPr id="21" name="圆角矩形 39">
              <a:extLst>
                <a:ext uri="{FF2B5EF4-FFF2-40B4-BE49-F238E27FC236}">
                  <a16:creationId xmlns:a16="http://schemas.microsoft.com/office/drawing/2014/main" id="{D7894BD1-88DD-4FC8-BCB6-2922907AA46A}"/>
                </a:ext>
              </a:extLst>
            </p:cNvPr>
            <p:cNvSpPr/>
            <p:nvPr/>
          </p:nvSpPr>
          <p:spPr>
            <a:xfrm>
              <a:off x="2843213" y="5216309"/>
              <a:ext cx="1014412" cy="144000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  <a:ln w="63500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  <a:sym typeface="Arial"/>
              </a:endParaRPr>
            </a:p>
          </p:txBody>
        </p:sp>
      </p:grpSp>
      <p:sp>
        <p:nvSpPr>
          <p:cNvPr id="22" name="圆角矩形 40">
            <a:extLst>
              <a:ext uri="{FF2B5EF4-FFF2-40B4-BE49-F238E27FC236}">
                <a16:creationId xmlns:a16="http://schemas.microsoft.com/office/drawing/2014/main" id="{3B8CAB01-2B7D-4D0B-9578-C612F98A27B9}"/>
              </a:ext>
            </a:extLst>
          </p:cNvPr>
          <p:cNvSpPr/>
          <p:nvPr userDrawn="1"/>
        </p:nvSpPr>
        <p:spPr>
          <a:xfrm>
            <a:off x="4064370" y="5437766"/>
            <a:ext cx="528638" cy="18000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  <a:sym typeface="Arial"/>
            </a:endParaRPr>
          </a:p>
        </p:txBody>
      </p:sp>
      <p:sp>
        <p:nvSpPr>
          <p:cNvPr id="23" name="圆角矩形 41">
            <a:extLst>
              <a:ext uri="{FF2B5EF4-FFF2-40B4-BE49-F238E27FC236}">
                <a16:creationId xmlns:a16="http://schemas.microsoft.com/office/drawing/2014/main" id="{0C186285-9E91-4691-86D3-E46A74193EC4}"/>
              </a:ext>
            </a:extLst>
          </p:cNvPr>
          <p:cNvSpPr/>
          <p:nvPr userDrawn="1"/>
        </p:nvSpPr>
        <p:spPr>
          <a:xfrm>
            <a:off x="4764458" y="5437766"/>
            <a:ext cx="528638" cy="180000"/>
          </a:xfrm>
          <a:prstGeom prst="roundRect">
            <a:avLst/>
          </a:prstGeom>
          <a:solidFill>
            <a:schemeClr val="bg1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  <a:sym typeface="Arial"/>
            </a:endParaRPr>
          </a:p>
        </p:txBody>
      </p:sp>
      <p:sp>
        <p:nvSpPr>
          <p:cNvPr id="24" name="圆角矩形 42">
            <a:extLst>
              <a:ext uri="{FF2B5EF4-FFF2-40B4-BE49-F238E27FC236}">
                <a16:creationId xmlns:a16="http://schemas.microsoft.com/office/drawing/2014/main" id="{A2705D01-A040-4E4A-883D-4BD5C29C021A}"/>
              </a:ext>
            </a:extLst>
          </p:cNvPr>
          <p:cNvSpPr/>
          <p:nvPr userDrawn="1"/>
        </p:nvSpPr>
        <p:spPr>
          <a:xfrm>
            <a:off x="8536358" y="5437766"/>
            <a:ext cx="528638" cy="180000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  <a:sym typeface="Arial"/>
            </a:endParaRPr>
          </a:p>
        </p:txBody>
      </p:sp>
      <p:sp>
        <p:nvSpPr>
          <p:cNvPr id="27" name="椭圆 23">
            <a:extLst>
              <a:ext uri="{FF2B5EF4-FFF2-40B4-BE49-F238E27FC236}">
                <a16:creationId xmlns:a16="http://schemas.microsoft.com/office/drawing/2014/main" id="{9EEF6288-0955-47AE-970F-1BDC347335AB}"/>
              </a:ext>
            </a:extLst>
          </p:cNvPr>
          <p:cNvSpPr/>
          <p:nvPr userDrawn="1"/>
        </p:nvSpPr>
        <p:spPr>
          <a:xfrm>
            <a:off x="1864528" y="304122"/>
            <a:ext cx="359136" cy="359136"/>
          </a:xfrm>
          <a:prstGeom prst="ellipse">
            <a:avLst/>
          </a:prstGeom>
          <a:solidFill>
            <a:srgbClr val="BD9EE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  <a:sym typeface="Arial"/>
            </a:endParaRPr>
          </a:p>
        </p:txBody>
      </p:sp>
      <p:sp>
        <p:nvSpPr>
          <p:cNvPr id="28" name="椭圆 25">
            <a:extLst>
              <a:ext uri="{FF2B5EF4-FFF2-40B4-BE49-F238E27FC236}">
                <a16:creationId xmlns:a16="http://schemas.microsoft.com/office/drawing/2014/main" id="{88A16611-3149-4D32-ADB6-394BBDB68EAE}"/>
              </a:ext>
            </a:extLst>
          </p:cNvPr>
          <p:cNvSpPr/>
          <p:nvPr userDrawn="1"/>
        </p:nvSpPr>
        <p:spPr>
          <a:xfrm>
            <a:off x="10059219" y="483690"/>
            <a:ext cx="359136" cy="359136"/>
          </a:xfrm>
          <a:prstGeom prst="ellipse">
            <a:avLst/>
          </a:prstGeom>
          <a:solidFill>
            <a:srgbClr val="F99450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01247147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B2CB7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8064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F3575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642720" y="1503378"/>
            <a:ext cx="472820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500" dirty="0" smtClean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accent6">
                    <a:lumMod val="60000"/>
                    <a:lumOff val="40000"/>
                  </a:schemeClr>
                </a:solidFill>
                <a:latin typeface="+mj-lt"/>
              </a:rPr>
              <a:t>TRÒ</a:t>
            </a:r>
            <a:r>
              <a:rPr lang="en-US" sz="11500" baseline="0" dirty="0" smtClean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accent6">
                    <a:lumMod val="60000"/>
                    <a:lumOff val="40000"/>
                  </a:schemeClr>
                </a:solidFill>
                <a:latin typeface="+mj-lt"/>
              </a:rPr>
              <a:t> CHƠI</a:t>
            </a:r>
            <a:endParaRPr lang="vi-VN" sz="11500" dirty="0">
              <a:ln>
                <a:solidFill>
                  <a:schemeClr val="accent6">
                    <a:lumMod val="50000"/>
                  </a:schemeClr>
                </a:solidFill>
              </a:ln>
              <a:solidFill>
                <a:schemeClr val="accent6">
                  <a:lumMod val="60000"/>
                  <a:lumOff val="40000"/>
                </a:schemeClr>
              </a:solidFill>
              <a:latin typeface="+mj-lt"/>
            </a:endParaRPr>
          </a:p>
        </p:txBody>
      </p:sp>
      <p:grpSp>
        <p:nvGrpSpPr>
          <p:cNvPr id="225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 flipH="1">
            <a:off x="7919467" y="3656003"/>
            <a:ext cx="1245605" cy="2486166"/>
            <a:chOff x="961250" y="234750"/>
            <a:chExt cx="1222525" cy="2320700"/>
          </a:xfrm>
        </p:grpSpPr>
        <p:sp>
          <p:nvSpPr>
            <p:cNvPr id="226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17452791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24" grpId="0"/>
    </p:bldLst>
  </p:timing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>
  <p:cSld name="2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5F0B98-6806-4E5A-AF36-1A599EA8F3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BB575B3-456E-4BC5-9E8A-935920C8A5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4970E6E-3D3A-4094-B7AB-5E51EF91889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C0CCC1F2-EC4C-438A-A626-EF38FEB19E62}" type="datetimeFigureOut">
              <a:rPr kumimoji="0" lang="en-US" sz="1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12/15/2021</a:t>
            </a:fld>
            <a:endParaRPr kumimoji="0" lang="en-US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58DAD1E-B1EC-4442-91F3-A1B93E7004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2BFAE14-20AD-4F99-B50F-F8A5DB4E29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F9B525D6-B33C-4B02-B16B-D7EC1E9A098D}" type="slidenum">
              <a:rPr kumimoji="0" lang="en-US" sz="1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‹#›</a:t>
            </a:fld>
            <a:endParaRPr kumimoji="0" lang="en-US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pic>
        <p:nvPicPr>
          <p:cNvPr id="7" name="image 101">
            <a:extLst>
              <a:ext uri="{FF2B5EF4-FFF2-40B4-BE49-F238E27FC236}">
                <a16:creationId xmlns:a16="http://schemas.microsoft.com/office/drawing/2014/main" id="{F5619E5B-F788-4415-BCE7-377433451BE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12192002" cy="6858001"/>
          </a:xfrm>
          <a:prstGeom prst="rect">
            <a:avLst/>
          </a:prstGeom>
        </p:spPr>
      </p:pic>
      <p:sp>
        <p:nvSpPr>
          <p:cNvPr id="8" name="任意形状 34">
            <a:extLst>
              <a:ext uri="{FF2B5EF4-FFF2-40B4-BE49-F238E27FC236}">
                <a16:creationId xmlns:a16="http://schemas.microsoft.com/office/drawing/2014/main" id="{C14C9137-2D10-424B-A009-7AC8617014CB}"/>
              </a:ext>
            </a:extLst>
          </p:cNvPr>
          <p:cNvSpPr/>
          <p:nvPr userDrawn="1"/>
        </p:nvSpPr>
        <p:spPr>
          <a:xfrm>
            <a:off x="10059219" y="4741024"/>
            <a:ext cx="3074912" cy="3074912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  <a:sym typeface="Arial"/>
            </a:endParaRPr>
          </a:p>
        </p:txBody>
      </p:sp>
      <p:sp>
        <p:nvSpPr>
          <p:cNvPr id="9" name="矩形 7">
            <a:extLst>
              <a:ext uri="{FF2B5EF4-FFF2-40B4-BE49-F238E27FC236}">
                <a16:creationId xmlns:a16="http://schemas.microsoft.com/office/drawing/2014/main" id="{9716026E-F2E9-43B9-ACD3-D607B1334955}"/>
              </a:ext>
            </a:extLst>
          </p:cNvPr>
          <p:cNvSpPr/>
          <p:nvPr userDrawn="1"/>
        </p:nvSpPr>
        <p:spPr>
          <a:xfrm>
            <a:off x="1538273" y="1186048"/>
            <a:ext cx="9398018" cy="4774400"/>
          </a:xfrm>
          <a:prstGeom prst="rect">
            <a:avLst/>
          </a:prstGeom>
          <a:solidFill>
            <a:srgbClr val="FDCE66"/>
          </a:solidFill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  <a:sym typeface="Arial"/>
            </a:endParaRPr>
          </a:p>
        </p:txBody>
      </p:sp>
      <p:sp>
        <p:nvSpPr>
          <p:cNvPr id="10" name="矩形 5">
            <a:extLst>
              <a:ext uri="{FF2B5EF4-FFF2-40B4-BE49-F238E27FC236}">
                <a16:creationId xmlns:a16="http://schemas.microsoft.com/office/drawing/2014/main" id="{80AB0848-6063-41B9-888E-A6A8F3A902CB}"/>
              </a:ext>
            </a:extLst>
          </p:cNvPr>
          <p:cNvSpPr/>
          <p:nvPr userDrawn="1"/>
        </p:nvSpPr>
        <p:spPr>
          <a:xfrm>
            <a:off x="1247965" y="885551"/>
            <a:ext cx="9531354" cy="4987524"/>
          </a:xfrm>
          <a:prstGeom prst="rect">
            <a:avLst/>
          </a:prstGeom>
          <a:solidFill>
            <a:srgbClr val="039373"/>
          </a:solidFill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  <a:sym typeface="Arial"/>
            </a:endParaRPr>
          </a:p>
        </p:txBody>
      </p:sp>
      <p:sp>
        <p:nvSpPr>
          <p:cNvPr id="11" name="矩形 8">
            <a:extLst>
              <a:ext uri="{FF2B5EF4-FFF2-40B4-BE49-F238E27FC236}">
                <a16:creationId xmlns:a16="http://schemas.microsoft.com/office/drawing/2014/main" id="{05E1C943-43C2-45EC-9F62-0A38D90A0B7F}"/>
              </a:ext>
            </a:extLst>
          </p:cNvPr>
          <p:cNvSpPr/>
          <p:nvPr userDrawn="1"/>
        </p:nvSpPr>
        <p:spPr>
          <a:xfrm>
            <a:off x="867966" y="5630648"/>
            <a:ext cx="10456068" cy="482200"/>
          </a:xfrm>
          <a:prstGeom prst="rect">
            <a:avLst/>
          </a:prstGeom>
          <a:solidFill>
            <a:srgbClr val="DAA16D"/>
          </a:solidFill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  <a:sym typeface="Arial"/>
            </a:endParaRPr>
          </a:p>
        </p:txBody>
      </p:sp>
      <p:pic>
        <p:nvPicPr>
          <p:cNvPr id="12" name="图片 13">
            <a:extLst>
              <a:ext uri="{FF2B5EF4-FFF2-40B4-BE49-F238E27FC236}">
                <a16:creationId xmlns:a16="http://schemas.microsoft.com/office/drawing/2014/main" id="{E35B7810-C6CA-4B43-BF87-92A05633EE7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8100000">
            <a:off x="1457379" y="5086237"/>
            <a:ext cx="971344" cy="972754"/>
          </a:xfrm>
          <a:prstGeom prst="rect">
            <a:avLst/>
          </a:prstGeom>
        </p:spPr>
      </p:pic>
      <p:sp>
        <p:nvSpPr>
          <p:cNvPr id="13" name="椭圆 14">
            <a:extLst>
              <a:ext uri="{FF2B5EF4-FFF2-40B4-BE49-F238E27FC236}">
                <a16:creationId xmlns:a16="http://schemas.microsoft.com/office/drawing/2014/main" id="{6047DAB5-B329-4A18-A0D9-69C5C3BD7D3C}"/>
              </a:ext>
            </a:extLst>
          </p:cNvPr>
          <p:cNvSpPr/>
          <p:nvPr userDrawn="1"/>
        </p:nvSpPr>
        <p:spPr>
          <a:xfrm>
            <a:off x="193568" y="344264"/>
            <a:ext cx="947231" cy="947231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  <a:sym typeface="Arial"/>
            </a:endParaRPr>
          </a:p>
        </p:txBody>
      </p:sp>
      <p:pic>
        <p:nvPicPr>
          <p:cNvPr id="14" name="图片 29">
            <a:extLst>
              <a:ext uri="{FF2B5EF4-FFF2-40B4-BE49-F238E27FC236}">
                <a16:creationId xmlns:a16="http://schemas.microsoft.com/office/drawing/2014/main" id="{EACEA673-F397-42C2-840F-E109E4EC8730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 rot="2700000">
            <a:off x="10352336" y="4602419"/>
            <a:ext cx="602779" cy="1767959"/>
          </a:xfrm>
          <a:prstGeom prst="rect">
            <a:avLst/>
          </a:prstGeom>
        </p:spPr>
      </p:pic>
      <p:pic>
        <p:nvPicPr>
          <p:cNvPr id="15" name="image 102">
            <a:extLst>
              <a:ext uri="{FF2B5EF4-FFF2-40B4-BE49-F238E27FC236}">
                <a16:creationId xmlns:a16="http://schemas.microsoft.com/office/drawing/2014/main" id="{8DFADF00-A5EA-4AA8-88EF-F98171658C84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rcRect/>
          <a:stretch>
            <a:fillRect/>
          </a:stretch>
        </p:blipFill>
        <p:spPr>
          <a:xfrm>
            <a:off x="11213302" y="343752"/>
            <a:ext cx="933436" cy="698048"/>
          </a:xfrm>
          <a:prstGeom prst="rect">
            <a:avLst/>
          </a:prstGeom>
        </p:spPr>
      </p:pic>
      <p:sp>
        <p:nvSpPr>
          <p:cNvPr id="16" name="椭圆 24">
            <a:extLst>
              <a:ext uri="{FF2B5EF4-FFF2-40B4-BE49-F238E27FC236}">
                <a16:creationId xmlns:a16="http://schemas.microsoft.com/office/drawing/2014/main" id="{EA6C425B-7238-4DD9-B228-6700E4407813}"/>
              </a:ext>
            </a:extLst>
          </p:cNvPr>
          <p:cNvSpPr/>
          <p:nvPr userDrawn="1"/>
        </p:nvSpPr>
        <p:spPr>
          <a:xfrm>
            <a:off x="11539852" y="750714"/>
            <a:ext cx="572351" cy="572351"/>
          </a:xfrm>
          <a:prstGeom prst="ellipse">
            <a:avLst/>
          </a:prstGeom>
          <a:solidFill>
            <a:srgbClr val="F99450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  <a:sym typeface="Arial"/>
            </a:endParaRPr>
          </a:p>
        </p:txBody>
      </p:sp>
      <p:sp>
        <p:nvSpPr>
          <p:cNvPr id="17" name="椭圆 36">
            <a:extLst>
              <a:ext uri="{FF2B5EF4-FFF2-40B4-BE49-F238E27FC236}">
                <a16:creationId xmlns:a16="http://schemas.microsoft.com/office/drawing/2014/main" id="{4EC2650B-0F3B-447D-83AA-A966A9988A02}"/>
              </a:ext>
            </a:extLst>
          </p:cNvPr>
          <p:cNvSpPr/>
          <p:nvPr userDrawn="1"/>
        </p:nvSpPr>
        <p:spPr>
          <a:xfrm>
            <a:off x="254897" y="6059218"/>
            <a:ext cx="572351" cy="572351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  <a:sym typeface="Arial"/>
            </a:endParaRPr>
          </a:p>
        </p:txBody>
      </p:sp>
      <p:sp>
        <p:nvSpPr>
          <p:cNvPr id="18" name="椭圆 37">
            <a:extLst>
              <a:ext uri="{FF2B5EF4-FFF2-40B4-BE49-F238E27FC236}">
                <a16:creationId xmlns:a16="http://schemas.microsoft.com/office/drawing/2014/main" id="{481AEDB8-B1A6-4129-BC93-70B0544013BB}"/>
              </a:ext>
            </a:extLst>
          </p:cNvPr>
          <p:cNvSpPr/>
          <p:nvPr userDrawn="1"/>
        </p:nvSpPr>
        <p:spPr>
          <a:xfrm>
            <a:off x="689352" y="4237643"/>
            <a:ext cx="359356" cy="359356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  <a:sym typeface="Arial"/>
            </a:endParaRPr>
          </a:p>
        </p:txBody>
      </p:sp>
      <p:grpSp>
        <p:nvGrpSpPr>
          <p:cNvPr id="19" name="组合 6">
            <a:extLst>
              <a:ext uri="{FF2B5EF4-FFF2-40B4-BE49-F238E27FC236}">
                <a16:creationId xmlns:a16="http://schemas.microsoft.com/office/drawing/2014/main" id="{A0BC39FD-4813-49FA-9DA6-0CF2EBE8656C}"/>
              </a:ext>
            </a:extLst>
          </p:cNvPr>
          <p:cNvGrpSpPr/>
          <p:nvPr userDrawn="1"/>
        </p:nvGrpSpPr>
        <p:grpSpPr>
          <a:xfrm>
            <a:off x="2843213" y="5216309"/>
            <a:ext cx="1014412" cy="414337"/>
            <a:chOff x="2843213" y="5216309"/>
            <a:chExt cx="1014412" cy="414337"/>
          </a:xfrm>
        </p:grpSpPr>
        <p:sp>
          <p:nvSpPr>
            <p:cNvPr id="20" name="圆角矩形 38">
              <a:extLst>
                <a:ext uri="{FF2B5EF4-FFF2-40B4-BE49-F238E27FC236}">
                  <a16:creationId xmlns:a16="http://schemas.microsoft.com/office/drawing/2014/main" id="{AA2D5A7F-B74D-494D-813D-6361C99C4569}"/>
                </a:ext>
              </a:extLst>
            </p:cNvPr>
            <p:cNvSpPr/>
            <p:nvPr/>
          </p:nvSpPr>
          <p:spPr>
            <a:xfrm>
              <a:off x="2843213" y="5216311"/>
              <a:ext cx="1014412" cy="414335"/>
            </a:xfrm>
            <a:prstGeom prst="roundRect">
              <a:avLst/>
            </a:prstGeom>
            <a:solidFill>
              <a:schemeClr val="bg1"/>
            </a:solidFill>
            <a:ln w="63500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  <a:sym typeface="Arial"/>
              </a:endParaRPr>
            </a:p>
          </p:txBody>
        </p:sp>
        <p:sp>
          <p:nvSpPr>
            <p:cNvPr id="21" name="圆角矩形 39">
              <a:extLst>
                <a:ext uri="{FF2B5EF4-FFF2-40B4-BE49-F238E27FC236}">
                  <a16:creationId xmlns:a16="http://schemas.microsoft.com/office/drawing/2014/main" id="{D7894BD1-88DD-4FC8-BCB6-2922907AA46A}"/>
                </a:ext>
              </a:extLst>
            </p:cNvPr>
            <p:cNvSpPr/>
            <p:nvPr/>
          </p:nvSpPr>
          <p:spPr>
            <a:xfrm>
              <a:off x="2843213" y="5216309"/>
              <a:ext cx="1014412" cy="144000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  <a:ln w="63500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  <a:sym typeface="Arial"/>
              </a:endParaRPr>
            </a:p>
          </p:txBody>
        </p:sp>
      </p:grpSp>
      <p:sp>
        <p:nvSpPr>
          <p:cNvPr id="22" name="圆角矩形 40">
            <a:extLst>
              <a:ext uri="{FF2B5EF4-FFF2-40B4-BE49-F238E27FC236}">
                <a16:creationId xmlns:a16="http://schemas.microsoft.com/office/drawing/2014/main" id="{3B8CAB01-2B7D-4D0B-9578-C612F98A27B9}"/>
              </a:ext>
            </a:extLst>
          </p:cNvPr>
          <p:cNvSpPr/>
          <p:nvPr userDrawn="1"/>
        </p:nvSpPr>
        <p:spPr>
          <a:xfrm>
            <a:off x="4064370" y="5437766"/>
            <a:ext cx="528638" cy="18000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  <a:sym typeface="Arial"/>
            </a:endParaRPr>
          </a:p>
        </p:txBody>
      </p:sp>
      <p:sp>
        <p:nvSpPr>
          <p:cNvPr id="23" name="圆角矩形 41">
            <a:extLst>
              <a:ext uri="{FF2B5EF4-FFF2-40B4-BE49-F238E27FC236}">
                <a16:creationId xmlns:a16="http://schemas.microsoft.com/office/drawing/2014/main" id="{0C186285-9E91-4691-86D3-E46A74193EC4}"/>
              </a:ext>
            </a:extLst>
          </p:cNvPr>
          <p:cNvSpPr/>
          <p:nvPr userDrawn="1"/>
        </p:nvSpPr>
        <p:spPr>
          <a:xfrm>
            <a:off x="4764458" y="5437766"/>
            <a:ext cx="528638" cy="180000"/>
          </a:xfrm>
          <a:prstGeom prst="roundRect">
            <a:avLst/>
          </a:prstGeom>
          <a:solidFill>
            <a:schemeClr val="bg1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  <a:sym typeface="Arial"/>
            </a:endParaRPr>
          </a:p>
        </p:txBody>
      </p:sp>
      <p:sp>
        <p:nvSpPr>
          <p:cNvPr id="24" name="圆角矩形 42">
            <a:extLst>
              <a:ext uri="{FF2B5EF4-FFF2-40B4-BE49-F238E27FC236}">
                <a16:creationId xmlns:a16="http://schemas.microsoft.com/office/drawing/2014/main" id="{A2705D01-A040-4E4A-883D-4BD5C29C021A}"/>
              </a:ext>
            </a:extLst>
          </p:cNvPr>
          <p:cNvSpPr/>
          <p:nvPr userDrawn="1"/>
        </p:nvSpPr>
        <p:spPr>
          <a:xfrm>
            <a:off x="8536358" y="5437766"/>
            <a:ext cx="528638" cy="180000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  <a:sym typeface="Arial"/>
            </a:endParaRPr>
          </a:p>
        </p:txBody>
      </p:sp>
      <p:sp>
        <p:nvSpPr>
          <p:cNvPr id="27" name="椭圆 23">
            <a:extLst>
              <a:ext uri="{FF2B5EF4-FFF2-40B4-BE49-F238E27FC236}">
                <a16:creationId xmlns:a16="http://schemas.microsoft.com/office/drawing/2014/main" id="{9EEF6288-0955-47AE-970F-1BDC347335AB}"/>
              </a:ext>
            </a:extLst>
          </p:cNvPr>
          <p:cNvSpPr/>
          <p:nvPr userDrawn="1"/>
        </p:nvSpPr>
        <p:spPr>
          <a:xfrm>
            <a:off x="1864528" y="304122"/>
            <a:ext cx="359136" cy="359136"/>
          </a:xfrm>
          <a:prstGeom prst="ellipse">
            <a:avLst/>
          </a:prstGeom>
          <a:solidFill>
            <a:srgbClr val="BD9EE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  <a:sym typeface="Arial"/>
            </a:endParaRPr>
          </a:p>
        </p:txBody>
      </p:sp>
      <p:sp>
        <p:nvSpPr>
          <p:cNvPr id="28" name="椭圆 25">
            <a:extLst>
              <a:ext uri="{FF2B5EF4-FFF2-40B4-BE49-F238E27FC236}">
                <a16:creationId xmlns:a16="http://schemas.microsoft.com/office/drawing/2014/main" id="{88A16611-3149-4D32-ADB6-394BBDB68EAE}"/>
              </a:ext>
            </a:extLst>
          </p:cNvPr>
          <p:cNvSpPr/>
          <p:nvPr userDrawn="1"/>
        </p:nvSpPr>
        <p:spPr>
          <a:xfrm>
            <a:off x="10059219" y="483690"/>
            <a:ext cx="359136" cy="359136"/>
          </a:xfrm>
          <a:prstGeom prst="ellipse">
            <a:avLst/>
          </a:prstGeom>
          <a:solidFill>
            <a:srgbClr val="F99450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7978042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>
  <p:cSld name="2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5F0B98-6806-4E5A-AF36-1A599EA8F3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BB575B3-456E-4BC5-9E8A-935920C8A5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4970E6E-3D3A-4094-B7AB-5E51EF91889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C0CCC1F2-EC4C-438A-A626-EF38FEB19E62}" type="datetimeFigureOut">
              <a:rPr kumimoji="0" lang="en-US" sz="1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12/15/2021</a:t>
            </a:fld>
            <a:endParaRPr kumimoji="0" lang="en-US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58DAD1E-B1EC-4442-91F3-A1B93E7004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2BFAE14-20AD-4F99-B50F-F8A5DB4E29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F9B525D6-B33C-4B02-B16B-D7EC1E9A098D}" type="slidenum">
              <a:rPr kumimoji="0" lang="en-US" sz="1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‹#›</a:t>
            </a:fld>
            <a:endParaRPr kumimoji="0" lang="en-US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pic>
        <p:nvPicPr>
          <p:cNvPr id="7" name="image 101">
            <a:extLst>
              <a:ext uri="{FF2B5EF4-FFF2-40B4-BE49-F238E27FC236}">
                <a16:creationId xmlns:a16="http://schemas.microsoft.com/office/drawing/2014/main" id="{F5619E5B-F788-4415-BCE7-377433451BE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12192002" cy="6858001"/>
          </a:xfrm>
          <a:prstGeom prst="rect">
            <a:avLst/>
          </a:prstGeom>
        </p:spPr>
      </p:pic>
      <p:sp>
        <p:nvSpPr>
          <p:cNvPr id="8" name="任意形状 34">
            <a:extLst>
              <a:ext uri="{FF2B5EF4-FFF2-40B4-BE49-F238E27FC236}">
                <a16:creationId xmlns:a16="http://schemas.microsoft.com/office/drawing/2014/main" id="{C14C9137-2D10-424B-A009-7AC8617014CB}"/>
              </a:ext>
            </a:extLst>
          </p:cNvPr>
          <p:cNvSpPr/>
          <p:nvPr userDrawn="1"/>
        </p:nvSpPr>
        <p:spPr>
          <a:xfrm>
            <a:off x="10059219" y="4741024"/>
            <a:ext cx="3074912" cy="3074912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  <a:sym typeface="Arial"/>
            </a:endParaRPr>
          </a:p>
        </p:txBody>
      </p:sp>
      <p:sp>
        <p:nvSpPr>
          <p:cNvPr id="9" name="矩形 7">
            <a:extLst>
              <a:ext uri="{FF2B5EF4-FFF2-40B4-BE49-F238E27FC236}">
                <a16:creationId xmlns:a16="http://schemas.microsoft.com/office/drawing/2014/main" id="{9716026E-F2E9-43B9-ACD3-D607B1334955}"/>
              </a:ext>
            </a:extLst>
          </p:cNvPr>
          <p:cNvSpPr/>
          <p:nvPr userDrawn="1"/>
        </p:nvSpPr>
        <p:spPr>
          <a:xfrm>
            <a:off x="1538273" y="1186048"/>
            <a:ext cx="9398018" cy="4774400"/>
          </a:xfrm>
          <a:prstGeom prst="rect">
            <a:avLst/>
          </a:prstGeom>
          <a:solidFill>
            <a:srgbClr val="FDCE66"/>
          </a:solidFill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  <a:sym typeface="Arial"/>
            </a:endParaRPr>
          </a:p>
        </p:txBody>
      </p:sp>
      <p:sp>
        <p:nvSpPr>
          <p:cNvPr id="10" name="矩形 5">
            <a:extLst>
              <a:ext uri="{FF2B5EF4-FFF2-40B4-BE49-F238E27FC236}">
                <a16:creationId xmlns:a16="http://schemas.microsoft.com/office/drawing/2014/main" id="{80AB0848-6063-41B9-888E-A6A8F3A902CB}"/>
              </a:ext>
            </a:extLst>
          </p:cNvPr>
          <p:cNvSpPr/>
          <p:nvPr userDrawn="1"/>
        </p:nvSpPr>
        <p:spPr>
          <a:xfrm>
            <a:off x="1247965" y="885551"/>
            <a:ext cx="9531354" cy="4987524"/>
          </a:xfrm>
          <a:prstGeom prst="rect">
            <a:avLst/>
          </a:prstGeom>
          <a:solidFill>
            <a:srgbClr val="039373"/>
          </a:solidFill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  <a:sym typeface="Arial"/>
            </a:endParaRPr>
          </a:p>
        </p:txBody>
      </p:sp>
      <p:sp>
        <p:nvSpPr>
          <p:cNvPr id="11" name="矩形 8">
            <a:extLst>
              <a:ext uri="{FF2B5EF4-FFF2-40B4-BE49-F238E27FC236}">
                <a16:creationId xmlns:a16="http://schemas.microsoft.com/office/drawing/2014/main" id="{05E1C943-43C2-45EC-9F62-0A38D90A0B7F}"/>
              </a:ext>
            </a:extLst>
          </p:cNvPr>
          <p:cNvSpPr/>
          <p:nvPr userDrawn="1"/>
        </p:nvSpPr>
        <p:spPr>
          <a:xfrm>
            <a:off x="867966" y="5630648"/>
            <a:ext cx="10456068" cy="482200"/>
          </a:xfrm>
          <a:prstGeom prst="rect">
            <a:avLst/>
          </a:prstGeom>
          <a:solidFill>
            <a:srgbClr val="DAA16D"/>
          </a:solidFill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  <a:sym typeface="Arial"/>
            </a:endParaRPr>
          </a:p>
        </p:txBody>
      </p:sp>
      <p:pic>
        <p:nvPicPr>
          <p:cNvPr id="12" name="图片 13">
            <a:extLst>
              <a:ext uri="{FF2B5EF4-FFF2-40B4-BE49-F238E27FC236}">
                <a16:creationId xmlns:a16="http://schemas.microsoft.com/office/drawing/2014/main" id="{E35B7810-C6CA-4B43-BF87-92A05633EE7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8100000">
            <a:off x="1457379" y="5086237"/>
            <a:ext cx="971344" cy="972754"/>
          </a:xfrm>
          <a:prstGeom prst="rect">
            <a:avLst/>
          </a:prstGeom>
        </p:spPr>
      </p:pic>
      <p:sp>
        <p:nvSpPr>
          <p:cNvPr id="13" name="椭圆 14">
            <a:extLst>
              <a:ext uri="{FF2B5EF4-FFF2-40B4-BE49-F238E27FC236}">
                <a16:creationId xmlns:a16="http://schemas.microsoft.com/office/drawing/2014/main" id="{6047DAB5-B329-4A18-A0D9-69C5C3BD7D3C}"/>
              </a:ext>
            </a:extLst>
          </p:cNvPr>
          <p:cNvSpPr/>
          <p:nvPr userDrawn="1"/>
        </p:nvSpPr>
        <p:spPr>
          <a:xfrm>
            <a:off x="193568" y="344264"/>
            <a:ext cx="947231" cy="947231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  <a:sym typeface="Arial"/>
            </a:endParaRPr>
          </a:p>
        </p:txBody>
      </p:sp>
      <p:pic>
        <p:nvPicPr>
          <p:cNvPr id="14" name="图片 29">
            <a:extLst>
              <a:ext uri="{FF2B5EF4-FFF2-40B4-BE49-F238E27FC236}">
                <a16:creationId xmlns:a16="http://schemas.microsoft.com/office/drawing/2014/main" id="{EACEA673-F397-42C2-840F-E109E4EC8730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 rot="2700000">
            <a:off x="10352336" y="4602419"/>
            <a:ext cx="602779" cy="1767959"/>
          </a:xfrm>
          <a:prstGeom prst="rect">
            <a:avLst/>
          </a:prstGeom>
        </p:spPr>
      </p:pic>
      <p:pic>
        <p:nvPicPr>
          <p:cNvPr id="15" name="image 102">
            <a:extLst>
              <a:ext uri="{FF2B5EF4-FFF2-40B4-BE49-F238E27FC236}">
                <a16:creationId xmlns:a16="http://schemas.microsoft.com/office/drawing/2014/main" id="{8DFADF00-A5EA-4AA8-88EF-F98171658C84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rcRect/>
          <a:stretch>
            <a:fillRect/>
          </a:stretch>
        </p:blipFill>
        <p:spPr>
          <a:xfrm>
            <a:off x="11213302" y="343752"/>
            <a:ext cx="933436" cy="698048"/>
          </a:xfrm>
          <a:prstGeom prst="rect">
            <a:avLst/>
          </a:prstGeom>
        </p:spPr>
      </p:pic>
      <p:sp>
        <p:nvSpPr>
          <p:cNvPr id="16" name="椭圆 24">
            <a:extLst>
              <a:ext uri="{FF2B5EF4-FFF2-40B4-BE49-F238E27FC236}">
                <a16:creationId xmlns:a16="http://schemas.microsoft.com/office/drawing/2014/main" id="{EA6C425B-7238-4DD9-B228-6700E4407813}"/>
              </a:ext>
            </a:extLst>
          </p:cNvPr>
          <p:cNvSpPr/>
          <p:nvPr userDrawn="1"/>
        </p:nvSpPr>
        <p:spPr>
          <a:xfrm>
            <a:off x="11539852" y="750714"/>
            <a:ext cx="572351" cy="572351"/>
          </a:xfrm>
          <a:prstGeom prst="ellipse">
            <a:avLst/>
          </a:prstGeom>
          <a:solidFill>
            <a:srgbClr val="F99450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  <a:sym typeface="Arial"/>
            </a:endParaRPr>
          </a:p>
        </p:txBody>
      </p:sp>
      <p:sp>
        <p:nvSpPr>
          <p:cNvPr id="17" name="椭圆 36">
            <a:extLst>
              <a:ext uri="{FF2B5EF4-FFF2-40B4-BE49-F238E27FC236}">
                <a16:creationId xmlns:a16="http://schemas.microsoft.com/office/drawing/2014/main" id="{4EC2650B-0F3B-447D-83AA-A966A9988A02}"/>
              </a:ext>
            </a:extLst>
          </p:cNvPr>
          <p:cNvSpPr/>
          <p:nvPr userDrawn="1"/>
        </p:nvSpPr>
        <p:spPr>
          <a:xfrm>
            <a:off x="254897" y="6059218"/>
            <a:ext cx="572351" cy="572351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  <a:sym typeface="Arial"/>
            </a:endParaRPr>
          </a:p>
        </p:txBody>
      </p:sp>
      <p:sp>
        <p:nvSpPr>
          <p:cNvPr id="18" name="椭圆 37">
            <a:extLst>
              <a:ext uri="{FF2B5EF4-FFF2-40B4-BE49-F238E27FC236}">
                <a16:creationId xmlns:a16="http://schemas.microsoft.com/office/drawing/2014/main" id="{481AEDB8-B1A6-4129-BC93-70B0544013BB}"/>
              </a:ext>
            </a:extLst>
          </p:cNvPr>
          <p:cNvSpPr/>
          <p:nvPr userDrawn="1"/>
        </p:nvSpPr>
        <p:spPr>
          <a:xfrm>
            <a:off x="689352" y="4237643"/>
            <a:ext cx="359356" cy="359356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  <a:sym typeface="Arial"/>
            </a:endParaRPr>
          </a:p>
        </p:txBody>
      </p:sp>
      <p:grpSp>
        <p:nvGrpSpPr>
          <p:cNvPr id="19" name="组合 6">
            <a:extLst>
              <a:ext uri="{FF2B5EF4-FFF2-40B4-BE49-F238E27FC236}">
                <a16:creationId xmlns:a16="http://schemas.microsoft.com/office/drawing/2014/main" id="{A0BC39FD-4813-49FA-9DA6-0CF2EBE8656C}"/>
              </a:ext>
            </a:extLst>
          </p:cNvPr>
          <p:cNvGrpSpPr/>
          <p:nvPr userDrawn="1"/>
        </p:nvGrpSpPr>
        <p:grpSpPr>
          <a:xfrm>
            <a:off x="2843213" y="5216309"/>
            <a:ext cx="1014412" cy="414337"/>
            <a:chOff x="2843213" y="5216309"/>
            <a:chExt cx="1014412" cy="414337"/>
          </a:xfrm>
        </p:grpSpPr>
        <p:sp>
          <p:nvSpPr>
            <p:cNvPr id="20" name="圆角矩形 38">
              <a:extLst>
                <a:ext uri="{FF2B5EF4-FFF2-40B4-BE49-F238E27FC236}">
                  <a16:creationId xmlns:a16="http://schemas.microsoft.com/office/drawing/2014/main" id="{AA2D5A7F-B74D-494D-813D-6361C99C4569}"/>
                </a:ext>
              </a:extLst>
            </p:cNvPr>
            <p:cNvSpPr/>
            <p:nvPr/>
          </p:nvSpPr>
          <p:spPr>
            <a:xfrm>
              <a:off x="2843213" y="5216311"/>
              <a:ext cx="1014412" cy="414335"/>
            </a:xfrm>
            <a:prstGeom prst="roundRect">
              <a:avLst/>
            </a:prstGeom>
            <a:solidFill>
              <a:schemeClr val="bg1"/>
            </a:solidFill>
            <a:ln w="63500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  <a:sym typeface="Arial"/>
              </a:endParaRPr>
            </a:p>
          </p:txBody>
        </p:sp>
        <p:sp>
          <p:nvSpPr>
            <p:cNvPr id="21" name="圆角矩形 39">
              <a:extLst>
                <a:ext uri="{FF2B5EF4-FFF2-40B4-BE49-F238E27FC236}">
                  <a16:creationId xmlns:a16="http://schemas.microsoft.com/office/drawing/2014/main" id="{D7894BD1-88DD-4FC8-BCB6-2922907AA46A}"/>
                </a:ext>
              </a:extLst>
            </p:cNvPr>
            <p:cNvSpPr/>
            <p:nvPr/>
          </p:nvSpPr>
          <p:spPr>
            <a:xfrm>
              <a:off x="2843213" y="5216309"/>
              <a:ext cx="1014412" cy="144000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  <a:ln w="63500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  <a:sym typeface="Arial"/>
              </a:endParaRPr>
            </a:p>
          </p:txBody>
        </p:sp>
      </p:grpSp>
      <p:sp>
        <p:nvSpPr>
          <p:cNvPr id="22" name="圆角矩形 40">
            <a:extLst>
              <a:ext uri="{FF2B5EF4-FFF2-40B4-BE49-F238E27FC236}">
                <a16:creationId xmlns:a16="http://schemas.microsoft.com/office/drawing/2014/main" id="{3B8CAB01-2B7D-4D0B-9578-C612F98A27B9}"/>
              </a:ext>
            </a:extLst>
          </p:cNvPr>
          <p:cNvSpPr/>
          <p:nvPr userDrawn="1"/>
        </p:nvSpPr>
        <p:spPr>
          <a:xfrm>
            <a:off x="4064370" y="5437766"/>
            <a:ext cx="528638" cy="18000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  <a:sym typeface="Arial"/>
            </a:endParaRPr>
          </a:p>
        </p:txBody>
      </p:sp>
      <p:sp>
        <p:nvSpPr>
          <p:cNvPr id="23" name="圆角矩形 41">
            <a:extLst>
              <a:ext uri="{FF2B5EF4-FFF2-40B4-BE49-F238E27FC236}">
                <a16:creationId xmlns:a16="http://schemas.microsoft.com/office/drawing/2014/main" id="{0C186285-9E91-4691-86D3-E46A74193EC4}"/>
              </a:ext>
            </a:extLst>
          </p:cNvPr>
          <p:cNvSpPr/>
          <p:nvPr userDrawn="1"/>
        </p:nvSpPr>
        <p:spPr>
          <a:xfrm>
            <a:off x="4764458" y="5437766"/>
            <a:ext cx="528638" cy="180000"/>
          </a:xfrm>
          <a:prstGeom prst="roundRect">
            <a:avLst/>
          </a:prstGeom>
          <a:solidFill>
            <a:schemeClr val="bg1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  <a:sym typeface="Arial"/>
            </a:endParaRPr>
          </a:p>
        </p:txBody>
      </p:sp>
      <p:sp>
        <p:nvSpPr>
          <p:cNvPr id="24" name="圆角矩形 42">
            <a:extLst>
              <a:ext uri="{FF2B5EF4-FFF2-40B4-BE49-F238E27FC236}">
                <a16:creationId xmlns:a16="http://schemas.microsoft.com/office/drawing/2014/main" id="{A2705D01-A040-4E4A-883D-4BD5C29C021A}"/>
              </a:ext>
            </a:extLst>
          </p:cNvPr>
          <p:cNvSpPr/>
          <p:nvPr userDrawn="1"/>
        </p:nvSpPr>
        <p:spPr>
          <a:xfrm>
            <a:off x="8536358" y="5437766"/>
            <a:ext cx="528638" cy="180000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  <a:sym typeface="Arial"/>
            </a:endParaRPr>
          </a:p>
        </p:txBody>
      </p:sp>
      <p:sp>
        <p:nvSpPr>
          <p:cNvPr id="27" name="椭圆 23">
            <a:extLst>
              <a:ext uri="{FF2B5EF4-FFF2-40B4-BE49-F238E27FC236}">
                <a16:creationId xmlns:a16="http://schemas.microsoft.com/office/drawing/2014/main" id="{9EEF6288-0955-47AE-970F-1BDC347335AB}"/>
              </a:ext>
            </a:extLst>
          </p:cNvPr>
          <p:cNvSpPr/>
          <p:nvPr userDrawn="1"/>
        </p:nvSpPr>
        <p:spPr>
          <a:xfrm>
            <a:off x="1864528" y="304122"/>
            <a:ext cx="359136" cy="359136"/>
          </a:xfrm>
          <a:prstGeom prst="ellipse">
            <a:avLst/>
          </a:prstGeom>
          <a:solidFill>
            <a:srgbClr val="BD9EE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  <a:sym typeface="Arial"/>
            </a:endParaRPr>
          </a:p>
        </p:txBody>
      </p:sp>
      <p:sp>
        <p:nvSpPr>
          <p:cNvPr id="28" name="椭圆 25">
            <a:extLst>
              <a:ext uri="{FF2B5EF4-FFF2-40B4-BE49-F238E27FC236}">
                <a16:creationId xmlns:a16="http://schemas.microsoft.com/office/drawing/2014/main" id="{88A16611-3149-4D32-ADB6-394BBDB68EAE}"/>
              </a:ext>
            </a:extLst>
          </p:cNvPr>
          <p:cNvSpPr/>
          <p:nvPr userDrawn="1"/>
        </p:nvSpPr>
        <p:spPr>
          <a:xfrm>
            <a:off x="10059219" y="483690"/>
            <a:ext cx="359136" cy="359136"/>
          </a:xfrm>
          <a:prstGeom prst="ellipse">
            <a:avLst/>
          </a:prstGeom>
          <a:solidFill>
            <a:srgbClr val="F99450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69223499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>
  <p:cSld name="2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5F0B98-6806-4E5A-AF36-1A599EA8F3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BB575B3-456E-4BC5-9E8A-935920C8A5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4970E6E-3D3A-4094-B7AB-5E51EF91889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C0CCC1F2-EC4C-438A-A626-EF38FEB19E62}" type="datetimeFigureOut">
              <a:rPr kumimoji="0" lang="en-US" sz="1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12/15/2021</a:t>
            </a:fld>
            <a:endParaRPr kumimoji="0" lang="en-US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58DAD1E-B1EC-4442-91F3-A1B93E7004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2BFAE14-20AD-4F99-B50F-F8A5DB4E29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F9B525D6-B33C-4B02-B16B-D7EC1E9A098D}" type="slidenum">
              <a:rPr kumimoji="0" lang="en-US" sz="1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‹#›</a:t>
            </a:fld>
            <a:endParaRPr kumimoji="0" lang="en-US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pic>
        <p:nvPicPr>
          <p:cNvPr id="7" name="image 101">
            <a:extLst>
              <a:ext uri="{FF2B5EF4-FFF2-40B4-BE49-F238E27FC236}">
                <a16:creationId xmlns:a16="http://schemas.microsoft.com/office/drawing/2014/main" id="{F5619E5B-F788-4415-BCE7-377433451BE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12192002" cy="6858001"/>
          </a:xfrm>
          <a:prstGeom prst="rect">
            <a:avLst/>
          </a:prstGeom>
        </p:spPr>
      </p:pic>
      <p:sp>
        <p:nvSpPr>
          <p:cNvPr id="8" name="任意形状 34">
            <a:extLst>
              <a:ext uri="{FF2B5EF4-FFF2-40B4-BE49-F238E27FC236}">
                <a16:creationId xmlns:a16="http://schemas.microsoft.com/office/drawing/2014/main" id="{C14C9137-2D10-424B-A009-7AC8617014CB}"/>
              </a:ext>
            </a:extLst>
          </p:cNvPr>
          <p:cNvSpPr/>
          <p:nvPr userDrawn="1"/>
        </p:nvSpPr>
        <p:spPr>
          <a:xfrm>
            <a:off x="10059219" y="4741024"/>
            <a:ext cx="3074912" cy="3074912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  <a:sym typeface="Arial"/>
            </a:endParaRPr>
          </a:p>
        </p:txBody>
      </p:sp>
      <p:sp>
        <p:nvSpPr>
          <p:cNvPr id="9" name="矩形 7">
            <a:extLst>
              <a:ext uri="{FF2B5EF4-FFF2-40B4-BE49-F238E27FC236}">
                <a16:creationId xmlns:a16="http://schemas.microsoft.com/office/drawing/2014/main" id="{9716026E-F2E9-43B9-ACD3-D607B1334955}"/>
              </a:ext>
            </a:extLst>
          </p:cNvPr>
          <p:cNvSpPr/>
          <p:nvPr userDrawn="1"/>
        </p:nvSpPr>
        <p:spPr>
          <a:xfrm>
            <a:off x="1538273" y="1186048"/>
            <a:ext cx="9398018" cy="4774400"/>
          </a:xfrm>
          <a:prstGeom prst="rect">
            <a:avLst/>
          </a:prstGeom>
          <a:solidFill>
            <a:srgbClr val="FDCE66"/>
          </a:solidFill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  <a:sym typeface="Arial"/>
            </a:endParaRPr>
          </a:p>
        </p:txBody>
      </p:sp>
      <p:sp>
        <p:nvSpPr>
          <p:cNvPr id="10" name="矩形 5">
            <a:extLst>
              <a:ext uri="{FF2B5EF4-FFF2-40B4-BE49-F238E27FC236}">
                <a16:creationId xmlns:a16="http://schemas.microsoft.com/office/drawing/2014/main" id="{80AB0848-6063-41B9-888E-A6A8F3A902CB}"/>
              </a:ext>
            </a:extLst>
          </p:cNvPr>
          <p:cNvSpPr/>
          <p:nvPr userDrawn="1"/>
        </p:nvSpPr>
        <p:spPr>
          <a:xfrm>
            <a:off x="1247965" y="885551"/>
            <a:ext cx="9531354" cy="4987524"/>
          </a:xfrm>
          <a:prstGeom prst="rect">
            <a:avLst/>
          </a:prstGeom>
          <a:solidFill>
            <a:srgbClr val="039373"/>
          </a:solidFill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  <a:sym typeface="Arial"/>
            </a:endParaRPr>
          </a:p>
        </p:txBody>
      </p:sp>
      <p:sp>
        <p:nvSpPr>
          <p:cNvPr id="11" name="矩形 8">
            <a:extLst>
              <a:ext uri="{FF2B5EF4-FFF2-40B4-BE49-F238E27FC236}">
                <a16:creationId xmlns:a16="http://schemas.microsoft.com/office/drawing/2014/main" id="{05E1C943-43C2-45EC-9F62-0A38D90A0B7F}"/>
              </a:ext>
            </a:extLst>
          </p:cNvPr>
          <p:cNvSpPr/>
          <p:nvPr userDrawn="1"/>
        </p:nvSpPr>
        <p:spPr>
          <a:xfrm>
            <a:off x="867966" y="5630648"/>
            <a:ext cx="10456068" cy="482200"/>
          </a:xfrm>
          <a:prstGeom prst="rect">
            <a:avLst/>
          </a:prstGeom>
          <a:solidFill>
            <a:srgbClr val="DAA16D"/>
          </a:solidFill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  <a:sym typeface="Arial"/>
            </a:endParaRPr>
          </a:p>
        </p:txBody>
      </p:sp>
      <p:pic>
        <p:nvPicPr>
          <p:cNvPr id="12" name="图片 13">
            <a:extLst>
              <a:ext uri="{FF2B5EF4-FFF2-40B4-BE49-F238E27FC236}">
                <a16:creationId xmlns:a16="http://schemas.microsoft.com/office/drawing/2014/main" id="{E35B7810-C6CA-4B43-BF87-92A05633EE7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8100000">
            <a:off x="1457379" y="5086237"/>
            <a:ext cx="971344" cy="972754"/>
          </a:xfrm>
          <a:prstGeom prst="rect">
            <a:avLst/>
          </a:prstGeom>
        </p:spPr>
      </p:pic>
      <p:sp>
        <p:nvSpPr>
          <p:cNvPr id="13" name="椭圆 14">
            <a:extLst>
              <a:ext uri="{FF2B5EF4-FFF2-40B4-BE49-F238E27FC236}">
                <a16:creationId xmlns:a16="http://schemas.microsoft.com/office/drawing/2014/main" id="{6047DAB5-B329-4A18-A0D9-69C5C3BD7D3C}"/>
              </a:ext>
            </a:extLst>
          </p:cNvPr>
          <p:cNvSpPr/>
          <p:nvPr userDrawn="1"/>
        </p:nvSpPr>
        <p:spPr>
          <a:xfrm>
            <a:off x="193568" y="344264"/>
            <a:ext cx="947231" cy="947231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  <a:sym typeface="Arial"/>
            </a:endParaRPr>
          </a:p>
        </p:txBody>
      </p:sp>
      <p:pic>
        <p:nvPicPr>
          <p:cNvPr id="14" name="图片 29">
            <a:extLst>
              <a:ext uri="{FF2B5EF4-FFF2-40B4-BE49-F238E27FC236}">
                <a16:creationId xmlns:a16="http://schemas.microsoft.com/office/drawing/2014/main" id="{EACEA673-F397-42C2-840F-E109E4EC8730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 rot="2700000">
            <a:off x="10352336" y="4602419"/>
            <a:ext cx="602779" cy="1767959"/>
          </a:xfrm>
          <a:prstGeom prst="rect">
            <a:avLst/>
          </a:prstGeom>
        </p:spPr>
      </p:pic>
      <p:pic>
        <p:nvPicPr>
          <p:cNvPr id="15" name="image 102">
            <a:extLst>
              <a:ext uri="{FF2B5EF4-FFF2-40B4-BE49-F238E27FC236}">
                <a16:creationId xmlns:a16="http://schemas.microsoft.com/office/drawing/2014/main" id="{8DFADF00-A5EA-4AA8-88EF-F98171658C84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rcRect/>
          <a:stretch>
            <a:fillRect/>
          </a:stretch>
        </p:blipFill>
        <p:spPr>
          <a:xfrm>
            <a:off x="11213302" y="343752"/>
            <a:ext cx="933436" cy="698048"/>
          </a:xfrm>
          <a:prstGeom prst="rect">
            <a:avLst/>
          </a:prstGeom>
        </p:spPr>
      </p:pic>
      <p:sp>
        <p:nvSpPr>
          <p:cNvPr id="16" name="椭圆 24">
            <a:extLst>
              <a:ext uri="{FF2B5EF4-FFF2-40B4-BE49-F238E27FC236}">
                <a16:creationId xmlns:a16="http://schemas.microsoft.com/office/drawing/2014/main" id="{EA6C425B-7238-4DD9-B228-6700E4407813}"/>
              </a:ext>
            </a:extLst>
          </p:cNvPr>
          <p:cNvSpPr/>
          <p:nvPr userDrawn="1"/>
        </p:nvSpPr>
        <p:spPr>
          <a:xfrm>
            <a:off x="11539852" y="750714"/>
            <a:ext cx="572351" cy="572351"/>
          </a:xfrm>
          <a:prstGeom prst="ellipse">
            <a:avLst/>
          </a:prstGeom>
          <a:solidFill>
            <a:srgbClr val="F99450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  <a:sym typeface="Arial"/>
            </a:endParaRPr>
          </a:p>
        </p:txBody>
      </p:sp>
      <p:sp>
        <p:nvSpPr>
          <p:cNvPr id="17" name="椭圆 36">
            <a:extLst>
              <a:ext uri="{FF2B5EF4-FFF2-40B4-BE49-F238E27FC236}">
                <a16:creationId xmlns:a16="http://schemas.microsoft.com/office/drawing/2014/main" id="{4EC2650B-0F3B-447D-83AA-A966A9988A02}"/>
              </a:ext>
            </a:extLst>
          </p:cNvPr>
          <p:cNvSpPr/>
          <p:nvPr userDrawn="1"/>
        </p:nvSpPr>
        <p:spPr>
          <a:xfrm>
            <a:off x="254897" y="6059218"/>
            <a:ext cx="572351" cy="572351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  <a:sym typeface="Arial"/>
            </a:endParaRPr>
          </a:p>
        </p:txBody>
      </p:sp>
      <p:sp>
        <p:nvSpPr>
          <p:cNvPr id="18" name="椭圆 37">
            <a:extLst>
              <a:ext uri="{FF2B5EF4-FFF2-40B4-BE49-F238E27FC236}">
                <a16:creationId xmlns:a16="http://schemas.microsoft.com/office/drawing/2014/main" id="{481AEDB8-B1A6-4129-BC93-70B0544013BB}"/>
              </a:ext>
            </a:extLst>
          </p:cNvPr>
          <p:cNvSpPr/>
          <p:nvPr userDrawn="1"/>
        </p:nvSpPr>
        <p:spPr>
          <a:xfrm>
            <a:off x="689352" y="4237643"/>
            <a:ext cx="359356" cy="359356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  <a:sym typeface="Arial"/>
            </a:endParaRPr>
          </a:p>
        </p:txBody>
      </p:sp>
      <p:grpSp>
        <p:nvGrpSpPr>
          <p:cNvPr id="19" name="组合 6">
            <a:extLst>
              <a:ext uri="{FF2B5EF4-FFF2-40B4-BE49-F238E27FC236}">
                <a16:creationId xmlns:a16="http://schemas.microsoft.com/office/drawing/2014/main" id="{A0BC39FD-4813-49FA-9DA6-0CF2EBE8656C}"/>
              </a:ext>
            </a:extLst>
          </p:cNvPr>
          <p:cNvGrpSpPr/>
          <p:nvPr userDrawn="1"/>
        </p:nvGrpSpPr>
        <p:grpSpPr>
          <a:xfrm>
            <a:off x="2843213" y="5216309"/>
            <a:ext cx="1014412" cy="414337"/>
            <a:chOff x="2843213" y="5216309"/>
            <a:chExt cx="1014412" cy="414337"/>
          </a:xfrm>
        </p:grpSpPr>
        <p:sp>
          <p:nvSpPr>
            <p:cNvPr id="20" name="圆角矩形 38">
              <a:extLst>
                <a:ext uri="{FF2B5EF4-FFF2-40B4-BE49-F238E27FC236}">
                  <a16:creationId xmlns:a16="http://schemas.microsoft.com/office/drawing/2014/main" id="{AA2D5A7F-B74D-494D-813D-6361C99C4569}"/>
                </a:ext>
              </a:extLst>
            </p:cNvPr>
            <p:cNvSpPr/>
            <p:nvPr/>
          </p:nvSpPr>
          <p:spPr>
            <a:xfrm>
              <a:off x="2843213" y="5216311"/>
              <a:ext cx="1014412" cy="414335"/>
            </a:xfrm>
            <a:prstGeom prst="roundRect">
              <a:avLst/>
            </a:prstGeom>
            <a:solidFill>
              <a:schemeClr val="bg1"/>
            </a:solidFill>
            <a:ln w="63500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  <a:sym typeface="Arial"/>
              </a:endParaRPr>
            </a:p>
          </p:txBody>
        </p:sp>
        <p:sp>
          <p:nvSpPr>
            <p:cNvPr id="21" name="圆角矩形 39">
              <a:extLst>
                <a:ext uri="{FF2B5EF4-FFF2-40B4-BE49-F238E27FC236}">
                  <a16:creationId xmlns:a16="http://schemas.microsoft.com/office/drawing/2014/main" id="{D7894BD1-88DD-4FC8-BCB6-2922907AA46A}"/>
                </a:ext>
              </a:extLst>
            </p:cNvPr>
            <p:cNvSpPr/>
            <p:nvPr/>
          </p:nvSpPr>
          <p:spPr>
            <a:xfrm>
              <a:off x="2843213" y="5216309"/>
              <a:ext cx="1014412" cy="144000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  <a:ln w="63500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  <a:sym typeface="Arial"/>
              </a:endParaRPr>
            </a:p>
          </p:txBody>
        </p:sp>
      </p:grpSp>
      <p:sp>
        <p:nvSpPr>
          <p:cNvPr id="22" name="圆角矩形 40">
            <a:extLst>
              <a:ext uri="{FF2B5EF4-FFF2-40B4-BE49-F238E27FC236}">
                <a16:creationId xmlns:a16="http://schemas.microsoft.com/office/drawing/2014/main" id="{3B8CAB01-2B7D-4D0B-9578-C612F98A27B9}"/>
              </a:ext>
            </a:extLst>
          </p:cNvPr>
          <p:cNvSpPr/>
          <p:nvPr userDrawn="1"/>
        </p:nvSpPr>
        <p:spPr>
          <a:xfrm>
            <a:off x="4064370" y="5437766"/>
            <a:ext cx="528638" cy="18000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  <a:sym typeface="Arial"/>
            </a:endParaRPr>
          </a:p>
        </p:txBody>
      </p:sp>
      <p:sp>
        <p:nvSpPr>
          <p:cNvPr id="23" name="圆角矩形 41">
            <a:extLst>
              <a:ext uri="{FF2B5EF4-FFF2-40B4-BE49-F238E27FC236}">
                <a16:creationId xmlns:a16="http://schemas.microsoft.com/office/drawing/2014/main" id="{0C186285-9E91-4691-86D3-E46A74193EC4}"/>
              </a:ext>
            </a:extLst>
          </p:cNvPr>
          <p:cNvSpPr/>
          <p:nvPr userDrawn="1"/>
        </p:nvSpPr>
        <p:spPr>
          <a:xfrm>
            <a:off x="4764458" y="5437766"/>
            <a:ext cx="528638" cy="180000"/>
          </a:xfrm>
          <a:prstGeom prst="roundRect">
            <a:avLst/>
          </a:prstGeom>
          <a:solidFill>
            <a:schemeClr val="bg1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  <a:sym typeface="Arial"/>
            </a:endParaRPr>
          </a:p>
        </p:txBody>
      </p:sp>
      <p:sp>
        <p:nvSpPr>
          <p:cNvPr id="24" name="圆角矩形 42">
            <a:extLst>
              <a:ext uri="{FF2B5EF4-FFF2-40B4-BE49-F238E27FC236}">
                <a16:creationId xmlns:a16="http://schemas.microsoft.com/office/drawing/2014/main" id="{A2705D01-A040-4E4A-883D-4BD5C29C021A}"/>
              </a:ext>
            </a:extLst>
          </p:cNvPr>
          <p:cNvSpPr/>
          <p:nvPr userDrawn="1"/>
        </p:nvSpPr>
        <p:spPr>
          <a:xfrm>
            <a:off x="8536358" y="5437766"/>
            <a:ext cx="528638" cy="180000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  <a:sym typeface="Arial"/>
            </a:endParaRPr>
          </a:p>
        </p:txBody>
      </p:sp>
      <p:sp>
        <p:nvSpPr>
          <p:cNvPr id="27" name="椭圆 23">
            <a:extLst>
              <a:ext uri="{FF2B5EF4-FFF2-40B4-BE49-F238E27FC236}">
                <a16:creationId xmlns:a16="http://schemas.microsoft.com/office/drawing/2014/main" id="{9EEF6288-0955-47AE-970F-1BDC347335AB}"/>
              </a:ext>
            </a:extLst>
          </p:cNvPr>
          <p:cNvSpPr/>
          <p:nvPr userDrawn="1"/>
        </p:nvSpPr>
        <p:spPr>
          <a:xfrm>
            <a:off x="1864528" y="304122"/>
            <a:ext cx="359136" cy="359136"/>
          </a:xfrm>
          <a:prstGeom prst="ellipse">
            <a:avLst/>
          </a:prstGeom>
          <a:solidFill>
            <a:srgbClr val="BD9EE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  <a:sym typeface="Arial"/>
            </a:endParaRPr>
          </a:p>
        </p:txBody>
      </p:sp>
      <p:sp>
        <p:nvSpPr>
          <p:cNvPr id="28" name="椭圆 25">
            <a:extLst>
              <a:ext uri="{FF2B5EF4-FFF2-40B4-BE49-F238E27FC236}">
                <a16:creationId xmlns:a16="http://schemas.microsoft.com/office/drawing/2014/main" id="{88A16611-3149-4D32-ADB6-394BBDB68EAE}"/>
              </a:ext>
            </a:extLst>
          </p:cNvPr>
          <p:cNvSpPr/>
          <p:nvPr userDrawn="1"/>
        </p:nvSpPr>
        <p:spPr>
          <a:xfrm>
            <a:off x="10059219" y="483690"/>
            <a:ext cx="359136" cy="359136"/>
          </a:xfrm>
          <a:prstGeom prst="ellipse">
            <a:avLst/>
          </a:prstGeom>
          <a:solidFill>
            <a:srgbClr val="F99450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50163818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01" name="Picture 10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9345" y="364703"/>
            <a:ext cx="2069886" cy="10349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23829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7" name="Picture 96" descr="C:\Users\TUAN\Downloads\Luyện tập 1.png">
            <a:extLst>
              <a:ext uri="{FF2B5EF4-FFF2-40B4-BE49-F238E27FC236}">
                <a16:creationId xmlns:a16="http://schemas.microsoft.com/office/drawing/2014/main" id="{439545A9-2DD8-4B85-AB11-A53FA02BA77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5396" y="450429"/>
            <a:ext cx="2237784" cy="86349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077179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00" name="Picture 6" descr="Không có mô tả.">
            <a:extLst>
              <a:ext uri="{FF2B5EF4-FFF2-40B4-BE49-F238E27FC236}">
                <a16:creationId xmlns:a16="http://schemas.microsoft.com/office/drawing/2014/main" id="{9B856AB9-7D07-45DD-A088-BE4905E4547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clrChange>
              <a:clrFrom>
                <a:srgbClr val="F7FBFB"/>
              </a:clrFrom>
              <a:clrTo>
                <a:srgbClr val="F7FBFB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013" y="438261"/>
            <a:ext cx="2330549" cy="8878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516653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9" name="Picture 9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396" y="357971"/>
            <a:ext cx="2325467" cy="1162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69364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9.xml"/><Relationship Id="rId13" Type="http://schemas.openxmlformats.org/officeDocument/2006/relationships/slideLayout" Target="../slideLayouts/slideLayout34.xml"/><Relationship Id="rId18" Type="http://schemas.openxmlformats.org/officeDocument/2006/relationships/slideLayout" Target="../slideLayouts/slideLayout39.xml"/><Relationship Id="rId26" Type="http://schemas.openxmlformats.org/officeDocument/2006/relationships/slideLayout" Target="../slideLayouts/slideLayout47.xml"/><Relationship Id="rId3" Type="http://schemas.openxmlformats.org/officeDocument/2006/relationships/slideLayout" Target="../slideLayouts/slideLayout24.xml"/><Relationship Id="rId21" Type="http://schemas.openxmlformats.org/officeDocument/2006/relationships/slideLayout" Target="../slideLayouts/slideLayout42.xml"/><Relationship Id="rId7" Type="http://schemas.openxmlformats.org/officeDocument/2006/relationships/slideLayout" Target="../slideLayouts/slideLayout28.xml"/><Relationship Id="rId12" Type="http://schemas.openxmlformats.org/officeDocument/2006/relationships/slideLayout" Target="../slideLayouts/slideLayout33.xml"/><Relationship Id="rId17" Type="http://schemas.openxmlformats.org/officeDocument/2006/relationships/slideLayout" Target="../slideLayouts/slideLayout38.xml"/><Relationship Id="rId25" Type="http://schemas.openxmlformats.org/officeDocument/2006/relationships/slideLayout" Target="../slideLayouts/slideLayout46.xml"/><Relationship Id="rId2" Type="http://schemas.openxmlformats.org/officeDocument/2006/relationships/slideLayout" Target="../slideLayouts/slideLayout23.xml"/><Relationship Id="rId16" Type="http://schemas.openxmlformats.org/officeDocument/2006/relationships/slideLayout" Target="../slideLayouts/slideLayout37.xml"/><Relationship Id="rId20" Type="http://schemas.openxmlformats.org/officeDocument/2006/relationships/slideLayout" Target="../slideLayouts/slideLayout41.xml"/><Relationship Id="rId29" Type="http://schemas.openxmlformats.org/officeDocument/2006/relationships/slideLayout" Target="../slideLayouts/slideLayout50.xml"/><Relationship Id="rId1" Type="http://schemas.openxmlformats.org/officeDocument/2006/relationships/slideLayout" Target="../slideLayouts/slideLayout22.xml"/><Relationship Id="rId6" Type="http://schemas.openxmlformats.org/officeDocument/2006/relationships/slideLayout" Target="../slideLayouts/slideLayout27.xml"/><Relationship Id="rId11" Type="http://schemas.openxmlformats.org/officeDocument/2006/relationships/slideLayout" Target="../slideLayouts/slideLayout32.xml"/><Relationship Id="rId24" Type="http://schemas.openxmlformats.org/officeDocument/2006/relationships/slideLayout" Target="../slideLayouts/slideLayout45.xml"/><Relationship Id="rId32" Type="http://schemas.openxmlformats.org/officeDocument/2006/relationships/theme" Target="../theme/theme2.xml"/><Relationship Id="rId5" Type="http://schemas.openxmlformats.org/officeDocument/2006/relationships/slideLayout" Target="../slideLayouts/slideLayout26.xml"/><Relationship Id="rId15" Type="http://schemas.openxmlformats.org/officeDocument/2006/relationships/slideLayout" Target="../slideLayouts/slideLayout36.xml"/><Relationship Id="rId23" Type="http://schemas.openxmlformats.org/officeDocument/2006/relationships/slideLayout" Target="../slideLayouts/slideLayout44.xml"/><Relationship Id="rId28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31.xml"/><Relationship Id="rId19" Type="http://schemas.openxmlformats.org/officeDocument/2006/relationships/slideLayout" Target="../slideLayouts/slideLayout40.xml"/><Relationship Id="rId31" Type="http://schemas.openxmlformats.org/officeDocument/2006/relationships/slideLayout" Target="../slideLayouts/slideLayout52.xml"/><Relationship Id="rId4" Type="http://schemas.openxmlformats.org/officeDocument/2006/relationships/slideLayout" Target="../slideLayouts/slideLayout25.xml"/><Relationship Id="rId9" Type="http://schemas.openxmlformats.org/officeDocument/2006/relationships/slideLayout" Target="../slideLayouts/slideLayout30.xml"/><Relationship Id="rId14" Type="http://schemas.openxmlformats.org/officeDocument/2006/relationships/slideLayout" Target="../slideLayouts/slideLayout35.xml"/><Relationship Id="rId22" Type="http://schemas.openxmlformats.org/officeDocument/2006/relationships/slideLayout" Target="../slideLayouts/slideLayout43.xml"/><Relationship Id="rId27" Type="http://schemas.openxmlformats.org/officeDocument/2006/relationships/slideLayout" Target="../slideLayouts/slideLayout48.xml"/><Relationship Id="rId30" Type="http://schemas.openxmlformats.org/officeDocument/2006/relationships/slideLayout" Target="../slideLayouts/slideLayout5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E58C40B-6789-4E71-8632-AD2A12B6B8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vi-VN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0DD5742-5ACC-4D14-BBCB-E7E8638290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FC913FC-2AA7-4D98-9459-C3E2D5824688}"/>
              </a:ext>
            </a:extLst>
          </p:cNvPr>
          <p:cNvSpPr/>
          <p:nvPr userDrawn="1"/>
        </p:nvSpPr>
        <p:spPr>
          <a:xfrm>
            <a:off x="9762629" y="6492875"/>
            <a:ext cx="1612942" cy="215444"/>
          </a:xfrm>
          <a:prstGeom prst="rect">
            <a:avLst/>
          </a:prstGeom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vi-VN" sz="800" b="0" i="0" dirty="0">
                <a:solidFill>
                  <a:srgbClr val="000000"/>
                </a:solidFill>
                <a:effectLst/>
                <a:latin typeface="+mn-lt"/>
              </a:rPr>
              <a:t>FeistyForwarders_0968120672</a:t>
            </a:r>
            <a:endParaRPr lang="vi-VN" sz="800" dirty="0">
              <a:solidFill>
                <a:srgbClr val="0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4483555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99" r:id="rId5"/>
    <p:sldLayoutId id="2147483675" r:id="rId6"/>
    <p:sldLayoutId id="2147483692" r:id="rId7"/>
    <p:sldLayoutId id="2147483694" r:id="rId8"/>
    <p:sldLayoutId id="2147483693" r:id="rId9"/>
    <p:sldLayoutId id="2147483691" r:id="rId10"/>
    <p:sldLayoutId id="2147483676" r:id="rId11"/>
    <p:sldLayoutId id="2147483677" r:id="rId12"/>
    <p:sldLayoutId id="2147483678" r:id="rId13"/>
    <p:sldLayoutId id="2147483679" r:id="rId14"/>
    <p:sldLayoutId id="2147483700" r:id="rId15"/>
    <p:sldLayoutId id="2147483680" r:id="rId16"/>
    <p:sldLayoutId id="2147483695" r:id="rId17"/>
    <p:sldLayoutId id="2147483696" r:id="rId18"/>
    <p:sldLayoutId id="2147483697" r:id="rId19"/>
    <p:sldLayoutId id="2147483698" r:id="rId20"/>
    <p:sldLayoutId id="2147483733" r:id="rId2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E58C40B-6789-4E71-8632-AD2A12B6B8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vi-VN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0DD5742-5ACC-4D14-BBCB-E7E8638290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FC913FC-2AA7-4D98-9459-C3E2D5824688}"/>
              </a:ext>
            </a:extLst>
          </p:cNvPr>
          <p:cNvSpPr/>
          <p:nvPr userDrawn="1"/>
        </p:nvSpPr>
        <p:spPr>
          <a:xfrm>
            <a:off x="9762629" y="6492875"/>
            <a:ext cx="1612942" cy="215444"/>
          </a:xfrm>
          <a:prstGeom prst="rect">
            <a:avLst/>
          </a:prstGeom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FeistyForwarders_0968120672</a:t>
            </a:r>
          </a:p>
        </p:txBody>
      </p:sp>
    </p:spTree>
    <p:extLst>
      <p:ext uri="{BB962C8B-B14F-4D97-AF65-F5344CB8AC3E}">
        <p14:creationId xmlns:p14="http://schemas.microsoft.com/office/powerpoint/2010/main" val="27545144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2" r:id="rId1"/>
    <p:sldLayoutId id="2147483703" r:id="rId2"/>
    <p:sldLayoutId id="2147483704" r:id="rId3"/>
    <p:sldLayoutId id="2147483705" r:id="rId4"/>
    <p:sldLayoutId id="2147483706" r:id="rId5"/>
    <p:sldLayoutId id="2147483707" r:id="rId6"/>
    <p:sldLayoutId id="2147483708" r:id="rId7"/>
    <p:sldLayoutId id="2147483709" r:id="rId8"/>
    <p:sldLayoutId id="2147483710" r:id="rId9"/>
    <p:sldLayoutId id="2147483711" r:id="rId10"/>
    <p:sldLayoutId id="2147483712" r:id="rId11"/>
    <p:sldLayoutId id="2147483713" r:id="rId12"/>
    <p:sldLayoutId id="2147483714" r:id="rId13"/>
    <p:sldLayoutId id="2147483715" r:id="rId14"/>
    <p:sldLayoutId id="2147483716" r:id="rId15"/>
    <p:sldLayoutId id="2147483717" r:id="rId16"/>
    <p:sldLayoutId id="2147483718" r:id="rId17"/>
    <p:sldLayoutId id="2147483719" r:id="rId18"/>
    <p:sldLayoutId id="2147483720" r:id="rId19"/>
    <p:sldLayoutId id="2147483721" r:id="rId20"/>
    <p:sldLayoutId id="2147483722" r:id="rId21"/>
    <p:sldLayoutId id="2147483723" r:id="rId22"/>
    <p:sldLayoutId id="2147483724" r:id="rId23"/>
    <p:sldLayoutId id="2147483725" r:id="rId24"/>
    <p:sldLayoutId id="2147483726" r:id="rId25"/>
    <p:sldLayoutId id="2147483727" r:id="rId26"/>
    <p:sldLayoutId id="2147483728" r:id="rId27"/>
    <p:sldLayoutId id="2147483729" r:id="rId28"/>
    <p:sldLayoutId id="2147483730" r:id="rId29"/>
    <p:sldLayoutId id="2147483731" r:id="rId30"/>
    <p:sldLayoutId id="2147483732" r:id="rId3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0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0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0.xml"/><Relationship Id="rId5" Type="http://schemas.microsoft.com/office/2007/relationships/hdphoto" Target="../media/hdphoto5.wdp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B5044254-DE52-4029-B43E-ACD26C567FBA}"/>
              </a:ext>
            </a:extLst>
          </p:cNvPr>
          <p:cNvGrpSpPr/>
          <p:nvPr/>
        </p:nvGrpSpPr>
        <p:grpSpPr>
          <a:xfrm>
            <a:off x="506187" y="367760"/>
            <a:ext cx="2732360" cy="980661"/>
            <a:chOff x="1523998" y="0"/>
            <a:chExt cx="2190751" cy="980661"/>
          </a:xfrm>
        </p:grpSpPr>
        <p:grpSp>
          <p:nvGrpSpPr>
            <p:cNvPr id="3" name="Group 2">
              <a:extLst>
                <a:ext uri="{FF2B5EF4-FFF2-40B4-BE49-F238E27FC236}">
                  <a16:creationId xmlns:a16="http://schemas.microsoft.com/office/drawing/2014/main" id="{B2407F96-D165-408B-8186-033E4D2C4D5C}"/>
                </a:ext>
              </a:extLst>
            </p:cNvPr>
            <p:cNvGrpSpPr/>
            <p:nvPr/>
          </p:nvGrpSpPr>
          <p:grpSpPr>
            <a:xfrm>
              <a:off x="1523998" y="0"/>
              <a:ext cx="2190751" cy="980661"/>
              <a:chOff x="1523999" y="0"/>
              <a:chExt cx="1285462" cy="1828800"/>
            </a:xfrm>
          </p:grpSpPr>
          <p:sp>
            <p:nvSpPr>
              <p:cNvPr id="5" name="Rectangle: Top Corners Rounded 1">
                <a:extLst>
                  <a:ext uri="{FF2B5EF4-FFF2-40B4-BE49-F238E27FC236}">
                    <a16:creationId xmlns:a16="http://schemas.microsoft.com/office/drawing/2014/main" id="{2974D671-0870-4777-BE31-5FD1BBBF9AD7}"/>
                  </a:ext>
                </a:extLst>
              </p:cNvPr>
              <p:cNvSpPr/>
              <p:nvPr/>
            </p:nvSpPr>
            <p:spPr>
              <a:xfrm rot="10800000">
                <a:off x="1523999" y="0"/>
                <a:ext cx="1285462" cy="1828800"/>
              </a:xfrm>
              <a:prstGeom prst="round2SameRect">
                <a:avLst/>
              </a:prstGeom>
              <a:solidFill>
                <a:schemeClr val="accent3">
                  <a:lumMod val="75000"/>
                </a:schemeClr>
              </a:solidFill>
              <a:ln>
                <a:solidFill>
                  <a:schemeClr val="accent3">
                    <a:lumMod val="75000"/>
                  </a:schemeClr>
                </a:solidFill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>
                  <a:solidFill>
                    <a:srgbClr val="4F6228"/>
                  </a:solidFill>
                </a:endParaRPr>
              </a:p>
            </p:txBody>
          </p:sp>
          <p:sp>
            <p:nvSpPr>
              <p:cNvPr id="6" name="Rectangle: Top Corners Rounded 2">
                <a:extLst>
                  <a:ext uri="{FF2B5EF4-FFF2-40B4-BE49-F238E27FC236}">
                    <a16:creationId xmlns:a16="http://schemas.microsoft.com/office/drawing/2014/main" id="{219332FA-4BE4-4F03-A894-08EEC78551F0}"/>
                  </a:ext>
                </a:extLst>
              </p:cNvPr>
              <p:cNvSpPr/>
              <p:nvPr/>
            </p:nvSpPr>
            <p:spPr>
              <a:xfrm rot="10800000">
                <a:off x="1566862" y="76199"/>
                <a:ext cx="1204497" cy="1709738"/>
              </a:xfrm>
              <a:prstGeom prst="round2SameRect">
                <a:avLst/>
              </a:prstGeom>
              <a:solidFill>
                <a:schemeClr val="bg1"/>
              </a:solidFill>
              <a:ln>
                <a:solidFill>
                  <a:schemeClr val="accent3">
                    <a:lumMod val="50000"/>
                  </a:schemeClr>
                </a:solidFill>
                <a:prstDash val="lgDash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>
                  <a:solidFill>
                    <a:srgbClr val="4F6228"/>
                  </a:solidFill>
                </a:endParaRPr>
              </a:p>
            </p:txBody>
          </p:sp>
        </p:grp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46C80A5A-72BA-45B9-A254-2A8D09624ECF}"/>
                </a:ext>
              </a:extLst>
            </p:cNvPr>
            <p:cNvSpPr txBox="1"/>
            <p:nvPr/>
          </p:nvSpPr>
          <p:spPr>
            <a:xfrm>
              <a:off x="1677724" y="206880"/>
              <a:ext cx="1972089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3200" dirty="0">
                  <a:solidFill>
                    <a:srgbClr val="4F6228"/>
                  </a:solidFill>
                  <a:latin typeface="+mj-lt"/>
                </a:rPr>
                <a:t>CHỦ ĐỀ </a:t>
              </a:r>
              <a:r>
                <a:rPr lang="en-US" sz="3200" dirty="0" smtClean="0">
                  <a:solidFill>
                    <a:srgbClr val="4F6228"/>
                  </a:solidFill>
                  <a:latin typeface="+mj-lt"/>
                </a:rPr>
                <a:t>5</a:t>
              </a:r>
              <a:endParaRPr lang="vi-VN" sz="3200" dirty="0">
                <a:solidFill>
                  <a:srgbClr val="4F6228"/>
                </a:solidFill>
                <a:latin typeface="+mj-lt"/>
              </a:endParaRPr>
            </a:p>
          </p:txBody>
        </p: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D049F577-F92A-4405-A19E-48EB947980F5}"/>
              </a:ext>
            </a:extLst>
          </p:cNvPr>
          <p:cNvSpPr txBox="1"/>
          <p:nvPr/>
        </p:nvSpPr>
        <p:spPr>
          <a:xfrm>
            <a:off x="3107421" y="534926"/>
            <a:ext cx="675503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solidFill>
                  <a:srgbClr val="4F6228"/>
                </a:solidFill>
                <a:latin typeface="+mj-lt"/>
              </a:rPr>
              <a:t>LÀM QUEN VỚI HÌNH PHẲNG</a:t>
            </a:r>
            <a:endParaRPr lang="vi-VN" sz="3600" dirty="0">
              <a:solidFill>
                <a:srgbClr val="4F6228"/>
              </a:solidFill>
              <a:latin typeface="+mj-lt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049F577-F92A-4405-A19E-48EB947980F5}"/>
              </a:ext>
            </a:extLst>
          </p:cNvPr>
          <p:cNvSpPr txBox="1"/>
          <p:nvPr/>
        </p:nvSpPr>
        <p:spPr>
          <a:xfrm>
            <a:off x="2423172" y="2361745"/>
            <a:ext cx="7318553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 smtClean="0">
                <a:ln>
                  <a:solidFill>
                    <a:srgbClr val="4F6228"/>
                  </a:solidFill>
                </a:ln>
                <a:solidFill>
                  <a:schemeClr val="bg1"/>
                </a:solidFill>
                <a:latin typeface="+mj-lt"/>
              </a:rPr>
              <a:t>BÀI 28:</a:t>
            </a:r>
          </a:p>
          <a:p>
            <a:pPr algn="ctr"/>
            <a:r>
              <a:rPr lang="en-US" sz="5400" dirty="0" smtClean="0">
                <a:ln>
                  <a:solidFill>
                    <a:srgbClr val="4F6228"/>
                  </a:solidFill>
                </a:ln>
                <a:solidFill>
                  <a:schemeClr val="bg1"/>
                </a:solidFill>
                <a:latin typeface="+mj-lt"/>
              </a:rPr>
              <a:t>LUYỆN TẬP CHUNG</a:t>
            </a:r>
            <a:endParaRPr lang="vi-VN" sz="5400" dirty="0">
              <a:ln>
                <a:solidFill>
                  <a:srgbClr val="4F6228"/>
                </a:solidFill>
              </a:ln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4060323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-1"/>
            <a:ext cx="12192000" cy="7358743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927492" y="1306559"/>
            <a:ext cx="1199150" cy="1898639"/>
          </a:xfrm>
          <a:prstGeom prst="roundRect">
            <a:avLst/>
          </a:prstGeom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80308" y="1774896"/>
            <a:ext cx="129351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P001 4H" panose="020B0603050302020204" pitchFamily="34" charset="0"/>
                <a:ea typeface="+mn-ea"/>
                <a:cs typeface="Times New Roman" panose="02020603050405020304" pitchFamily="18" charset="0"/>
                <a:sym typeface="Arial"/>
              </a:rPr>
              <a:t>Vở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HP001 4H" panose="020B0603050302020204" pitchFamily="34" charset="0"/>
              <a:ea typeface="+mn-ea"/>
              <a:cs typeface="Times New Roman" panose="02020603050405020304" pitchFamily="18" charset="0"/>
              <a:sym typeface="Arial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P001 4H" panose="020B0603050302020204" pitchFamily="34" charset="0"/>
                <a:ea typeface="+mn-ea"/>
                <a:cs typeface="Times New Roman" panose="02020603050405020304" pitchFamily="18" charset="0"/>
                <a:sym typeface="Arial"/>
              </a:rPr>
              <a:t>Toán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HP001 4H" panose="020B0603050302020204" pitchFamily="34" charset="0"/>
              <a:ea typeface="+mn-ea"/>
              <a:cs typeface="Times New Roman" panose="02020603050405020304" pitchFamily="18" charset="0"/>
              <a:sym typeface="Arial"/>
            </a:endParaRPr>
          </a:p>
        </p:txBody>
      </p:sp>
      <p:pic>
        <p:nvPicPr>
          <p:cNvPr id="11" name="图片 40964" descr="1-40"/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3403" y="18551"/>
            <a:ext cx="1327150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Google Shape;1075;p17"/>
          <p:cNvPicPr preferRelativeResize="0"/>
          <p:nvPr/>
        </p:nvPicPr>
        <p:blipFill rotWithShape="1">
          <a:blip r:embed="rId3">
            <a:alphaModFix/>
          </a:blip>
          <a:srcRect l="6858" r="7614"/>
          <a:stretch/>
        </p:blipFill>
        <p:spPr>
          <a:xfrm>
            <a:off x="3241964" y="194042"/>
            <a:ext cx="8123382" cy="3159426"/>
          </a:xfrm>
          <a:prstGeom prst="rect">
            <a:avLst/>
          </a:prstGeom>
          <a:noFill/>
          <a:ln>
            <a:noFill/>
          </a:ln>
        </p:spPr>
      </p:pic>
      <p:pic>
        <p:nvPicPr>
          <p:cNvPr id="18" name="Google Shape;1075;p17"/>
          <p:cNvPicPr preferRelativeResize="0"/>
          <p:nvPr/>
        </p:nvPicPr>
        <p:blipFill rotWithShape="1">
          <a:blip r:embed="rId3">
            <a:alphaModFix/>
          </a:blip>
          <a:srcRect l="6955" r="7615"/>
          <a:stretch/>
        </p:blipFill>
        <p:spPr>
          <a:xfrm>
            <a:off x="3251200" y="3289191"/>
            <a:ext cx="8114145" cy="3159426"/>
          </a:xfrm>
          <a:prstGeom prst="rect">
            <a:avLst/>
          </a:prstGeom>
          <a:noFill/>
          <a:ln>
            <a:noFill/>
          </a:ln>
        </p:spPr>
      </p:pic>
      <p:sp>
        <p:nvSpPr>
          <p:cNvPr id="19" name="TextBox 18"/>
          <p:cNvSpPr txBox="1"/>
          <p:nvPr/>
        </p:nvSpPr>
        <p:spPr>
          <a:xfrm>
            <a:off x="3252920" y="421023"/>
            <a:ext cx="7710644" cy="63094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H" panose="020B0603050302020204" pitchFamily="34" charset="0"/>
                <a:ea typeface="+mn-ea"/>
                <a:cs typeface="Times New Roman" pitchFamily="18" charset="0"/>
                <a:sym typeface="Arial"/>
              </a:rPr>
              <a:t>   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anose="020B0603050302020204" pitchFamily="34" charset="-93"/>
                <a:ea typeface="+mn-ea"/>
                <a:cs typeface="Times New Roman" pitchFamily="18" charset="0"/>
                <a:sym typeface="Arial"/>
              </a:rPr>
              <a:t>Thứ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anose="020B0603050302020204" pitchFamily="34" charset="-93"/>
                <a:ea typeface="+mn-ea"/>
                <a:cs typeface="Times New Roman" pitchFamily="18" charset="0"/>
                <a:sym typeface="Arial"/>
              </a:rPr>
              <a:t> </a:t>
            </a:r>
            <a:r>
              <a:rPr lang="en-US" sz="2800" b="1" dirty="0" err="1" smtClean="0">
                <a:solidFill>
                  <a:srgbClr val="7030A0"/>
                </a:solidFill>
                <a:latin typeface="HP001 4 hàng" panose="020B0603050302020204" pitchFamily="34" charset="-93"/>
                <a:cs typeface="Times New Roman" pitchFamily="18" charset="0"/>
                <a:sym typeface="Arial"/>
              </a:rPr>
              <a:t>tư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anose="020B0603050302020204" pitchFamily="34" charset="-93"/>
                <a:ea typeface="+mn-ea"/>
                <a:cs typeface="Times New Roman" pitchFamily="18" charset="0"/>
                <a:sym typeface="Arial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anose="020B0603050302020204" pitchFamily="34" charset="-93"/>
                <a:ea typeface="+mn-ea"/>
                <a:cs typeface="Times New Roman" pitchFamily="18" charset="0"/>
                <a:sym typeface="Arial"/>
              </a:rPr>
              <a:t>ngày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anose="020B0603050302020204" pitchFamily="34" charset="-93"/>
                <a:ea typeface="+mn-ea"/>
                <a:cs typeface="Times New Roman" pitchFamily="18" charset="0"/>
                <a:sym typeface="Arial"/>
              </a:rPr>
              <a:t> 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anose="020B0603050302020204" pitchFamily="34" charset="-93"/>
                <a:ea typeface="+mn-ea"/>
                <a:cs typeface="Times New Roman" pitchFamily="18" charset="0"/>
                <a:sym typeface="Arial"/>
              </a:rPr>
              <a:t>15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anose="020B0603050302020204" pitchFamily="34" charset="-93"/>
                <a:ea typeface="+mn-ea"/>
                <a:cs typeface="Times New Roman" pitchFamily="18" charset="0"/>
                <a:sym typeface="Arial"/>
              </a:rPr>
              <a:t>tháng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anose="020B0603050302020204" pitchFamily="34" charset="-93"/>
                <a:ea typeface="+mn-ea"/>
                <a:cs typeface="Times New Roman" pitchFamily="18" charset="0"/>
                <a:sym typeface="Arial"/>
              </a:rPr>
              <a:t> 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anose="020B0603050302020204" pitchFamily="34" charset="-93"/>
                <a:ea typeface="+mn-ea"/>
                <a:cs typeface="Times New Roman" pitchFamily="18" charset="0"/>
                <a:sym typeface="Arial"/>
              </a:rPr>
              <a:t>12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anose="020B0603050302020204" pitchFamily="34" charset="-93"/>
                <a:ea typeface="+mn-ea"/>
                <a:cs typeface="Times New Roman" pitchFamily="18" charset="0"/>
                <a:sym typeface="Arial"/>
              </a:rPr>
              <a:t>năm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anose="020B0603050302020204" pitchFamily="34" charset="-93"/>
                <a:ea typeface="+mn-ea"/>
                <a:cs typeface="Times New Roman" pitchFamily="18" charset="0"/>
                <a:sym typeface="Arial"/>
              </a:rPr>
              <a:t> 2021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6414489" y="1041508"/>
            <a:ext cx="2667636" cy="63094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H" panose="020B0603050302020204" pitchFamily="34" charset="0"/>
                <a:ea typeface="+mn-ea"/>
                <a:cs typeface="Times New Roman" pitchFamily="18" charset="0"/>
                <a:sym typeface="Arial"/>
              </a:rPr>
              <a:t> </a:t>
            </a:r>
            <a:r>
              <a:rPr kumimoji="0" lang="en-US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anose="020B0603050302020204" pitchFamily="34" charset="-93"/>
                <a:ea typeface="+mn-ea"/>
                <a:cs typeface="Times New Roman" pitchFamily="18" charset="0"/>
                <a:sym typeface="Arial"/>
              </a:rPr>
              <a:t>Toán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HP001 4 hàng" panose="020B0603050302020204" pitchFamily="34" charset="-93"/>
              <a:ea typeface="+mn-ea"/>
              <a:cs typeface="Times New Roman" pitchFamily="18" charset="0"/>
              <a:sym typeface="Arial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5058417" y="1656122"/>
            <a:ext cx="6274272" cy="63094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H" panose="020B0603050302020204" pitchFamily="34" charset="0"/>
                <a:ea typeface="+mn-ea"/>
                <a:cs typeface="Times New Roman" pitchFamily="18" charset="0"/>
                <a:sym typeface="Arial"/>
              </a:rPr>
              <a:t> </a:t>
            </a:r>
            <a:r>
              <a:rPr kumimoji="0" lang="en-US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anose="020B0603050302020204" pitchFamily="34" charset="-93"/>
                <a:ea typeface="+mn-ea"/>
                <a:cs typeface="Times New Roman" pitchFamily="18" charset="0"/>
                <a:sym typeface="Arial"/>
              </a:rPr>
              <a:t>Luyện</a:t>
            </a:r>
            <a:r>
              <a:rPr kumimoji="0" lang="en-US" sz="2800" b="1" i="0" u="none" strike="noStrike" kern="1200" cap="none" spc="0" normalizeH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anose="020B0603050302020204" pitchFamily="34" charset="-93"/>
                <a:ea typeface="+mn-ea"/>
                <a:cs typeface="Times New Roman" pitchFamily="18" charset="0"/>
                <a:sym typeface="Arial"/>
              </a:rPr>
              <a:t> </a:t>
            </a:r>
            <a:r>
              <a:rPr kumimoji="0" lang="en-US" sz="2800" b="1" i="0" u="none" strike="noStrike" kern="1200" cap="none" spc="0" normalizeH="0" noProof="0" dirty="0" err="1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anose="020B0603050302020204" pitchFamily="34" charset="-93"/>
                <a:ea typeface="+mn-ea"/>
                <a:cs typeface="Times New Roman" pitchFamily="18" charset="0"/>
                <a:sym typeface="Arial"/>
              </a:rPr>
              <a:t>tập</a:t>
            </a:r>
            <a:r>
              <a:rPr kumimoji="0" lang="en-US" sz="2800" b="1" i="0" u="none" strike="noStrike" kern="1200" cap="none" spc="0" normalizeH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anose="020B0603050302020204" pitchFamily="34" charset="-93"/>
                <a:ea typeface="+mn-ea"/>
                <a:cs typeface="Times New Roman" pitchFamily="18" charset="0"/>
                <a:sym typeface="Arial"/>
              </a:rPr>
              <a:t> (</a:t>
            </a:r>
            <a:r>
              <a:rPr kumimoji="0" lang="en-US" sz="2800" b="1" i="0" u="none" strike="noStrike" kern="1200" cap="none" spc="0" normalizeH="0" noProof="0" dirty="0" err="1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anose="020B0603050302020204" pitchFamily="34" charset="-93"/>
                <a:ea typeface="+mn-ea"/>
                <a:cs typeface="Times New Roman" pitchFamily="18" charset="0"/>
                <a:sym typeface="Arial"/>
              </a:rPr>
              <a:t>trang</a:t>
            </a:r>
            <a:r>
              <a:rPr kumimoji="0" lang="en-US" sz="2800" b="1" i="0" u="none" strike="noStrike" kern="1200" cap="none" spc="0" normalizeH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anose="020B0603050302020204" pitchFamily="34" charset="-93"/>
                <a:ea typeface="+mn-ea"/>
                <a:cs typeface="Times New Roman" pitchFamily="18" charset="0"/>
                <a:sym typeface="Arial"/>
              </a:rPr>
              <a:t> 110, 111)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HP001 4 hàng" panose="020B0603050302020204" pitchFamily="34" charset="-93"/>
              <a:ea typeface="+mn-ea"/>
              <a:cs typeface="Times New Roman" pitchFamily="18" charset="0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071629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0" name="Group 59"/>
          <p:cNvGrpSpPr/>
          <p:nvPr/>
        </p:nvGrpSpPr>
        <p:grpSpPr>
          <a:xfrm>
            <a:off x="2956549" y="635539"/>
            <a:ext cx="2085522" cy="738664"/>
            <a:chOff x="2956549" y="635539"/>
            <a:chExt cx="2085522" cy="738664"/>
          </a:xfrm>
        </p:grpSpPr>
        <p:sp>
          <p:nvSpPr>
            <p:cNvPr id="59" name="Rounded Rectangle 58"/>
            <p:cNvSpPr/>
            <p:nvPr/>
          </p:nvSpPr>
          <p:spPr>
            <a:xfrm>
              <a:off x="3574506" y="761999"/>
              <a:ext cx="868189" cy="490810"/>
            </a:xfrm>
            <a:prstGeom prst="round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2" name="Group 1"/>
            <p:cNvGrpSpPr/>
            <p:nvPr/>
          </p:nvGrpSpPr>
          <p:grpSpPr>
            <a:xfrm>
              <a:off x="2956549" y="635539"/>
              <a:ext cx="2085522" cy="738664"/>
              <a:chOff x="857087" y="446662"/>
              <a:chExt cx="2085522" cy="738664"/>
            </a:xfrm>
          </p:grpSpPr>
          <p:sp>
            <p:nvSpPr>
              <p:cNvPr id="3" name="TextBox 2"/>
              <p:cNvSpPr txBox="1"/>
              <p:nvPr/>
            </p:nvSpPr>
            <p:spPr>
              <a:xfrm>
                <a:off x="1475044" y="446662"/>
                <a:ext cx="1467565" cy="7386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vi-V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lnSpc>
                    <a:spcPct val="150000"/>
                  </a:lnSpc>
                </a:pPr>
                <a:r>
                  <a:rPr lang="en-US" sz="2800" dirty="0" smtClean="0"/>
                  <a:t>Đ, S ?</a:t>
                </a:r>
                <a:endParaRPr lang="en-US" sz="2800" dirty="0"/>
              </a:p>
            </p:txBody>
          </p:sp>
          <p:sp>
            <p:nvSpPr>
              <p:cNvPr id="4" name="Oval 3"/>
              <p:cNvSpPr/>
              <p:nvPr/>
            </p:nvSpPr>
            <p:spPr>
              <a:xfrm>
                <a:off x="857087" y="487540"/>
                <a:ext cx="617957" cy="617957"/>
              </a:xfrm>
              <a:prstGeom prst="ellipse">
                <a:avLst/>
              </a:prstGeom>
              <a:solidFill>
                <a:schemeClr val="accent3"/>
              </a:solidFill>
              <a:ln>
                <a:solidFill>
                  <a:schemeClr val="accent3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vi-V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en-US" sz="4000" b="1" dirty="0" smtClean="0"/>
                  <a:t>1</a:t>
                </a:r>
                <a:endParaRPr lang="en-US" sz="4000" b="1" dirty="0"/>
              </a:p>
            </p:txBody>
          </p:sp>
        </p:grpSp>
      </p:grpSp>
      <p:grpSp>
        <p:nvGrpSpPr>
          <p:cNvPr id="47" name="Group 46"/>
          <p:cNvGrpSpPr/>
          <p:nvPr/>
        </p:nvGrpSpPr>
        <p:grpSpPr>
          <a:xfrm>
            <a:off x="1758008" y="985395"/>
            <a:ext cx="7937535" cy="2980080"/>
            <a:chOff x="1438694" y="953286"/>
            <a:chExt cx="8781929" cy="3355545"/>
          </a:xfrm>
        </p:grpSpPr>
        <p:grpSp>
          <p:nvGrpSpPr>
            <p:cNvPr id="9" name="Group 8"/>
            <p:cNvGrpSpPr/>
            <p:nvPr/>
          </p:nvGrpSpPr>
          <p:grpSpPr>
            <a:xfrm>
              <a:off x="1438694" y="985395"/>
              <a:ext cx="437633" cy="1363554"/>
              <a:chOff x="2455582" y="2547149"/>
              <a:chExt cx="437633" cy="1363554"/>
            </a:xfrm>
          </p:grpSpPr>
          <p:sp>
            <p:nvSpPr>
              <p:cNvPr id="7" name="TextBox 6"/>
              <p:cNvSpPr txBox="1"/>
              <p:nvPr/>
            </p:nvSpPr>
            <p:spPr>
              <a:xfrm>
                <a:off x="2482834" y="2547149"/>
                <a:ext cx="410381" cy="110551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60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en-US" sz="60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8" name="TextBox 7"/>
              <p:cNvSpPr txBox="1"/>
              <p:nvPr/>
            </p:nvSpPr>
            <p:spPr>
              <a:xfrm>
                <a:off x="2455582" y="3408196"/>
                <a:ext cx="424338" cy="50250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dirty="0" smtClean="0"/>
                  <a:t>B</a:t>
                </a:r>
                <a:endParaRPr lang="en-US" sz="2400" dirty="0"/>
              </a:p>
            </p:txBody>
          </p:sp>
        </p:grpSp>
        <p:grpSp>
          <p:nvGrpSpPr>
            <p:cNvPr id="25" name="Group 24"/>
            <p:cNvGrpSpPr/>
            <p:nvPr/>
          </p:nvGrpSpPr>
          <p:grpSpPr>
            <a:xfrm>
              <a:off x="1650451" y="1597702"/>
              <a:ext cx="8570172" cy="2402460"/>
              <a:chOff x="3416300" y="894139"/>
              <a:chExt cx="7636706" cy="2140782"/>
            </a:xfrm>
          </p:grpSpPr>
          <p:cxnSp>
            <p:nvCxnSpPr>
              <p:cNvPr id="6" name="Straight Connector 5"/>
              <p:cNvCxnSpPr/>
              <p:nvPr/>
            </p:nvCxnSpPr>
            <p:spPr>
              <a:xfrm>
                <a:off x="3416300" y="1054100"/>
                <a:ext cx="2273300" cy="1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" name="Straight Connector 11"/>
              <p:cNvCxnSpPr/>
              <p:nvPr/>
            </p:nvCxnSpPr>
            <p:spPr>
              <a:xfrm flipV="1">
                <a:off x="4591050" y="1731300"/>
                <a:ext cx="2178050" cy="1303621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" name="Straight Connector 13"/>
              <p:cNvCxnSpPr/>
              <p:nvPr/>
            </p:nvCxnSpPr>
            <p:spPr>
              <a:xfrm>
                <a:off x="8886178" y="1541981"/>
                <a:ext cx="2166828" cy="1303622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4" name="Freeform 23"/>
              <p:cNvSpPr/>
              <p:nvPr/>
            </p:nvSpPr>
            <p:spPr>
              <a:xfrm>
                <a:off x="7191504" y="894139"/>
                <a:ext cx="1766887" cy="449574"/>
              </a:xfrm>
              <a:custGeom>
                <a:avLst/>
                <a:gdLst>
                  <a:gd name="connsiteX0" fmla="*/ 0 w 1766887"/>
                  <a:gd name="connsiteY0" fmla="*/ 256903 h 449574"/>
                  <a:gd name="connsiteX1" fmla="*/ 390525 w 1766887"/>
                  <a:gd name="connsiteY1" fmla="*/ 4491 h 449574"/>
                  <a:gd name="connsiteX2" fmla="*/ 1285875 w 1766887"/>
                  <a:gd name="connsiteY2" fmla="*/ 447403 h 449574"/>
                  <a:gd name="connsiteX3" fmla="*/ 1766887 w 1766887"/>
                  <a:gd name="connsiteY3" fmla="*/ 142603 h 44957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766887" h="449574">
                    <a:moveTo>
                      <a:pt x="0" y="256903"/>
                    </a:moveTo>
                    <a:cubicBezTo>
                      <a:pt x="88106" y="114822"/>
                      <a:pt x="176213" y="-27259"/>
                      <a:pt x="390525" y="4491"/>
                    </a:cubicBezTo>
                    <a:cubicBezTo>
                      <a:pt x="604837" y="36241"/>
                      <a:pt x="1056481" y="424384"/>
                      <a:pt x="1285875" y="447403"/>
                    </a:cubicBezTo>
                    <a:cubicBezTo>
                      <a:pt x="1515269" y="470422"/>
                      <a:pt x="1641078" y="306512"/>
                      <a:pt x="1766887" y="142603"/>
                    </a:cubicBezTo>
                  </a:path>
                </a:pathLst>
              </a:custGeom>
              <a:noFill/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0"/>
              </a:p>
            </p:txBody>
          </p:sp>
        </p:grpSp>
        <p:grpSp>
          <p:nvGrpSpPr>
            <p:cNvPr id="26" name="Group 25"/>
            <p:cNvGrpSpPr/>
            <p:nvPr/>
          </p:nvGrpSpPr>
          <p:grpSpPr>
            <a:xfrm>
              <a:off x="3965445" y="953286"/>
              <a:ext cx="451367" cy="1348893"/>
              <a:chOff x="2441847" y="2547149"/>
              <a:chExt cx="451367" cy="1348893"/>
            </a:xfrm>
          </p:grpSpPr>
          <p:sp>
            <p:nvSpPr>
              <p:cNvPr id="27" name="TextBox 26"/>
              <p:cNvSpPr txBox="1"/>
              <p:nvPr/>
            </p:nvSpPr>
            <p:spPr>
              <a:xfrm>
                <a:off x="2482834" y="2547149"/>
                <a:ext cx="410380" cy="110551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60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en-US" sz="60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8" name="TextBox 27"/>
              <p:cNvSpPr txBox="1"/>
              <p:nvPr/>
            </p:nvSpPr>
            <p:spPr>
              <a:xfrm>
                <a:off x="2441847" y="3393535"/>
                <a:ext cx="443533" cy="50250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dirty="0" smtClean="0"/>
                  <a:t>C</a:t>
                </a:r>
                <a:endParaRPr lang="en-US" sz="2400" dirty="0"/>
              </a:p>
            </p:txBody>
          </p:sp>
        </p:grpSp>
        <p:grpSp>
          <p:nvGrpSpPr>
            <p:cNvPr id="29" name="Group 28"/>
            <p:cNvGrpSpPr/>
            <p:nvPr/>
          </p:nvGrpSpPr>
          <p:grpSpPr>
            <a:xfrm>
              <a:off x="3153207" y="2954718"/>
              <a:ext cx="443532" cy="1354113"/>
              <a:chOff x="2457797" y="2122231"/>
              <a:chExt cx="443532" cy="1354113"/>
            </a:xfrm>
          </p:grpSpPr>
          <p:sp>
            <p:nvSpPr>
              <p:cNvPr id="30" name="TextBox 29"/>
              <p:cNvSpPr txBox="1"/>
              <p:nvPr/>
            </p:nvSpPr>
            <p:spPr>
              <a:xfrm>
                <a:off x="2482834" y="2122231"/>
                <a:ext cx="410380" cy="110551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60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en-US" sz="60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31" name="TextBox 30"/>
              <p:cNvSpPr txBox="1"/>
              <p:nvPr/>
            </p:nvSpPr>
            <p:spPr>
              <a:xfrm>
                <a:off x="2457797" y="2973837"/>
                <a:ext cx="443532" cy="50250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dirty="0" smtClean="0"/>
                  <a:t>D</a:t>
                </a:r>
                <a:endParaRPr lang="en-US" sz="2400" dirty="0"/>
              </a:p>
            </p:txBody>
          </p:sp>
        </p:grpSp>
        <p:grpSp>
          <p:nvGrpSpPr>
            <p:cNvPr id="32" name="Group 31"/>
            <p:cNvGrpSpPr/>
            <p:nvPr/>
          </p:nvGrpSpPr>
          <p:grpSpPr>
            <a:xfrm>
              <a:off x="4843052" y="1821005"/>
              <a:ext cx="2068107" cy="1513328"/>
              <a:chOff x="2482834" y="1989071"/>
              <a:chExt cx="2068107" cy="1513328"/>
            </a:xfrm>
          </p:grpSpPr>
          <p:sp>
            <p:nvSpPr>
              <p:cNvPr id="33" name="TextBox 32"/>
              <p:cNvSpPr txBox="1"/>
              <p:nvPr/>
            </p:nvSpPr>
            <p:spPr>
              <a:xfrm>
                <a:off x="2482834" y="2122231"/>
                <a:ext cx="410379" cy="110551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60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en-US" sz="60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34" name="TextBox 33"/>
              <p:cNvSpPr txBox="1"/>
              <p:nvPr/>
            </p:nvSpPr>
            <p:spPr>
              <a:xfrm>
                <a:off x="2517843" y="2999893"/>
                <a:ext cx="424339" cy="50250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dirty="0" smtClean="0"/>
                  <a:t>E</a:t>
                </a:r>
                <a:endParaRPr lang="en-US" sz="2400" dirty="0"/>
              </a:p>
            </p:txBody>
          </p:sp>
          <p:sp>
            <p:nvSpPr>
              <p:cNvPr id="48" name="TextBox 47"/>
              <p:cNvSpPr txBox="1"/>
              <p:nvPr/>
            </p:nvSpPr>
            <p:spPr>
              <a:xfrm>
                <a:off x="4201628" y="1989071"/>
                <a:ext cx="349313" cy="50250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endParaRPr lang="en-US" sz="2400" i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grpSp>
          <p:nvGrpSpPr>
            <p:cNvPr id="35" name="Group 34"/>
            <p:cNvGrpSpPr/>
            <p:nvPr/>
          </p:nvGrpSpPr>
          <p:grpSpPr>
            <a:xfrm>
              <a:off x="1891699" y="1815664"/>
              <a:ext cx="627607" cy="1128817"/>
              <a:chOff x="2265607" y="2547149"/>
              <a:chExt cx="627607" cy="1128817"/>
            </a:xfrm>
          </p:grpSpPr>
          <p:sp>
            <p:nvSpPr>
              <p:cNvPr id="36" name="TextBox 35"/>
              <p:cNvSpPr txBox="1"/>
              <p:nvPr/>
            </p:nvSpPr>
            <p:spPr>
              <a:xfrm>
                <a:off x="2482834" y="2547149"/>
                <a:ext cx="410380" cy="110551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60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en-US" sz="60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37" name="TextBox 36"/>
              <p:cNvSpPr txBox="1"/>
              <p:nvPr/>
            </p:nvSpPr>
            <p:spPr>
              <a:xfrm>
                <a:off x="2265607" y="3173459"/>
                <a:ext cx="424339" cy="50250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dirty="0" smtClean="0"/>
                  <a:t>A</a:t>
                </a:r>
                <a:endParaRPr lang="en-US" sz="2400" dirty="0"/>
              </a:p>
            </p:txBody>
          </p:sp>
        </p:grpSp>
        <p:grpSp>
          <p:nvGrpSpPr>
            <p:cNvPr id="38" name="Group 37"/>
            <p:cNvGrpSpPr/>
            <p:nvPr/>
          </p:nvGrpSpPr>
          <p:grpSpPr>
            <a:xfrm>
              <a:off x="7810721" y="1785248"/>
              <a:ext cx="656601" cy="1260792"/>
              <a:chOff x="2236613" y="1909772"/>
              <a:chExt cx="656601" cy="1260792"/>
            </a:xfrm>
          </p:grpSpPr>
          <p:sp>
            <p:nvSpPr>
              <p:cNvPr id="39" name="TextBox 38"/>
              <p:cNvSpPr txBox="1"/>
              <p:nvPr/>
            </p:nvSpPr>
            <p:spPr>
              <a:xfrm>
                <a:off x="2482835" y="1909772"/>
                <a:ext cx="410379" cy="110551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60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en-US" sz="60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40" name="TextBox 39"/>
              <p:cNvSpPr txBox="1"/>
              <p:nvPr/>
            </p:nvSpPr>
            <p:spPr>
              <a:xfrm>
                <a:off x="2236613" y="2668055"/>
                <a:ext cx="443533" cy="50250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dirty="0" smtClean="0"/>
                  <a:t>N</a:t>
                </a:r>
                <a:endParaRPr lang="en-US" sz="2400" dirty="0"/>
              </a:p>
            </p:txBody>
          </p:sp>
        </p:grpSp>
        <p:grpSp>
          <p:nvGrpSpPr>
            <p:cNvPr id="41" name="Group 40"/>
            <p:cNvGrpSpPr/>
            <p:nvPr/>
          </p:nvGrpSpPr>
          <p:grpSpPr>
            <a:xfrm>
              <a:off x="9314966" y="2742259"/>
              <a:ext cx="750173" cy="1265812"/>
              <a:chOff x="2143041" y="1909772"/>
              <a:chExt cx="750173" cy="1265812"/>
            </a:xfrm>
          </p:grpSpPr>
          <p:sp>
            <p:nvSpPr>
              <p:cNvPr id="42" name="TextBox 41"/>
              <p:cNvSpPr txBox="1"/>
              <p:nvPr/>
            </p:nvSpPr>
            <p:spPr>
              <a:xfrm>
                <a:off x="2482835" y="1909772"/>
                <a:ext cx="410379" cy="110551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60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en-US" sz="60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43" name="TextBox 42"/>
              <p:cNvSpPr txBox="1"/>
              <p:nvPr/>
            </p:nvSpPr>
            <p:spPr>
              <a:xfrm>
                <a:off x="2143041" y="2673076"/>
                <a:ext cx="480173" cy="50250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dirty="0" smtClean="0"/>
                  <a:t>M</a:t>
                </a:r>
                <a:endParaRPr lang="en-US" sz="2400" dirty="0"/>
              </a:p>
            </p:txBody>
          </p:sp>
        </p:grpSp>
        <p:grpSp>
          <p:nvGrpSpPr>
            <p:cNvPr id="44" name="Group 43"/>
            <p:cNvGrpSpPr/>
            <p:nvPr/>
          </p:nvGrpSpPr>
          <p:grpSpPr>
            <a:xfrm>
              <a:off x="7978665" y="2794606"/>
              <a:ext cx="488657" cy="1332852"/>
              <a:chOff x="2404557" y="1909772"/>
              <a:chExt cx="488657" cy="1332852"/>
            </a:xfrm>
          </p:grpSpPr>
          <p:sp>
            <p:nvSpPr>
              <p:cNvPr id="45" name="TextBox 44"/>
              <p:cNvSpPr txBox="1"/>
              <p:nvPr/>
            </p:nvSpPr>
            <p:spPr>
              <a:xfrm>
                <a:off x="2482834" y="1909772"/>
                <a:ext cx="410380" cy="110551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60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en-US" sz="60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46" name="TextBox 45"/>
              <p:cNvSpPr txBox="1"/>
              <p:nvPr/>
            </p:nvSpPr>
            <p:spPr>
              <a:xfrm>
                <a:off x="2404557" y="2740116"/>
                <a:ext cx="424338" cy="50250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dirty="0" smtClean="0"/>
                  <a:t>P</a:t>
                </a:r>
                <a:endParaRPr lang="en-US" sz="2400" dirty="0"/>
              </a:p>
            </p:txBody>
          </p:sp>
        </p:grpSp>
      </p:grpSp>
      <p:sp>
        <p:nvSpPr>
          <p:cNvPr id="49" name="TextBox 48"/>
          <p:cNvSpPr txBox="1"/>
          <p:nvPr/>
        </p:nvSpPr>
        <p:spPr>
          <a:xfrm>
            <a:off x="957942" y="3865263"/>
            <a:ext cx="9869714" cy="26571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4000"/>
              </a:lnSpc>
            </a:pPr>
            <a:r>
              <a:rPr lang="en-US" sz="2800" dirty="0" err="1" smtClean="0"/>
              <a:t>Trong</a:t>
            </a:r>
            <a:r>
              <a:rPr lang="en-US" sz="2800" dirty="0" smtClean="0"/>
              <a:t> </a:t>
            </a:r>
            <a:r>
              <a:rPr lang="en-US" sz="2800" dirty="0" err="1" smtClean="0"/>
              <a:t>hình</a:t>
            </a:r>
            <a:r>
              <a:rPr lang="en-US" sz="2800" dirty="0" smtClean="0"/>
              <a:t> </a:t>
            </a:r>
            <a:r>
              <a:rPr lang="en-US" sz="2800" dirty="0" err="1" smtClean="0"/>
              <a:t>vẽ</a:t>
            </a:r>
            <a:r>
              <a:rPr lang="en-US" sz="2800" dirty="0" smtClean="0"/>
              <a:t> </a:t>
            </a:r>
            <a:r>
              <a:rPr lang="en-US" sz="2800" dirty="0" err="1" smtClean="0"/>
              <a:t>trên</a:t>
            </a:r>
            <a:r>
              <a:rPr lang="en-US" sz="2800" dirty="0" smtClean="0"/>
              <a:t> </a:t>
            </a:r>
            <a:r>
              <a:rPr lang="en-US" sz="2800" dirty="0" err="1" smtClean="0"/>
              <a:t>có</a:t>
            </a:r>
            <a:r>
              <a:rPr lang="en-US" sz="2800" dirty="0" smtClean="0"/>
              <a:t>:</a:t>
            </a:r>
          </a:p>
          <a:p>
            <a:pPr marL="342900" indent="-342900">
              <a:lnSpc>
                <a:spcPts val="4000"/>
              </a:lnSpc>
              <a:buAutoNum type="alphaLcParenR"/>
            </a:pPr>
            <a:r>
              <a:rPr lang="en-US" sz="2800" dirty="0" err="1" smtClean="0"/>
              <a:t>Đoạn</a:t>
            </a:r>
            <a:r>
              <a:rPr lang="en-US" sz="2800" dirty="0" smtClean="0"/>
              <a:t> </a:t>
            </a:r>
            <a:r>
              <a:rPr lang="en-US" sz="2800" dirty="0" err="1" smtClean="0"/>
              <a:t>thẳng</a:t>
            </a:r>
            <a:r>
              <a:rPr lang="en-US" sz="2800" dirty="0" smtClean="0"/>
              <a:t> BC</a:t>
            </a:r>
            <a:r>
              <a:rPr lang="en-US" sz="2800" dirty="0"/>
              <a:t>.</a:t>
            </a:r>
            <a:endParaRPr lang="en-US" sz="2800" dirty="0" smtClean="0"/>
          </a:p>
          <a:p>
            <a:pPr>
              <a:lnSpc>
                <a:spcPts val="4000"/>
              </a:lnSpc>
            </a:pPr>
            <a:r>
              <a:rPr lang="en-US" sz="2800" dirty="0" smtClean="0"/>
              <a:t>b) </a:t>
            </a:r>
            <a:r>
              <a:rPr lang="en-US" sz="2800" dirty="0" err="1" smtClean="0"/>
              <a:t>Đường</a:t>
            </a:r>
            <a:r>
              <a:rPr lang="en-US" sz="2800" dirty="0" smtClean="0"/>
              <a:t> </a:t>
            </a:r>
            <a:r>
              <a:rPr lang="en-US" sz="2800" dirty="0" err="1" smtClean="0"/>
              <a:t>thẳng</a:t>
            </a:r>
            <a:r>
              <a:rPr lang="en-US" sz="2800" dirty="0" smtClean="0"/>
              <a:t> DE </a:t>
            </a:r>
            <a:r>
              <a:rPr lang="en-US" sz="2800" dirty="0" err="1" smtClean="0"/>
              <a:t>và</a:t>
            </a:r>
            <a:r>
              <a:rPr lang="en-US" sz="2800" dirty="0" smtClean="0"/>
              <a:t> </a:t>
            </a:r>
            <a:r>
              <a:rPr lang="en-US" sz="2800" dirty="0" err="1" smtClean="0"/>
              <a:t>đường</a:t>
            </a:r>
            <a:r>
              <a:rPr lang="en-US" sz="2800" dirty="0" smtClean="0"/>
              <a:t> </a:t>
            </a:r>
            <a:r>
              <a:rPr lang="en-US" sz="2800" dirty="0" err="1" smtClean="0"/>
              <a:t>thẳng</a:t>
            </a:r>
            <a:r>
              <a:rPr lang="en-US" sz="2800" dirty="0" smtClean="0"/>
              <a:t> MN</a:t>
            </a:r>
          </a:p>
          <a:p>
            <a:pPr>
              <a:lnSpc>
                <a:spcPts val="4000"/>
              </a:lnSpc>
            </a:pPr>
            <a:r>
              <a:rPr lang="en-US" sz="2800" dirty="0" smtClean="0"/>
              <a:t>c) Ba </a:t>
            </a:r>
            <a:r>
              <a:rPr lang="en-US" sz="2800" dirty="0" err="1" smtClean="0"/>
              <a:t>điểm</a:t>
            </a:r>
            <a:r>
              <a:rPr lang="en-US" sz="2800" dirty="0" smtClean="0"/>
              <a:t> M, N, P </a:t>
            </a:r>
            <a:r>
              <a:rPr lang="en-US" sz="2800" dirty="0" err="1" smtClean="0"/>
              <a:t>thẳng</a:t>
            </a:r>
            <a:r>
              <a:rPr lang="en-US" sz="2800" dirty="0" smtClean="0"/>
              <a:t> </a:t>
            </a:r>
            <a:r>
              <a:rPr lang="en-US" sz="2800" dirty="0" err="1" smtClean="0"/>
              <a:t>hàng</a:t>
            </a:r>
            <a:r>
              <a:rPr lang="en-US" sz="2800" dirty="0" smtClean="0"/>
              <a:t>.</a:t>
            </a:r>
          </a:p>
          <a:p>
            <a:pPr>
              <a:lnSpc>
                <a:spcPts val="4000"/>
              </a:lnSpc>
            </a:pPr>
            <a:r>
              <a:rPr lang="en-US" sz="2800" dirty="0" smtClean="0"/>
              <a:t>d) </a:t>
            </a:r>
            <a:r>
              <a:rPr lang="en-US" sz="2800" dirty="0" err="1" smtClean="0"/>
              <a:t>Đường</a:t>
            </a:r>
            <a:r>
              <a:rPr lang="en-US" sz="2800" dirty="0" smtClean="0"/>
              <a:t> </a:t>
            </a:r>
            <a:r>
              <a:rPr lang="en-US" sz="2800" dirty="0" err="1" smtClean="0"/>
              <a:t>cong</a:t>
            </a:r>
            <a:r>
              <a:rPr lang="en-US" sz="2800" dirty="0" smtClean="0"/>
              <a:t> x.</a:t>
            </a:r>
            <a:endParaRPr lang="en-US" sz="2800" dirty="0"/>
          </a:p>
        </p:txBody>
      </p:sp>
      <p:sp>
        <p:nvSpPr>
          <p:cNvPr id="50" name="Rounded Rectangle 49"/>
          <p:cNvSpPr/>
          <p:nvPr/>
        </p:nvSpPr>
        <p:spPr>
          <a:xfrm>
            <a:off x="8111696" y="4389410"/>
            <a:ext cx="434104" cy="434104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chemeClr val="tx1"/>
                </a:solidFill>
              </a:rPr>
              <a:t>?</a:t>
            </a:r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52" name="Rounded Rectangle 51"/>
          <p:cNvSpPr/>
          <p:nvPr/>
        </p:nvSpPr>
        <p:spPr>
          <a:xfrm>
            <a:off x="8115476" y="4884380"/>
            <a:ext cx="434104" cy="434104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chemeClr val="tx1"/>
                </a:solidFill>
              </a:rPr>
              <a:t>?</a:t>
            </a:r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53" name="Rounded Rectangle 52"/>
          <p:cNvSpPr/>
          <p:nvPr/>
        </p:nvSpPr>
        <p:spPr>
          <a:xfrm>
            <a:off x="8114811" y="5379350"/>
            <a:ext cx="434104" cy="434104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chemeClr val="tx1"/>
                </a:solidFill>
              </a:rPr>
              <a:t>?</a:t>
            </a:r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54" name="Rounded Rectangle 53"/>
          <p:cNvSpPr/>
          <p:nvPr/>
        </p:nvSpPr>
        <p:spPr>
          <a:xfrm>
            <a:off x="8114811" y="5874320"/>
            <a:ext cx="434104" cy="434104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chemeClr val="tx1"/>
                </a:solidFill>
              </a:rPr>
              <a:t>?</a:t>
            </a:r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8197131" y="4406407"/>
            <a:ext cx="258472" cy="400110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r>
              <a:rPr lang="en-US" sz="2600" dirty="0">
                <a:solidFill>
                  <a:srgbClr val="FF0000"/>
                </a:solidFill>
              </a:rPr>
              <a:t>Đ</a:t>
            </a:r>
          </a:p>
        </p:txBody>
      </p:sp>
      <p:sp>
        <p:nvSpPr>
          <p:cNvPr id="56" name="TextBox 55"/>
          <p:cNvSpPr txBox="1"/>
          <p:nvPr/>
        </p:nvSpPr>
        <p:spPr>
          <a:xfrm>
            <a:off x="8197131" y="4901377"/>
            <a:ext cx="258472" cy="400110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r>
              <a:rPr lang="en-US" sz="2600" dirty="0">
                <a:solidFill>
                  <a:srgbClr val="FF0000"/>
                </a:solidFill>
              </a:rPr>
              <a:t>Đ</a:t>
            </a:r>
          </a:p>
        </p:txBody>
      </p:sp>
      <p:sp>
        <p:nvSpPr>
          <p:cNvPr id="57" name="TextBox 56"/>
          <p:cNvSpPr txBox="1"/>
          <p:nvPr/>
        </p:nvSpPr>
        <p:spPr>
          <a:xfrm>
            <a:off x="8201893" y="5396347"/>
            <a:ext cx="258472" cy="400110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r>
              <a:rPr lang="en-US" sz="2600" dirty="0" smtClean="0">
                <a:solidFill>
                  <a:srgbClr val="FF0000"/>
                </a:solidFill>
              </a:rPr>
              <a:t>S</a:t>
            </a:r>
            <a:endParaRPr lang="en-US" sz="2600" dirty="0">
              <a:solidFill>
                <a:srgbClr val="FF0000"/>
              </a:solidFill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8199512" y="5891317"/>
            <a:ext cx="258472" cy="400110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r>
              <a:rPr lang="en-US" sz="2600" dirty="0">
                <a:solidFill>
                  <a:srgbClr val="FF0000"/>
                </a:solidFill>
              </a:rPr>
              <a:t>Đ</a:t>
            </a:r>
          </a:p>
        </p:txBody>
      </p:sp>
    </p:spTree>
    <p:extLst>
      <p:ext uri="{BB962C8B-B14F-4D97-AF65-F5344CB8AC3E}">
        <p14:creationId xmlns:p14="http://schemas.microsoft.com/office/powerpoint/2010/main" val="8103359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" grpId="0"/>
      <p:bldP spid="50" grpId="0" animBg="1"/>
      <p:bldP spid="52" grpId="0" animBg="1"/>
      <p:bldP spid="53" grpId="0" animBg="1"/>
      <p:bldP spid="54" grpId="0" animBg="1"/>
      <p:bldP spid="55" grpId="0" animBg="1"/>
      <p:bldP spid="56" grpId="0" animBg="1"/>
      <p:bldP spid="57" grpId="0" animBg="1"/>
      <p:bldP spid="5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976332" y="481282"/>
            <a:ext cx="9958959" cy="1384995"/>
            <a:chOff x="857087" y="446662"/>
            <a:chExt cx="9958959" cy="1384995"/>
          </a:xfrm>
        </p:grpSpPr>
        <p:sp>
          <p:nvSpPr>
            <p:cNvPr id="3" name="TextBox 2"/>
            <p:cNvSpPr txBox="1"/>
            <p:nvPr/>
          </p:nvSpPr>
          <p:spPr>
            <a:xfrm>
              <a:off x="1475044" y="446662"/>
              <a:ext cx="9341002" cy="1384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vi-V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ct val="150000"/>
                </a:lnSpc>
              </a:pPr>
              <a:r>
                <a:rPr lang="en-US" sz="2800" dirty="0" smtClean="0"/>
                <a:t>Cho 3 </a:t>
              </a:r>
              <a:r>
                <a:rPr lang="en-US" sz="2800" dirty="0" err="1" smtClean="0"/>
                <a:t>điểm</a:t>
              </a:r>
              <a:r>
                <a:rPr lang="en-US" sz="2800" dirty="0" smtClean="0"/>
                <a:t> M, N, P </a:t>
              </a:r>
              <a:r>
                <a:rPr lang="en-US" sz="2800" dirty="0" err="1" smtClean="0"/>
                <a:t>thẳng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hàng</a:t>
              </a:r>
              <a:r>
                <a:rPr lang="en-US" sz="2800" dirty="0" smtClean="0"/>
                <a:t>.</a:t>
              </a:r>
            </a:p>
            <a:p>
              <a:pPr>
                <a:lnSpc>
                  <a:spcPct val="150000"/>
                </a:lnSpc>
              </a:pPr>
              <a:r>
                <a:rPr lang="en-US" sz="2800" dirty="0" err="1" smtClean="0"/>
                <a:t>Kể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tên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các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đoạn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thẳng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trong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hình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vẽ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sau</a:t>
              </a:r>
              <a:r>
                <a:rPr lang="en-US" sz="2800" dirty="0" smtClean="0"/>
                <a:t>.</a:t>
              </a:r>
            </a:p>
          </p:txBody>
        </p:sp>
        <p:sp>
          <p:nvSpPr>
            <p:cNvPr id="4" name="Oval 3"/>
            <p:cNvSpPr/>
            <p:nvPr/>
          </p:nvSpPr>
          <p:spPr>
            <a:xfrm>
              <a:off x="857087" y="487540"/>
              <a:ext cx="617957" cy="617957"/>
            </a:xfrm>
            <a:prstGeom prst="ellipse">
              <a:avLst/>
            </a:prstGeom>
            <a:solidFill>
              <a:schemeClr val="accent3"/>
            </a:solidFill>
            <a:ln>
              <a:solidFill>
                <a:schemeClr val="accent3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vi-V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4000" b="1" dirty="0"/>
                <a:t>2</a:t>
              </a:r>
            </a:p>
          </p:txBody>
        </p:sp>
      </p:grpSp>
      <p:grpSp>
        <p:nvGrpSpPr>
          <p:cNvPr id="22" name="Group 21"/>
          <p:cNvGrpSpPr/>
          <p:nvPr/>
        </p:nvGrpSpPr>
        <p:grpSpPr>
          <a:xfrm>
            <a:off x="1285310" y="2580409"/>
            <a:ext cx="9129470" cy="2656608"/>
            <a:chOff x="1285310" y="2580409"/>
            <a:chExt cx="9129470" cy="2656608"/>
          </a:xfrm>
        </p:grpSpPr>
        <p:grpSp>
          <p:nvGrpSpPr>
            <p:cNvPr id="10" name="Group 9"/>
            <p:cNvGrpSpPr/>
            <p:nvPr/>
          </p:nvGrpSpPr>
          <p:grpSpPr>
            <a:xfrm>
              <a:off x="1285310" y="2580409"/>
              <a:ext cx="9129470" cy="2656608"/>
              <a:chOff x="1594289" y="2552700"/>
              <a:chExt cx="8445061" cy="2457450"/>
            </a:xfrm>
          </p:grpSpPr>
          <p:pic>
            <p:nvPicPr>
              <p:cNvPr id="8" name="Picture 7"/>
              <p:cNvPicPr>
                <a:picLocks noChangeAspect="1"/>
              </p:cNvPicPr>
              <p:nvPr/>
            </p:nvPicPr>
            <p:blipFill rotWithShape="1">
              <a:blip r:embed="rId2"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sharpenSoften amount="25000"/>
                        </a14:imgEffect>
                      </a14:imgLayer>
                    </a14:imgProps>
                  </a:ext>
                </a:extLst>
              </a:blip>
              <a:srcRect l="37781" t="49181" r="48876" b="17542"/>
              <a:stretch/>
            </p:blipFill>
            <p:spPr>
              <a:xfrm>
                <a:off x="8286750" y="2552700"/>
                <a:ext cx="1752600" cy="2457450"/>
              </a:xfrm>
              <a:prstGeom prst="rect">
                <a:avLst/>
              </a:prstGeom>
              <a:ln>
                <a:noFill/>
              </a:ln>
              <a:effectLst>
                <a:softEdge rad="63500"/>
              </a:effectLst>
            </p:spPr>
          </p:pic>
          <p:sp>
            <p:nvSpPr>
              <p:cNvPr id="9" name="Rectangle 8"/>
              <p:cNvSpPr/>
              <p:nvPr/>
            </p:nvSpPr>
            <p:spPr>
              <a:xfrm>
                <a:off x="1594289" y="2552700"/>
                <a:ext cx="6898547" cy="2457450"/>
              </a:xfrm>
              <a:prstGeom prst="rect">
                <a:avLst/>
              </a:prstGeom>
              <a:solidFill>
                <a:srgbClr val="FFFAC2"/>
              </a:solidFill>
              <a:ln>
                <a:noFill/>
              </a:ln>
              <a:effectLst>
                <a:softEdge rad="635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11" name="TextBox 10"/>
            <p:cNvSpPr txBox="1"/>
            <p:nvPr/>
          </p:nvSpPr>
          <p:spPr>
            <a:xfrm>
              <a:off x="1948892" y="2884274"/>
              <a:ext cx="370922" cy="98181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60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  <a:endParaRPr lang="en-US" sz="60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1862485" y="3123525"/>
              <a:ext cx="441146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/>
                <a:t>M</a:t>
              </a:r>
            </a:p>
          </p:txBody>
        </p:sp>
        <p:cxnSp>
          <p:nvCxnSpPr>
            <p:cNvPr id="13" name="Straight Connector 12"/>
            <p:cNvCxnSpPr/>
            <p:nvPr/>
          </p:nvCxnSpPr>
          <p:spPr>
            <a:xfrm>
              <a:off x="2133600" y="3587495"/>
              <a:ext cx="6109855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TextBox 13"/>
            <p:cNvSpPr txBox="1"/>
            <p:nvPr/>
          </p:nvSpPr>
          <p:spPr>
            <a:xfrm>
              <a:off x="4688455" y="2855758"/>
              <a:ext cx="370921" cy="98181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60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  <a:endParaRPr lang="en-US" sz="60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4651892" y="3123525"/>
              <a:ext cx="40748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/>
                <a:t>N</a:t>
              </a:r>
              <a:endParaRPr lang="en-US" sz="2400" dirty="0"/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8056018" y="2855758"/>
              <a:ext cx="370921" cy="98181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60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  <a:endParaRPr lang="en-US" sz="60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8019455" y="3123525"/>
              <a:ext cx="38985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/>
                <a:t>P</a:t>
              </a:r>
              <a:endParaRPr lang="en-US" sz="2400" dirty="0"/>
            </a:p>
          </p:txBody>
        </p:sp>
      </p:grpSp>
      <p:sp>
        <p:nvSpPr>
          <p:cNvPr id="20" name="TextBox 19"/>
          <p:cNvSpPr txBox="1"/>
          <p:nvPr/>
        </p:nvSpPr>
        <p:spPr>
          <a:xfrm>
            <a:off x="2777014" y="4105340"/>
            <a:ext cx="65609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solidFill>
                  <a:schemeClr val="accent1"/>
                </a:solidFill>
              </a:rPr>
              <a:t>Đoạn</a:t>
            </a:r>
            <a:r>
              <a:rPr lang="en-US" sz="2800" dirty="0" smtClean="0">
                <a:solidFill>
                  <a:schemeClr val="accent1"/>
                </a:solidFill>
              </a:rPr>
              <a:t> </a:t>
            </a:r>
            <a:r>
              <a:rPr lang="en-US" sz="2800" dirty="0" err="1" smtClean="0">
                <a:solidFill>
                  <a:schemeClr val="accent1"/>
                </a:solidFill>
              </a:rPr>
              <a:t>thẳng</a:t>
            </a:r>
            <a:r>
              <a:rPr lang="en-US" sz="2800" dirty="0" smtClean="0">
                <a:solidFill>
                  <a:schemeClr val="accent1"/>
                </a:solidFill>
              </a:rPr>
              <a:t> MN , NP , MP</a:t>
            </a:r>
            <a:endParaRPr lang="en-US" sz="2800" dirty="0">
              <a:solidFill>
                <a:schemeClr val="accent1"/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5447289" y="4136117"/>
            <a:ext cx="731838" cy="461665"/>
          </a:xfrm>
          <a:prstGeom prst="rect">
            <a:avLst/>
          </a:prstGeom>
          <a:solidFill>
            <a:srgbClr val="FFFAC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4" name="Straight Connector 23"/>
          <p:cNvCxnSpPr/>
          <p:nvPr/>
        </p:nvCxnSpPr>
        <p:spPr>
          <a:xfrm>
            <a:off x="2133600" y="3599045"/>
            <a:ext cx="2722034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>
            <a:off x="4873915" y="3599045"/>
            <a:ext cx="3340465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>
            <a:off x="2106824" y="3599045"/>
            <a:ext cx="6136631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Rectangle 29"/>
          <p:cNvSpPr/>
          <p:nvPr/>
        </p:nvSpPr>
        <p:spPr>
          <a:xfrm>
            <a:off x="6251879" y="4136117"/>
            <a:ext cx="731838" cy="461665"/>
          </a:xfrm>
          <a:prstGeom prst="rect">
            <a:avLst/>
          </a:prstGeom>
          <a:solidFill>
            <a:srgbClr val="FFFAC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35482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26" presetClass="emph" presetSubtype="0" repeatCount="300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 tmFilter="0, 0; .2, .5; .8, .5; 1, 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7" dur="250" autoRev="1" fill="hold"/>
                                        <p:tgtEl>
                                          <p:spTgt spid="2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00"/>
                            </p:stCondLst>
                            <p:childTnLst>
                              <p:par>
                                <p:cTn id="44" presetID="26" presetClass="emph" presetSubtype="0" repeatCount="300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500" tmFilter="0, 0; .2, .5; .8, .5; 1, 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6" dur="250" autoRev="1" fill="hold"/>
                                        <p:tgtEl>
                                          <p:spTgt spid="2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500"/>
                            </p:stCondLst>
                            <p:childTnLst>
                              <p:par>
                                <p:cTn id="63" presetID="26" presetClass="emph" presetSubtype="0" repeatCount="300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" dur="500" tmFilter="0, 0; .2, .5; .8, .5; 1, 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5" dur="250" autoRev="1" fill="hold"/>
                                        <p:tgtEl>
                                          <p:spTgt spid="2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1" grpId="0" animBg="1"/>
      <p:bldP spid="21" grpId="1" animBg="1"/>
      <p:bldP spid="30" grpId="0" animBg="1"/>
      <p:bldP spid="30" grpId="1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" name="Group 39"/>
          <p:cNvGrpSpPr/>
          <p:nvPr/>
        </p:nvGrpSpPr>
        <p:grpSpPr>
          <a:xfrm>
            <a:off x="8064362" y="1863312"/>
            <a:ext cx="2044559" cy="2400301"/>
            <a:chOff x="8064362" y="1863312"/>
            <a:chExt cx="2044559" cy="2400301"/>
          </a:xfrm>
        </p:grpSpPr>
        <p:sp>
          <p:nvSpPr>
            <p:cNvPr id="17" name="Flowchart: Manual Input 15"/>
            <p:cNvSpPr/>
            <p:nvPr/>
          </p:nvSpPr>
          <p:spPr>
            <a:xfrm rot="16200000">
              <a:off x="7886491" y="2041183"/>
              <a:ext cx="2400301" cy="2044559"/>
            </a:xfrm>
            <a:custGeom>
              <a:avLst/>
              <a:gdLst>
                <a:gd name="connsiteX0" fmla="*/ 0 w 10000"/>
                <a:gd name="connsiteY0" fmla="*/ 2000 h 10000"/>
                <a:gd name="connsiteX1" fmla="*/ 10000 w 10000"/>
                <a:gd name="connsiteY1" fmla="*/ 0 h 10000"/>
                <a:gd name="connsiteX2" fmla="*/ 10000 w 10000"/>
                <a:gd name="connsiteY2" fmla="*/ 10000 h 10000"/>
                <a:gd name="connsiteX3" fmla="*/ 0 w 10000"/>
                <a:gd name="connsiteY3" fmla="*/ 10000 h 10000"/>
                <a:gd name="connsiteX4" fmla="*/ 0 w 10000"/>
                <a:gd name="connsiteY4" fmla="*/ 2000 h 10000"/>
                <a:gd name="connsiteX0" fmla="*/ 0 w 10000"/>
                <a:gd name="connsiteY0" fmla="*/ 3481 h 11481"/>
                <a:gd name="connsiteX1" fmla="*/ 9974 w 10000"/>
                <a:gd name="connsiteY1" fmla="*/ 0 h 11481"/>
                <a:gd name="connsiteX2" fmla="*/ 10000 w 10000"/>
                <a:gd name="connsiteY2" fmla="*/ 11481 h 11481"/>
                <a:gd name="connsiteX3" fmla="*/ 0 w 10000"/>
                <a:gd name="connsiteY3" fmla="*/ 11481 h 11481"/>
                <a:gd name="connsiteX4" fmla="*/ 0 w 10000"/>
                <a:gd name="connsiteY4" fmla="*/ 3481 h 11481"/>
                <a:gd name="connsiteX0" fmla="*/ 0 w 10000"/>
                <a:gd name="connsiteY0" fmla="*/ 2976 h 10976"/>
                <a:gd name="connsiteX1" fmla="*/ 9974 w 10000"/>
                <a:gd name="connsiteY1" fmla="*/ 0 h 10976"/>
                <a:gd name="connsiteX2" fmla="*/ 10000 w 10000"/>
                <a:gd name="connsiteY2" fmla="*/ 10976 h 10976"/>
                <a:gd name="connsiteX3" fmla="*/ 0 w 10000"/>
                <a:gd name="connsiteY3" fmla="*/ 10976 h 10976"/>
                <a:gd name="connsiteX4" fmla="*/ 0 w 10000"/>
                <a:gd name="connsiteY4" fmla="*/ 2976 h 10976"/>
                <a:gd name="connsiteX0" fmla="*/ 0 w 10000"/>
                <a:gd name="connsiteY0" fmla="*/ 2572 h 10572"/>
                <a:gd name="connsiteX1" fmla="*/ 9974 w 10000"/>
                <a:gd name="connsiteY1" fmla="*/ 0 h 10572"/>
                <a:gd name="connsiteX2" fmla="*/ 10000 w 10000"/>
                <a:gd name="connsiteY2" fmla="*/ 10572 h 10572"/>
                <a:gd name="connsiteX3" fmla="*/ 0 w 10000"/>
                <a:gd name="connsiteY3" fmla="*/ 10572 h 10572"/>
                <a:gd name="connsiteX4" fmla="*/ 0 w 10000"/>
                <a:gd name="connsiteY4" fmla="*/ 2572 h 10572"/>
                <a:gd name="connsiteX0" fmla="*/ 0 w 10000"/>
                <a:gd name="connsiteY0" fmla="*/ 2841 h 10841"/>
                <a:gd name="connsiteX1" fmla="*/ 9974 w 10000"/>
                <a:gd name="connsiteY1" fmla="*/ 0 h 10841"/>
                <a:gd name="connsiteX2" fmla="*/ 10000 w 10000"/>
                <a:gd name="connsiteY2" fmla="*/ 10841 h 10841"/>
                <a:gd name="connsiteX3" fmla="*/ 0 w 10000"/>
                <a:gd name="connsiteY3" fmla="*/ 10841 h 10841"/>
                <a:gd name="connsiteX4" fmla="*/ 0 w 10000"/>
                <a:gd name="connsiteY4" fmla="*/ 2841 h 10841"/>
                <a:gd name="connsiteX0" fmla="*/ 0 w 10000"/>
                <a:gd name="connsiteY0" fmla="*/ 3009 h 10841"/>
                <a:gd name="connsiteX1" fmla="*/ 9974 w 10000"/>
                <a:gd name="connsiteY1" fmla="*/ 0 h 10841"/>
                <a:gd name="connsiteX2" fmla="*/ 10000 w 10000"/>
                <a:gd name="connsiteY2" fmla="*/ 10841 h 10841"/>
                <a:gd name="connsiteX3" fmla="*/ 0 w 10000"/>
                <a:gd name="connsiteY3" fmla="*/ 10841 h 10841"/>
                <a:gd name="connsiteX4" fmla="*/ 0 w 10000"/>
                <a:gd name="connsiteY4" fmla="*/ 3009 h 10841"/>
                <a:gd name="connsiteX0" fmla="*/ 0 w 10000"/>
                <a:gd name="connsiteY0" fmla="*/ 3346 h 10841"/>
                <a:gd name="connsiteX1" fmla="*/ 9974 w 10000"/>
                <a:gd name="connsiteY1" fmla="*/ 0 h 10841"/>
                <a:gd name="connsiteX2" fmla="*/ 10000 w 10000"/>
                <a:gd name="connsiteY2" fmla="*/ 10841 h 10841"/>
                <a:gd name="connsiteX3" fmla="*/ 0 w 10000"/>
                <a:gd name="connsiteY3" fmla="*/ 10841 h 10841"/>
                <a:gd name="connsiteX4" fmla="*/ 0 w 10000"/>
                <a:gd name="connsiteY4" fmla="*/ 3346 h 10841"/>
                <a:gd name="connsiteX0" fmla="*/ 0 w 10000"/>
                <a:gd name="connsiteY0" fmla="*/ 3548 h 10841"/>
                <a:gd name="connsiteX1" fmla="*/ 9974 w 10000"/>
                <a:gd name="connsiteY1" fmla="*/ 0 h 10841"/>
                <a:gd name="connsiteX2" fmla="*/ 10000 w 10000"/>
                <a:gd name="connsiteY2" fmla="*/ 10841 h 10841"/>
                <a:gd name="connsiteX3" fmla="*/ 0 w 10000"/>
                <a:gd name="connsiteY3" fmla="*/ 10841 h 10841"/>
                <a:gd name="connsiteX4" fmla="*/ 0 w 10000"/>
                <a:gd name="connsiteY4" fmla="*/ 3548 h 10841"/>
                <a:gd name="connsiteX0" fmla="*/ 0 w 10000"/>
                <a:gd name="connsiteY0" fmla="*/ 3413 h 10841"/>
                <a:gd name="connsiteX1" fmla="*/ 9974 w 10000"/>
                <a:gd name="connsiteY1" fmla="*/ 0 h 10841"/>
                <a:gd name="connsiteX2" fmla="*/ 10000 w 10000"/>
                <a:gd name="connsiteY2" fmla="*/ 10841 h 10841"/>
                <a:gd name="connsiteX3" fmla="*/ 0 w 10000"/>
                <a:gd name="connsiteY3" fmla="*/ 10841 h 10841"/>
                <a:gd name="connsiteX4" fmla="*/ 0 w 10000"/>
                <a:gd name="connsiteY4" fmla="*/ 3413 h 108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000" h="10841">
                  <a:moveTo>
                    <a:pt x="0" y="3413"/>
                  </a:moveTo>
                  <a:lnTo>
                    <a:pt x="9974" y="0"/>
                  </a:lnTo>
                  <a:cubicBezTo>
                    <a:pt x="9983" y="3827"/>
                    <a:pt x="9991" y="7014"/>
                    <a:pt x="10000" y="10841"/>
                  </a:cubicBezTo>
                  <a:lnTo>
                    <a:pt x="0" y="10841"/>
                  </a:lnTo>
                  <a:lnTo>
                    <a:pt x="0" y="3413"/>
                  </a:lnTo>
                  <a:close/>
                </a:path>
              </a:pathLst>
            </a:custGeom>
            <a:solidFill>
              <a:srgbClr val="F9F398"/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TextBox 37"/>
            <p:cNvSpPr txBox="1"/>
            <p:nvPr/>
          </p:nvSpPr>
          <p:spPr>
            <a:xfrm>
              <a:off x="8886759" y="2554487"/>
              <a:ext cx="414727" cy="65883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vi-V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ct val="150000"/>
                </a:lnSpc>
              </a:pPr>
              <a:r>
                <a:rPr lang="en-US" sz="2800" dirty="0" smtClean="0"/>
                <a:t>2</a:t>
              </a:r>
              <a:endParaRPr lang="en-US" sz="2800" dirty="0"/>
            </a:p>
          </p:txBody>
        </p:sp>
      </p:grpSp>
      <p:grpSp>
        <p:nvGrpSpPr>
          <p:cNvPr id="39" name="Group 38"/>
          <p:cNvGrpSpPr/>
          <p:nvPr/>
        </p:nvGrpSpPr>
        <p:grpSpPr>
          <a:xfrm>
            <a:off x="6649738" y="1876069"/>
            <a:ext cx="2044559" cy="2391076"/>
            <a:chOff x="6649738" y="1876069"/>
            <a:chExt cx="2044559" cy="2391076"/>
          </a:xfrm>
        </p:grpSpPr>
        <p:sp>
          <p:nvSpPr>
            <p:cNvPr id="16" name="Flowchart: Manual Input 15"/>
            <p:cNvSpPr/>
            <p:nvPr/>
          </p:nvSpPr>
          <p:spPr>
            <a:xfrm rot="5400000">
              <a:off x="6476480" y="2049327"/>
              <a:ext cx="2391076" cy="2044559"/>
            </a:xfrm>
            <a:custGeom>
              <a:avLst/>
              <a:gdLst>
                <a:gd name="connsiteX0" fmla="*/ 0 w 10000"/>
                <a:gd name="connsiteY0" fmla="*/ 2000 h 10000"/>
                <a:gd name="connsiteX1" fmla="*/ 10000 w 10000"/>
                <a:gd name="connsiteY1" fmla="*/ 0 h 10000"/>
                <a:gd name="connsiteX2" fmla="*/ 10000 w 10000"/>
                <a:gd name="connsiteY2" fmla="*/ 10000 h 10000"/>
                <a:gd name="connsiteX3" fmla="*/ 0 w 10000"/>
                <a:gd name="connsiteY3" fmla="*/ 10000 h 10000"/>
                <a:gd name="connsiteX4" fmla="*/ 0 w 10000"/>
                <a:gd name="connsiteY4" fmla="*/ 2000 h 10000"/>
                <a:gd name="connsiteX0" fmla="*/ 0 w 10000"/>
                <a:gd name="connsiteY0" fmla="*/ 3481 h 11481"/>
                <a:gd name="connsiteX1" fmla="*/ 9974 w 10000"/>
                <a:gd name="connsiteY1" fmla="*/ 0 h 11481"/>
                <a:gd name="connsiteX2" fmla="*/ 10000 w 10000"/>
                <a:gd name="connsiteY2" fmla="*/ 11481 h 11481"/>
                <a:gd name="connsiteX3" fmla="*/ 0 w 10000"/>
                <a:gd name="connsiteY3" fmla="*/ 11481 h 11481"/>
                <a:gd name="connsiteX4" fmla="*/ 0 w 10000"/>
                <a:gd name="connsiteY4" fmla="*/ 3481 h 11481"/>
                <a:gd name="connsiteX0" fmla="*/ 0 w 10000"/>
                <a:gd name="connsiteY0" fmla="*/ 2976 h 10976"/>
                <a:gd name="connsiteX1" fmla="*/ 9974 w 10000"/>
                <a:gd name="connsiteY1" fmla="*/ 0 h 10976"/>
                <a:gd name="connsiteX2" fmla="*/ 10000 w 10000"/>
                <a:gd name="connsiteY2" fmla="*/ 10976 h 10976"/>
                <a:gd name="connsiteX3" fmla="*/ 0 w 10000"/>
                <a:gd name="connsiteY3" fmla="*/ 10976 h 10976"/>
                <a:gd name="connsiteX4" fmla="*/ 0 w 10000"/>
                <a:gd name="connsiteY4" fmla="*/ 2976 h 10976"/>
                <a:gd name="connsiteX0" fmla="*/ 0 w 10000"/>
                <a:gd name="connsiteY0" fmla="*/ 2572 h 10572"/>
                <a:gd name="connsiteX1" fmla="*/ 9974 w 10000"/>
                <a:gd name="connsiteY1" fmla="*/ 0 h 10572"/>
                <a:gd name="connsiteX2" fmla="*/ 10000 w 10000"/>
                <a:gd name="connsiteY2" fmla="*/ 10572 h 10572"/>
                <a:gd name="connsiteX3" fmla="*/ 0 w 10000"/>
                <a:gd name="connsiteY3" fmla="*/ 10572 h 10572"/>
                <a:gd name="connsiteX4" fmla="*/ 0 w 10000"/>
                <a:gd name="connsiteY4" fmla="*/ 2572 h 10572"/>
                <a:gd name="connsiteX0" fmla="*/ 0 w 10000"/>
                <a:gd name="connsiteY0" fmla="*/ 2841 h 10841"/>
                <a:gd name="connsiteX1" fmla="*/ 9974 w 10000"/>
                <a:gd name="connsiteY1" fmla="*/ 0 h 10841"/>
                <a:gd name="connsiteX2" fmla="*/ 10000 w 10000"/>
                <a:gd name="connsiteY2" fmla="*/ 10841 h 10841"/>
                <a:gd name="connsiteX3" fmla="*/ 0 w 10000"/>
                <a:gd name="connsiteY3" fmla="*/ 10841 h 10841"/>
                <a:gd name="connsiteX4" fmla="*/ 0 w 10000"/>
                <a:gd name="connsiteY4" fmla="*/ 2841 h 10841"/>
                <a:gd name="connsiteX0" fmla="*/ 0 w 10000"/>
                <a:gd name="connsiteY0" fmla="*/ 3009 h 10841"/>
                <a:gd name="connsiteX1" fmla="*/ 9974 w 10000"/>
                <a:gd name="connsiteY1" fmla="*/ 0 h 10841"/>
                <a:gd name="connsiteX2" fmla="*/ 10000 w 10000"/>
                <a:gd name="connsiteY2" fmla="*/ 10841 h 10841"/>
                <a:gd name="connsiteX3" fmla="*/ 0 w 10000"/>
                <a:gd name="connsiteY3" fmla="*/ 10841 h 10841"/>
                <a:gd name="connsiteX4" fmla="*/ 0 w 10000"/>
                <a:gd name="connsiteY4" fmla="*/ 3009 h 10841"/>
                <a:gd name="connsiteX0" fmla="*/ 0 w 10000"/>
                <a:gd name="connsiteY0" fmla="*/ 3346 h 10841"/>
                <a:gd name="connsiteX1" fmla="*/ 9974 w 10000"/>
                <a:gd name="connsiteY1" fmla="*/ 0 h 10841"/>
                <a:gd name="connsiteX2" fmla="*/ 10000 w 10000"/>
                <a:gd name="connsiteY2" fmla="*/ 10841 h 10841"/>
                <a:gd name="connsiteX3" fmla="*/ 0 w 10000"/>
                <a:gd name="connsiteY3" fmla="*/ 10841 h 10841"/>
                <a:gd name="connsiteX4" fmla="*/ 0 w 10000"/>
                <a:gd name="connsiteY4" fmla="*/ 3346 h 10841"/>
                <a:gd name="connsiteX0" fmla="*/ 0 w 10000"/>
                <a:gd name="connsiteY0" fmla="*/ 3548 h 10841"/>
                <a:gd name="connsiteX1" fmla="*/ 9974 w 10000"/>
                <a:gd name="connsiteY1" fmla="*/ 0 h 10841"/>
                <a:gd name="connsiteX2" fmla="*/ 10000 w 10000"/>
                <a:gd name="connsiteY2" fmla="*/ 10841 h 10841"/>
                <a:gd name="connsiteX3" fmla="*/ 0 w 10000"/>
                <a:gd name="connsiteY3" fmla="*/ 10841 h 10841"/>
                <a:gd name="connsiteX4" fmla="*/ 0 w 10000"/>
                <a:gd name="connsiteY4" fmla="*/ 3548 h 10841"/>
                <a:gd name="connsiteX0" fmla="*/ 0 w 10000"/>
                <a:gd name="connsiteY0" fmla="*/ 3413 h 10841"/>
                <a:gd name="connsiteX1" fmla="*/ 9974 w 10000"/>
                <a:gd name="connsiteY1" fmla="*/ 0 h 10841"/>
                <a:gd name="connsiteX2" fmla="*/ 10000 w 10000"/>
                <a:gd name="connsiteY2" fmla="*/ 10841 h 10841"/>
                <a:gd name="connsiteX3" fmla="*/ 0 w 10000"/>
                <a:gd name="connsiteY3" fmla="*/ 10841 h 10841"/>
                <a:gd name="connsiteX4" fmla="*/ 0 w 10000"/>
                <a:gd name="connsiteY4" fmla="*/ 3413 h 108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000" h="10841">
                  <a:moveTo>
                    <a:pt x="0" y="3413"/>
                  </a:moveTo>
                  <a:lnTo>
                    <a:pt x="9974" y="0"/>
                  </a:lnTo>
                  <a:cubicBezTo>
                    <a:pt x="9983" y="3827"/>
                    <a:pt x="9991" y="7014"/>
                    <a:pt x="10000" y="10841"/>
                  </a:cubicBezTo>
                  <a:lnTo>
                    <a:pt x="0" y="10841"/>
                  </a:lnTo>
                  <a:lnTo>
                    <a:pt x="0" y="3413"/>
                  </a:lnTo>
                  <a:close/>
                </a:path>
              </a:pathLst>
            </a:custGeom>
            <a:solidFill>
              <a:srgbClr val="D6E391"/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TextBox 36"/>
            <p:cNvSpPr txBox="1"/>
            <p:nvPr/>
          </p:nvSpPr>
          <p:spPr>
            <a:xfrm>
              <a:off x="7297973" y="2648160"/>
              <a:ext cx="414727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vi-V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ct val="150000"/>
                </a:lnSpc>
              </a:pPr>
              <a:r>
                <a:rPr lang="en-US" sz="2800" dirty="0"/>
                <a:t>1</a:t>
              </a:r>
            </a:p>
          </p:txBody>
        </p:sp>
      </p:grpSp>
      <p:cxnSp>
        <p:nvCxnSpPr>
          <p:cNvPr id="32" name="Straight Connector 31"/>
          <p:cNvCxnSpPr/>
          <p:nvPr/>
        </p:nvCxnSpPr>
        <p:spPr>
          <a:xfrm flipV="1">
            <a:off x="1773056" y="2923819"/>
            <a:ext cx="2413000" cy="135255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 flipV="1">
            <a:off x="1770544" y="1876069"/>
            <a:ext cx="1346200" cy="240030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9" name="Group 28"/>
          <p:cNvGrpSpPr/>
          <p:nvPr/>
        </p:nvGrpSpPr>
        <p:grpSpPr>
          <a:xfrm>
            <a:off x="1741305" y="1879545"/>
            <a:ext cx="2430463" cy="2374900"/>
            <a:chOff x="4556209" y="184898"/>
            <a:chExt cx="2430463" cy="2374900"/>
          </a:xfrm>
        </p:grpSpPr>
        <p:sp>
          <p:nvSpPr>
            <p:cNvPr id="13" name="Freeform 12"/>
            <p:cNvSpPr/>
            <p:nvPr/>
          </p:nvSpPr>
          <p:spPr>
            <a:xfrm>
              <a:off x="4556209" y="184898"/>
              <a:ext cx="2430463" cy="2374900"/>
            </a:xfrm>
            <a:custGeom>
              <a:avLst/>
              <a:gdLst>
                <a:gd name="connsiteX0" fmla="*/ 0 w 2444750"/>
                <a:gd name="connsiteY0" fmla="*/ 520700 h 2413000"/>
                <a:gd name="connsiteX1" fmla="*/ 1371600 w 2444750"/>
                <a:gd name="connsiteY1" fmla="*/ 0 h 2413000"/>
                <a:gd name="connsiteX2" fmla="*/ 2444750 w 2444750"/>
                <a:gd name="connsiteY2" fmla="*/ 1047750 h 2413000"/>
                <a:gd name="connsiteX3" fmla="*/ 12700 w 2444750"/>
                <a:gd name="connsiteY3" fmla="*/ 2413000 h 2413000"/>
                <a:gd name="connsiteX4" fmla="*/ 0 w 2444750"/>
                <a:gd name="connsiteY4" fmla="*/ 520700 h 2413000"/>
                <a:gd name="connsiteX0" fmla="*/ 0 w 2430463"/>
                <a:gd name="connsiteY0" fmla="*/ 520700 h 2413000"/>
                <a:gd name="connsiteX1" fmla="*/ 1371600 w 2430463"/>
                <a:gd name="connsiteY1" fmla="*/ 0 h 2413000"/>
                <a:gd name="connsiteX2" fmla="*/ 2430463 w 2430463"/>
                <a:gd name="connsiteY2" fmla="*/ 1033462 h 2413000"/>
                <a:gd name="connsiteX3" fmla="*/ 12700 w 2430463"/>
                <a:gd name="connsiteY3" fmla="*/ 2413000 h 2413000"/>
                <a:gd name="connsiteX4" fmla="*/ 0 w 2430463"/>
                <a:gd name="connsiteY4" fmla="*/ 520700 h 2413000"/>
                <a:gd name="connsiteX0" fmla="*/ 0 w 2430463"/>
                <a:gd name="connsiteY0" fmla="*/ 520700 h 2389187"/>
                <a:gd name="connsiteX1" fmla="*/ 1371600 w 2430463"/>
                <a:gd name="connsiteY1" fmla="*/ 0 h 2389187"/>
                <a:gd name="connsiteX2" fmla="*/ 2430463 w 2430463"/>
                <a:gd name="connsiteY2" fmla="*/ 1033462 h 2389187"/>
                <a:gd name="connsiteX3" fmla="*/ 22225 w 2430463"/>
                <a:gd name="connsiteY3" fmla="*/ 2389187 h 2389187"/>
                <a:gd name="connsiteX4" fmla="*/ 0 w 2430463"/>
                <a:gd name="connsiteY4" fmla="*/ 520700 h 2389187"/>
                <a:gd name="connsiteX0" fmla="*/ 0 w 2430463"/>
                <a:gd name="connsiteY0" fmla="*/ 520700 h 2374900"/>
                <a:gd name="connsiteX1" fmla="*/ 1371600 w 2430463"/>
                <a:gd name="connsiteY1" fmla="*/ 0 h 2374900"/>
                <a:gd name="connsiteX2" fmla="*/ 2430463 w 2430463"/>
                <a:gd name="connsiteY2" fmla="*/ 1033462 h 2374900"/>
                <a:gd name="connsiteX3" fmla="*/ 22225 w 2430463"/>
                <a:gd name="connsiteY3" fmla="*/ 2374900 h 2374900"/>
                <a:gd name="connsiteX4" fmla="*/ 0 w 2430463"/>
                <a:gd name="connsiteY4" fmla="*/ 520700 h 23749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430463" h="2374900">
                  <a:moveTo>
                    <a:pt x="0" y="520700"/>
                  </a:moveTo>
                  <a:lnTo>
                    <a:pt x="1371600" y="0"/>
                  </a:lnTo>
                  <a:lnTo>
                    <a:pt x="2430463" y="1033462"/>
                  </a:lnTo>
                  <a:lnTo>
                    <a:pt x="22225" y="2374900"/>
                  </a:lnTo>
                  <a:cubicBezTo>
                    <a:pt x="24342" y="1744133"/>
                    <a:pt x="16933" y="1151467"/>
                    <a:pt x="0" y="520700"/>
                  </a:cubicBezTo>
                  <a:close/>
                </a:path>
              </a:pathLst>
            </a:custGeom>
            <a:solidFill>
              <a:schemeClr val="accent5">
                <a:lumMod val="20000"/>
                <a:lumOff val="80000"/>
              </a:schemeClr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4875745" y="776115"/>
              <a:ext cx="414727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vi-V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ct val="150000"/>
                </a:lnSpc>
              </a:pPr>
              <a:r>
                <a:rPr lang="en-US" sz="2800" dirty="0"/>
                <a:t>1</a:t>
              </a:r>
            </a:p>
          </p:txBody>
        </p:sp>
      </p:grpSp>
      <p:grpSp>
        <p:nvGrpSpPr>
          <p:cNvPr id="31" name="Group 30"/>
          <p:cNvGrpSpPr/>
          <p:nvPr/>
        </p:nvGrpSpPr>
        <p:grpSpPr>
          <a:xfrm>
            <a:off x="1791923" y="1883040"/>
            <a:ext cx="2386013" cy="2403475"/>
            <a:chOff x="5162473" y="804690"/>
            <a:chExt cx="2386013" cy="2403475"/>
          </a:xfrm>
        </p:grpSpPr>
        <p:sp>
          <p:nvSpPr>
            <p:cNvPr id="14" name="Freeform 13"/>
            <p:cNvSpPr/>
            <p:nvPr/>
          </p:nvSpPr>
          <p:spPr>
            <a:xfrm>
              <a:off x="5162473" y="804690"/>
              <a:ext cx="2386013" cy="2403475"/>
            </a:xfrm>
            <a:custGeom>
              <a:avLst/>
              <a:gdLst>
                <a:gd name="connsiteX0" fmla="*/ 1371600 w 2438400"/>
                <a:gd name="connsiteY0" fmla="*/ 0 h 2432050"/>
                <a:gd name="connsiteX1" fmla="*/ 2438400 w 2438400"/>
                <a:gd name="connsiteY1" fmla="*/ 1066800 h 2432050"/>
                <a:gd name="connsiteX2" fmla="*/ 1968500 w 2438400"/>
                <a:gd name="connsiteY2" fmla="*/ 2432050 h 2432050"/>
                <a:gd name="connsiteX3" fmla="*/ 0 w 2438400"/>
                <a:gd name="connsiteY3" fmla="*/ 2432050 h 2432050"/>
                <a:gd name="connsiteX4" fmla="*/ 1371600 w 2438400"/>
                <a:gd name="connsiteY4" fmla="*/ 0 h 2432050"/>
                <a:gd name="connsiteX0" fmla="*/ 1385887 w 2438400"/>
                <a:gd name="connsiteY0" fmla="*/ 0 h 2403475"/>
                <a:gd name="connsiteX1" fmla="*/ 2438400 w 2438400"/>
                <a:gd name="connsiteY1" fmla="*/ 1038225 h 2403475"/>
                <a:gd name="connsiteX2" fmla="*/ 1968500 w 2438400"/>
                <a:gd name="connsiteY2" fmla="*/ 2403475 h 2403475"/>
                <a:gd name="connsiteX3" fmla="*/ 0 w 2438400"/>
                <a:gd name="connsiteY3" fmla="*/ 2403475 h 2403475"/>
                <a:gd name="connsiteX4" fmla="*/ 1385887 w 2438400"/>
                <a:gd name="connsiteY4" fmla="*/ 0 h 2403475"/>
                <a:gd name="connsiteX0" fmla="*/ 1343025 w 2395538"/>
                <a:gd name="connsiteY0" fmla="*/ 0 h 2403475"/>
                <a:gd name="connsiteX1" fmla="*/ 2395538 w 2395538"/>
                <a:gd name="connsiteY1" fmla="*/ 1038225 h 2403475"/>
                <a:gd name="connsiteX2" fmla="*/ 1925638 w 2395538"/>
                <a:gd name="connsiteY2" fmla="*/ 2403475 h 2403475"/>
                <a:gd name="connsiteX3" fmla="*/ 0 w 2395538"/>
                <a:gd name="connsiteY3" fmla="*/ 2389188 h 2403475"/>
                <a:gd name="connsiteX4" fmla="*/ 1343025 w 2395538"/>
                <a:gd name="connsiteY4" fmla="*/ 0 h 2403475"/>
                <a:gd name="connsiteX0" fmla="*/ 1323975 w 2376488"/>
                <a:gd name="connsiteY0" fmla="*/ 0 h 2403475"/>
                <a:gd name="connsiteX1" fmla="*/ 2376488 w 2376488"/>
                <a:gd name="connsiteY1" fmla="*/ 1038225 h 2403475"/>
                <a:gd name="connsiteX2" fmla="*/ 1906588 w 2376488"/>
                <a:gd name="connsiteY2" fmla="*/ 2403475 h 2403475"/>
                <a:gd name="connsiteX3" fmla="*/ 0 w 2376488"/>
                <a:gd name="connsiteY3" fmla="*/ 2389188 h 2403475"/>
                <a:gd name="connsiteX4" fmla="*/ 1323975 w 2376488"/>
                <a:gd name="connsiteY4" fmla="*/ 0 h 2403475"/>
                <a:gd name="connsiteX0" fmla="*/ 1333500 w 2386013"/>
                <a:gd name="connsiteY0" fmla="*/ 0 h 2403475"/>
                <a:gd name="connsiteX1" fmla="*/ 2386013 w 2386013"/>
                <a:gd name="connsiteY1" fmla="*/ 1038225 h 2403475"/>
                <a:gd name="connsiteX2" fmla="*/ 1916113 w 2386013"/>
                <a:gd name="connsiteY2" fmla="*/ 2403475 h 2403475"/>
                <a:gd name="connsiteX3" fmla="*/ 0 w 2386013"/>
                <a:gd name="connsiteY3" fmla="*/ 2389188 h 2403475"/>
                <a:gd name="connsiteX4" fmla="*/ 1333500 w 2386013"/>
                <a:gd name="connsiteY4" fmla="*/ 0 h 2403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86013" h="2403475">
                  <a:moveTo>
                    <a:pt x="1333500" y="0"/>
                  </a:moveTo>
                  <a:lnTo>
                    <a:pt x="2386013" y="1038225"/>
                  </a:lnTo>
                  <a:lnTo>
                    <a:pt x="1916113" y="2403475"/>
                  </a:lnTo>
                  <a:lnTo>
                    <a:pt x="0" y="2389188"/>
                  </a:lnTo>
                  <a:lnTo>
                    <a:pt x="1333500" y="0"/>
                  </a:lnTo>
                  <a:close/>
                </a:path>
              </a:pathLst>
            </a:custGeom>
            <a:solidFill>
              <a:schemeClr val="accent2">
                <a:lumMod val="20000"/>
                <a:lumOff val="80000"/>
              </a:schemeClr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6257935" y="1678278"/>
              <a:ext cx="414727" cy="65883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vi-V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ct val="150000"/>
                </a:lnSpc>
              </a:pPr>
              <a:r>
                <a:rPr lang="en-US" sz="2800" dirty="0" smtClean="0"/>
                <a:t>2</a:t>
              </a:r>
              <a:endParaRPr lang="en-US" sz="2800" dirty="0"/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961495" y="621684"/>
            <a:ext cx="1684727" cy="658835"/>
            <a:chOff x="2956549" y="635539"/>
            <a:chExt cx="1684727" cy="658835"/>
          </a:xfrm>
        </p:grpSpPr>
        <p:sp>
          <p:nvSpPr>
            <p:cNvPr id="6" name="Rounded Rectangle 5"/>
            <p:cNvSpPr/>
            <p:nvPr/>
          </p:nvSpPr>
          <p:spPr>
            <a:xfrm>
              <a:off x="3671492" y="761999"/>
              <a:ext cx="637276" cy="490810"/>
            </a:xfrm>
            <a:prstGeom prst="round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7" name="Group 6"/>
            <p:cNvGrpSpPr/>
            <p:nvPr/>
          </p:nvGrpSpPr>
          <p:grpSpPr>
            <a:xfrm>
              <a:off x="2956549" y="635539"/>
              <a:ext cx="1684727" cy="658835"/>
              <a:chOff x="857087" y="446662"/>
              <a:chExt cx="1684727" cy="658835"/>
            </a:xfrm>
          </p:grpSpPr>
          <p:sp>
            <p:nvSpPr>
              <p:cNvPr id="8" name="TextBox 7"/>
              <p:cNvSpPr txBox="1"/>
              <p:nvPr/>
            </p:nvSpPr>
            <p:spPr>
              <a:xfrm>
                <a:off x="1599739" y="446662"/>
                <a:ext cx="942075" cy="65883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vi-V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lnSpc>
                    <a:spcPct val="150000"/>
                  </a:lnSpc>
                </a:pPr>
                <a:r>
                  <a:rPr lang="en-US" sz="2800" dirty="0" err="1" smtClean="0"/>
                  <a:t>Số</a:t>
                </a:r>
                <a:r>
                  <a:rPr lang="en-US" sz="2800" dirty="0" smtClean="0"/>
                  <a:t> ?</a:t>
                </a:r>
                <a:endParaRPr lang="en-US" sz="2800" dirty="0"/>
              </a:p>
            </p:txBody>
          </p:sp>
          <p:sp>
            <p:nvSpPr>
              <p:cNvPr id="9" name="Oval 8"/>
              <p:cNvSpPr/>
              <p:nvPr/>
            </p:nvSpPr>
            <p:spPr>
              <a:xfrm>
                <a:off x="857087" y="487540"/>
                <a:ext cx="617957" cy="617957"/>
              </a:xfrm>
              <a:prstGeom prst="ellipse">
                <a:avLst/>
              </a:prstGeom>
              <a:solidFill>
                <a:schemeClr val="accent3"/>
              </a:solidFill>
              <a:ln>
                <a:solidFill>
                  <a:schemeClr val="accent3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vi-V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en-US" sz="4000" b="1" dirty="0" smtClean="0"/>
                  <a:t>3</a:t>
                </a:r>
                <a:endParaRPr lang="en-US" sz="4000" b="1" dirty="0"/>
              </a:p>
            </p:txBody>
          </p:sp>
        </p:grpSp>
      </p:grpSp>
      <p:grpSp>
        <p:nvGrpSpPr>
          <p:cNvPr id="24" name="Group 23"/>
          <p:cNvGrpSpPr/>
          <p:nvPr/>
        </p:nvGrpSpPr>
        <p:grpSpPr>
          <a:xfrm>
            <a:off x="1259917" y="1614459"/>
            <a:ext cx="9699028" cy="3447564"/>
            <a:chOff x="1259917" y="1614459"/>
            <a:chExt cx="9699028" cy="3447564"/>
          </a:xfrm>
        </p:grpSpPr>
        <p:grpSp>
          <p:nvGrpSpPr>
            <p:cNvPr id="22" name="Group 21"/>
            <p:cNvGrpSpPr/>
            <p:nvPr/>
          </p:nvGrpSpPr>
          <p:grpSpPr>
            <a:xfrm>
              <a:off x="1760356" y="1876069"/>
              <a:ext cx="8370771" cy="2400300"/>
              <a:chOff x="1906076" y="1831305"/>
              <a:chExt cx="8370771" cy="2400300"/>
            </a:xfrm>
          </p:grpSpPr>
          <p:sp>
            <p:nvSpPr>
              <p:cNvPr id="12" name="Freeform 11"/>
              <p:cNvSpPr/>
              <p:nvPr/>
            </p:nvSpPr>
            <p:spPr>
              <a:xfrm>
                <a:off x="1906076" y="1831305"/>
                <a:ext cx="2419350" cy="2400300"/>
              </a:xfrm>
              <a:custGeom>
                <a:avLst/>
                <a:gdLst>
                  <a:gd name="connsiteX0" fmla="*/ 0 w 2419350"/>
                  <a:gd name="connsiteY0" fmla="*/ 520700 h 2400300"/>
                  <a:gd name="connsiteX1" fmla="*/ 1352550 w 2419350"/>
                  <a:gd name="connsiteY1" fmla="*/ 0 h 2400300"/>
                  <a:gd name="connsiteX2" fmla="*/ 2419350 w 2419350"/>
                  <a:gd name="connsiteY2" fmla="*/ 1047750 h 2400300"/>
                  <a:gd name="connsiteX3" fmla="*/ 1943100 w 2419350"/>
                  <a:gd name="connsiteY3" fmla="*/ 2400300 h 2400300"/>
                  <a:gd name="connsiteX4" fmla="*/ 6350 w 2419350"/>
                  <a:gd name="connsiteY4" fmla="*/ 2400300 h 2400300"/>
                  <a:gd name="connsiteX5" fmla="*/ 0 w 2419350"/>
                  <a:gd name="connsiteY5" fmla="*/ 520700 h 24003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419350" h="2400300">
                    <a:moveTo>
                      <a:pt x="0" y="520700"/>
                    </a:moveTo>
                    <a:lnTo>
                      <a:pt x="1352550" y="0"/>
                    </a:lnTo>
                    <a:lnTo>
                      <a:pt x="2419350" y="1047750"/>
                    </a:lnTo>
                    <a:lnTo>
                      <a:pt x="1943100" y="2400300"/>
                    </a:lnTo>
                    <a:lnTo>
                      <a:pt x="6350" y="2400300"/>
                    </a:lnTo>
                    <a:cubicBezTo>
                      <a:pt x="4233" y="1773767"/>
                      <a:pt x="2117" y="1147233"/>
                      <a:pt x="0" y="520700"/>
                    </a:cubicBezTo>
                    <a:close/>
                  </a:path>
                </a:pathLst>
              </a:custGeom>
              <a:no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" name="Rectangle 14"/>
              <p:cNvSpPr/>
              <p:nvPr/>
            </p:nvSpPr>
            <p:spPr>
              <a:xfrm>
                <a:off x="6803397" y="1831305"/>
                <a:ext cx="3473450" cy="2400300"/>
              </a:xfrm>
              <a:prstGeom prst="rect">
                <a:avLst/>
              </a:prstGeom>
              <a:no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23" name="TextBox 22"/>
            <p:cNvSpPr txBox="1"/>
            <p:nvPr/>
          </p:nvSpPr>
          <p:spPr>
            <a:xfrm>
              <a:off x="1259917" y="1614459"/>
              <a:ext cx="750613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smtClean="0"/>
                <a:t>a)                                            b)</a:t>
              </a:r>
              <a:endParaRPr lang="en-US" sz="2800" dirty="0"/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1370753" y="4538803"/>
              <a:ext cx="958819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err="1" smtClean="0"/>
                <a:t>Có</a:t>
              </a:r>
              <a:r>
                <a:rPr lang="en-US" sz="2800" dirty="0" smtClean="0"/>
                <a:t>        </a:t>
              </a:r>
              <a:r>
                <a:rPr lang="en-US" sz="2800" dirty="0" err="1" smtClean="0"/>
                <a:t>hình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tứ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giác</a:t>
              </a:r>
              <a:r>
                <a:rPr lang="en-US" sz="2800" dirty="0" smtClean="0"/>
                <a:t>                      </a:t>
              </a:r>
              <a:r>
                <a:rPr lang="en-US" sz="2800" dirty="0" err="1" smtClean="0"/>
                <a:t>Có</a:t>
              </a:r>
              <a:r>
                <a:rPr lang="en-US" sz="2800" dirty="0" smtClean="0"/>
                <a:t>         </a:t>
              </a:r>
              <a:r>
                <a:rPr lang="en-US" sz="2800" dirty="0" err="1" smtClean="0"/>
                <a:t>hình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tứ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giác</a:t>
              </a:r>
              <a:endParaRPr lang="en-US" sz="2800" dirty="0"/>
            </a:p>
          </p:txBody>
        </p:sp>
      </p:grpSp>
      <p:sp>
        <p:nvSpPr>
          <p:cNvPr id="26" name="Rounded Rectangle 25"/>
          <p:cNvSpPr/>
          <p:nvPr/>
        </p:nvSpPr>
        <p:spPr>
          <a:xfrm>
            <a:off x="2026440" y="4462394"/>
            <a:ext cx="574548" cy="574548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chemeClr val="tx1"/>
                </a:solidFill>
              </a:rPr>
              <a:t>?</a:t>
            </a:r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27" name="Rounded Rectangle 26"/>
          <p:cNvSpPr/>
          <p:nvPr/>
        </p:nvSpPr>
        <p:spPr>
          <a:xfrm>
            <a:off x="7376379" y="4462394"/>
            <a:ext cx="574548" cy="574548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chemeClr val="tx1"/>
                </a:solidFill>
              </a:rPr>
              <a:t>?</a:t>
            </a:r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2189492" y="4537979"/>
            <a:ext cx="336600" cy="430887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2</a:t>
            </a:r>
            <a:endParaRPr lang="en-US" sz="2800" dirty="0">
              <a:solidFill>
                <a:srgbClr val="FF0000"/>
              </a:solidFill>
            </a:endParaRPr>
          </a:p>
        </p:txBody>
      </p:sp>
      <p:cxnSp>
        <p:nvCxnSpPr>
          <p:cNvPr id="36" name="Straight Connector 35"/>
          <p:cNvCxnSpPr/>
          <p:nvPr/>
        </p:nvCxnSpPr>
        <p:spPr>
          <a:xfrm>
            <a:off x="8039100" y="1876068"/>
            <a:ext cx="655198" cy="2400301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TextBox 40"/>
          <p:cNvSpPr txBox="1"/>
          <p:nvPr/>
        </p:nvSpPr>
        <p:spPr>
          <a:xfrm>
            <a:off x="7571897" y="4541677"/>
            <a:ext cx="336600" cy="430887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3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6649738" y="1863312"/>
            <a:ext cx="3481389" cy="2400301"/>
          </a:xfrm>
          <a:prstGeom prst="rect">
            <a:avLst/>
          </a:prstGeom>
          <a:noFill/>
          <a:ln w="76200">
            <a:solidFill>
              <a:srgbClr val="FF3F3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84977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27" grpId="0" animBg="1"/>
      <p:bldP spid="34" grpId="0" animBg="1"/>
      <p:bldP spid="41" grpId="0" animBg="1"/>
      <p:bldP spid="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957282" y="614632"/>
            <a:ext cx="9958959" cy="1118255"/>
            <a:chOff x="857087" y="446662"/>
            <a:chExt cx="9958959" cy="1118255"/>
          </a:xfrm>
        </p:grpSpPr>
        <p:sp>
          <p:nvSpPr>
            <p:cNvPr id="8" name="TextBox 7"/>
            <p:cNvSpPr txBox="1"/>
            <p:nvPr/>
          </p:nvSpPr>
          <p:spPr>
            <a:xfrm>
              <a:off x="1475044" y="446662"/>
              <a:ext cx="9341002" cy="11182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vi-V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ts val="4000"/>
                </a:lnSpc>
              </a:pPr>
              <a:r>
                <a:rPr lang="en-US" sz="2800" dirty="0" err="1" smtClean="0"/>
                <a:t>Kể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tên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các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nhóm</a:t>
              </a:r>
              <a:r>
                <a:rPr lang="en-US" sz="2800" dirty="0" smtClean="0"/>
                <a:t> 3 </a:t>
              </a:r>
              <a:r>
                <a:rPr lang="en-US" sz="2800" dirty="0" err="1" smtClean="0"/>
                <a:t>bạn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đứng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thẳng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hàng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trong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hình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vẽ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dưới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đây</a:t>
              </a:r>
              <a:r>
                <a:rPr lang="en-US" sz="2800" dirty="0" smtClean="0"/>
                <a:t>.</a:t>
              </a:r>
            </a:p>
          </p:txBody>
        </p:sp>
        <p:sp>
          <p:nvSpPr>
            <p:cNvPr id="9" name="Oval 8"/>
            <p:cNvSpPr/>
            <p:nvPr/>
          </p:nvSpPr>
          <p:spPr>
            <a:xfrm>
              <a:off x="857087" y="487540"/>
              <a:ext cx="617957" cy="617957"/>
            </a:xfrm>
            <a:prstGeom prst="ellipse">
              <a:avLst/>
            </a:prstGeom>
            <a:solidFill>
              <a:schemeClr val="accent3"/>
            </a:solidFill>
            <a:ln>
              <a:solidFill>
                <a:schemeClr val="accent3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vi-V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4000" b="1" dirty="0"/>
                <a:t>4</a:t>
              </a:r>
              <a:endParaRPr lang="en-US" sz="4000" b="1" dirty="0"/>
            </a:p>
          </p:txBody>
        </p:sp>
      </p:grp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rcRect l="18773" t="22826" r="16508" b="13511"/>
          <a:stretch/>
        </p:blipFill>
        <p:spPr>
          <a:xfrm>
            <a:off x="895350" y="2173032"/>
            <a:ext cx="6438900" cy="3561017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1790700" y="3733800"/>
            <a:ext cx="5010150" cy="1066800"/>
          </a:xfrm>
          <a:prstGeom prst="rect">
            <a:avLst/>
          </a:prstGeom>
          <a:noFill/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7152698" y="3987796"/>
            <a:ext cx="9341002" cy="5588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vi-V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4000"/>
              </a:lnSpc>
            </a:pPr>
            <a:r>
              <a:rPr lang="en-US" sz="2800" dirty="0" err="1" smtClean="0"/>
              <a:t>Nhóm</a:t>
            </a:r>
            <a:r>
              <a:rPr lang="en-US" sz="2800" dirty="0" smtClean="0"/>
              <a:t>: </a:t>
            </a:r>
            <a:r>
              <a:rPr lang="en-US" sz="2800" dirty="0" err="1" smtClean="0"/>
              <a:t>Rô-bốt</a:t>
            </a:r>
            <a:r>
              <a:rPr lang="en-US" sz="2800" dirty="0" smtClean="0"/>
              <a:t>, </a:t>
            </a:r>
            <a:r>
              <a:rPr lang="en-US" sz="2800" dirty="0" err="1" smtClean="0"/>
              <a:t>Mi</a:t>
            </a:r>
            <a:r>
              <a:rPr lang="en-US" sz="2800" dirty="0" smtClean="0"/>
              <a:t>, Mai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152698" y="2580937"/>
            <a:ext cx="9341002" cy="6052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vi-V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4000"/>
              </a:lnSpc>
            </a:pPr>
            <a:r>
              <a:rPr lang="en-US" sz="2800" dirty="0" err="1" smtClean="0"/>
              <a:t>Nhóm</a:t>
            </a:r>
            <a:r>
              <a:rPr lang="en-US" sz="2800" dirty="0" smtClean="0"/>
              <a:t>: Nam, </a:t>
            </a:r>
            <a:r>
              <a:rPr lang="en-US" sz="2800" dirty="0" err="1" smtClean="0"/>
              <a:t>Việt</a:t>
            </a:r>
            <a:r>
              <a:rPr lang="en-US" sz="2800" dirty="0" smtClean="0"/>
              <a:t>, </a:t>
            </a:r>
            <a:r>
              <a:rPr lang="en-US" sz="2800" dirty="0" err="1" smtClean="0"/>
              <a:t>Mi</a:t>
            </a:r>
            <a:endParaRPr lang="en-US" sz="2800" dirty="0" smtClean="0"/>
          </a:p>
        </p:txBody>
      </p:sp>
      <p:sp>
        <p:nvSpPr>
          <p:cNvPr id="14" name="Parallelogram 13"/>
          <p:cNvSpPr/>
          <p:nvPr/>
        </p:nvSpPr>
        <p:spPr>
          <a:xfrm flipH="1">
            <a:off x="2982941" y="2286000"/>
            <a:ext cx="2082166" cy="2514600"/>
          </a:xfrm>
          <a:prstGeom prst="parallelogram">
            <a:avLst>
              <a:gd name="adj" fmla="val 37419"/>
            </a:avLst>
          </a:prstGeom>
          <a:noFill/>
          <a:ln w="28575">
            <a:solidFill>
              <a:srgbClr val="FF3F3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52737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/>
      <p:bldP spid="13" grpId="0"/>
      <p:bldP spid="1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/>
          <p:cNvGrpSpPr/>
          <p:nvPr/>
        </p:nvGrpSpPr>
        <p:grpSpPr>
          <a:xfrm>
            <a:off x="976332" y="2831916"/>
            <a:ext cx="7059304" cy="3315424"/>
            <a:chOff x="976332" y="2582526"/>
            <a:chExt cx="7059304" cy="3315424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 rotWithShape="1"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25000"/>
                      </a14:imgEffect>
                    </a14:imgLayer>
                  </a14:imgProps>
                </a:ext>
              </a:extLst>
            </a:blip>
            <a:srcRect l="16671" t="23958" r="9643" b="14489"/>
            <a:stretch/>
          </p:blipFill>
          <p:spPr>
            <a:xfrm>
              <a:off x="976332" y="2582526"/>
              <a:ext cx="7059304" cy="3315424"/>
            </a:xfrm>
            <a:prstGeom prst="rect">
              <a:avLst/>
            </a:prstGeom>
          </p:spPr>
        </p:pic>
        <p:sp>
          <p:nvSpPr>
            <p:cNvPr id="7" name="Rectangle 6"/>
            <p:cNvSpPr/>
            <p:nvPr/>
          </p:nvSpPr>
          <p:spPr>
            <a:xfrm rot="19384263">
              <a:off x="1892300" y="4018157"/>
              <a:ext cx="787400" cy="2794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 rot="2297240">
              <a:off x="3716705" y="4100537"/>
              <a:ext cx="787400" cy="2794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 rot="801627">
              <a:off x="6178721" y="5341509"/>
              <a:ext cx="370944" cy="21907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/>
            <p:cNvSpPr/>
            <p:nvPr/>
          </p:nvSpPr>
          <p:spPr>
            <a:xfrm rot="801627">
              <a:off x="6122249" y="5552976"/>
              <a:ext cx="370944" cy="101278"/>
            </a:xfrm>
            <a:prstGeom prst="rect">
              <a:avLst/>
            </a:prstGeom>
            <a:solidFill>
              <a:srgbClr val="72CFF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/>
            <p:cNvSpPr/>
            <p:nvPr/>
          </p:nvSpPr>
          <p:spPr>
            <a:xfrm rot="1055801">
              <a:off x="5475511" y="5609513"/>
              <a:ext cx="787400" cy="2794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" name="Group 1"/>
          <p:cNvGrpSpPr/>
          <p:nvPr/>
        </p:nvGrpSpPr>
        <p:grpSpPr>
          <a:xfrm>
            <a:off x="976332" y="481282"/>
            <a:ext cx="9958959" cy="1584729"/>
            <a:chOff x="857087" y="446662"/>
            <a:chExt cx="9958959" cy="1584729"/>
          </a:xfrm>
        </p:grpSpPr>
        <p:sp>
          <p:nvSpPr>
            <p:cNvPr id="3" name="TextBox 2"/>
            <p:cNvSpPr txBox="1"/>
            <p:nvPr/>
          </p:nvSpPr>
          <p:spPr>
            <a:xfrm>
              <a:off x="1475044" y="446662"/>
              <a:ext cx="9341002" cy="15847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vi-V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ts val="4000"/>
                </a:lnSpc>
              </a:pPr>
              <a:r>
                <a:rPr lang="en-US" sz="2800" dirty="0" err="1" smtClean="0"/>
                <a:t>Hôm</a:t>
              </a:r>
              <a:r>
                <a:rPr lang="en-US" sz="2800" dirty="0" smtClean="0"/>
                <a:t> nay, </a:t>
              </a:r>
              <a:r>
                <a:rPr lang="en-US" sz="2800" dirty="0" err="1" smtClean="0"/>
                <a:t>chú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ốc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sên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bò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từ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trường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học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đến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sân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bóng</a:t>
              </a:r>
              <a:r>
                <a:rPr lang="en-US" sz="2800" dirty="0" smtClean="0"/>
                <a:t>, </a:t>
              </a:r>
              <a:r>
                <a:rPr lang="en-US" sz="2800" dirty="0" err="1" smtClean="0"/>
                <a:t>rồi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ghé</a:t>
              </a:r>
              <a:r>
                <a:rPr lang="en-US" sz="2800" dirty="0" smtClean="0"/>
                <a:t> qua </a:t>
              </a:r>
              <a:r>
                <a:rPr lang="en-US" sz="2800" dirty="0" err="1" smtClean="0"/>
                <a:t>thư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viện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và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trở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về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nhà</a:t>
              </a:r>
              <a:r>
                <a:rPr lang="en-US" sz="2800" dirty="0" smtClean="0"/>
                <a:t>. </a:t>
              </a:r>
              <a:r>
                <a:rPr lang="en-US" sz="2800" dirty="0" err="1" smtClean="0"/>
                <a:t>Tính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độ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dài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quãng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đường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mà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ốc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sên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đã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bò</a:t>
              </a:r>
              <a:r>
                <a:rPr lang="en-US" sz="2800" dirty="0" smtClean="0"/>
                <a:t>. </a:t>
              </a:r>
            </a:p>
          </p:txBody>
        </p:sp>
        <p:sp>
          <p:nvSpPr>
            <p:cNvPr id="4" name="Oval 3"/>
            <p:cNvSpPr/>
            <p:nvPr/>
          </p:nvSpPr>
          <p:spPr>
            <a:xfrm>
              <a:off x="857087" y="487540"/>
              <a:ext cx="617957" cy="617957"/>
            </a:xfrm>
            <a:prstGeom prst="ellipse">
              <a:avLst/>
            </a:prstGeom>
            <a:solidFill>
              <a:schemeClr val="accent3"/>
            </a:solidFill>
            <a:ln>
              <a:solidFill>
                <a:schemeClr val="accent3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vi-V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4000" b="1" dirty="0" smtClean="0"/>
                <a:t>5</a:t>
              </a:r>
              <a:endParaRPr lang="en-US" sz="4000" b="1" dirty="0"/>
            </a:p>
          </p:txBody>
        </p:sp>
      </p:grpSp>
      <p:pic>
        <p:nvPicPr>
          <p:cNvPr id="1026" name="Picture 2" descr="Cartoon snail Royalty Free Vector Image - VectorStock"/>
          <p:cNvPicPr>
            <a:picLocks noChangeAspect="1" noChangeArrowheads="1"/>
          </p:cNvPicPr>
          <p:nvPr/>
        </p:nvPicPr>
        <p:blipFill>
          <a:blip r:embed="rId4" cstate="hq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92184" l="0" r="100000">
                        <a14:backgroundMark x1="85400" y1="10020" x2="85400" y2="10020"/>
                        <a14:backgroundMark x1="86900" y1="11523" x2="57900" y2="9519"/>
                        <a14:backgroundMark x1="10500" y1="5411" x2="14100" y2="12525"/>
                        <a14:backgroundMark x1="4400" y1="50501" x2="1900" y2="72044"/>
                        <a14:backgroundMark x1="95000" y1="88377" x2="85400" y2="88878"/>
                        <a14:backgroundMark x1="29008" y1="8730" x2="29008" y2="8730"/>
                        <a14:backgroundMark x1="15267" y1="15873" x2="65649" y2="3175"/>
                        <a14:backgroundMark x1="93893" y1="18254" x2="93130" y2="69841"/>
                        <a14:backgroundMark x1="6870" y1="11905" x2="6870" y2="11905"/>
                        <a14:backgroundMark x1="64885" y1="89683" x2="64885" y2="8968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653250">
            <a:off x="6403585" y="5619170"/>
            <a:ext cx="363696" cy="3482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extBox 14"/>
          <p:cNvSpPr txBox="1"/>
          <p:nvPr/>
        </p:nvSpPr>
        <p:spPr>
          <a:xfrm rot="707376">
            <a:off x="5576975" y="5835500"/>
            <a:ext cx="116290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vi-V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 smtClean="0"/>
              <a:t>10cm</a:t>
            </a:r>
          </a:p>
        </p:txBody>
      </p:sp>
      <p:sp>
        <p:nvSpPr>
          <p:cNvPr id="16" name="TextBox 15"/>
          <p:cNvSpPr txBox="1"/>
          <p:nvPr/>
        </p:nvSpPr>
        <p:spPr>
          <a:xfrm rot="1892194">
            <a:off x="3769714" y="5033221"/>
            <a:ext cx="116290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vi-V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 smtClean="0"/>
              <a:t>30cm</a:t>
            </a:r>
          </a:p>
        </p:txBody>
      </p:sp>
      <p:sp>
        <p:nvSpPr>
          <p:cNvPr id="17" name="TextBox 16"/>
          <p:cNvSpPr txBox="1"/>
          <p:nvPr/>
        </p:nvSpPr>
        <p:spPr>
          <a:xfrm rot="19422466">
            <a:off x="2139326" y="4498840"/>
            <a:ext cx="116290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vi-V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 smtClean="0"/>
              <a:t>20cm</a:t>
            </a:r>
          </a:p>
        </p:txBody>
      </p:sp>
      <p:cxnSp>
        <p:nvCxnSpPr>
          <p:cNvPr id="18" name="Straight Connector 17"/>
          <p:cNvCxnSpPr/>
          <p:nvPr/>
        </p:nvCxnSpPr>
        <p:spPr>
          <a:xfrm>
            <a:off x="3307850" y="950976"/>
            <a:ext cx="2971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>
            <a:off x="5120640" y="950976"/>
            <a:ext cx="4974336" cy="0"/>
          </a:xfrm>
          <a:prstGeom prst="straightConnector1">
            <a:avLst/>
          </a:prstGeom>
          <a:ln w="38100">
            <a:solidFill>
              <a:srgbClr val="FF3F3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>
            <a:off x="1595621" y="1524000"/>
            <a:ext cx="4974336" cy="0"/>
          </a:xfrm>
          <a:prstGeom prst="straightConnector1">
            <a:avLst/>
          </a:prstGeom>
          <a:ln w="38100">
            <a:solidFill>
              <a:srgbClr val="FF3F3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>
            <a:off x="7543800" y="1476490"/>
            <a:ext cx="3255264" cy="8249"/>
          </a:xfrm>
          <a:prstGeom prst="straightConnector1">
            <a:avLst/>
          </a:prstGeom>
          <a:ln w="38100">
            <a:solidFill>
              <a:srgbClr val="FF3F3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/>
          <p:nvPr/>
        </p:nvCxnSpPr>
        <p:spPr>
          <a:xfrm>
            <a:off x="1680218" y="1991393"/>
            <a:ext cx="2670949" cy="0"/>
          </a:xfrm>
          <a:prstGeom prst="straightConnector1">
            <a:avLst/>
          </a:prstGeom>
          <a:ln w="38100">
            <a:solidFill>
              <a:srgbClr val="FF3F3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828560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4.07407E-6 L -4.16667E-6 0.00023 C -0.00247 -0.00093 -0.00494 -0.00232 -0.00729 -0.00278 C -0.01041 -0.00371 -0.0108 -0.00371 -0.01354 -0.00463 C -0.01432 -0.0051 -0.01497 -0.00533 -0.01562 -0.00556 C -0.01679 -0.00625 -0.0177 -0.00695 -0.01875 -0.00741 L -0.02187 -0.00926 C -0.02239 -0.00973 -0.02291 -0.00996 -0.02343 -0.01019 C -0.02421 -0.01065 -0.02487 -0.01088 -0.02552 -0.01112 C -0.02617 -0.01158 -0.02656 -0.01181 -0.02708 -0.01204 C -0.02799 -0.0125 -0.0289 -0.01274 -0.02968 -0.01297 C -0.03086 -0.01366 -0.03177 -0.01436 -0.03281 -0.01482 C -0.03359 -0.01528 -0.03424 -0.01551 -0.03489 -0.01574 C -0.03554 -0.01621 -0.03593 -0.01667 -0.03645 -0.01667 C -0.03932 -0.01737 -0.04205 -0.01737 -0.04479 -0.0176 C -0.04531 -0.01806 -0.04583 -0.01829 -0.04635 -0.01852 C -0.04713 -0.01899 -0.04778 -0.01899 -0.04843 -0.01945 C -0.04908 -0.01991 -0.04947 -0.02107 -0.05 -0.0213 C -0.05104 -0.02223 -0.05221 -0.02223 -0.05312 -0.02315 C -0.05768 -0.02848 -0.05195 -0.02223 -0.05625 -0.02593 C -0.0569 -0.02662 -0.05729 -0.02732 -0.05781 -0.02778 C -0.05833 -0.02824 -0.05898 -0.02848 -0.05937 -0.02871 C -0.06445 -0.03334 -0.05612 -0.02778 -0.06406 -0.03241 C -0.06458 -0.03287 -0.0651 -0.03334 -0.06562 -0.03334 C -0.07226 -0.03473 -0.06875 -0.03403 -0.07604 -0.03519 C -0.0776 -0.03612 -0.07812 -0.03658 -0.07968 -0.03704 C -0.08307 -0.03843 -0.08359 -0.03797 -0.08697 -0.03982 C -0.09557 -0.04491 -0.08489 -0.03889 -0.09322 -0.0426 C -0.0944 -0.04329 -0.09531 -0.04445 -0.09635 -0.04445 L -0.10104 -0.04445 L -0.10104 -0.04422 " pathEditMode="relative" rAng="0" ptsTypes="AAAAAAAAAAAAAAAAAAAAAAAAAAAAAAA">
                                      <p:cBhvr>
                                        <p:cTn id="41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052" y="-2222"/>
                                    </p:animMotion>
                                  </p:childTnLst>
                                </p:cTn>
                              </p:par>
                              <p:par>
                                <p:cTn id="42" presetID="22" presetClass="entr" presetSubtype="2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2000"/>
                            </p:stCondLst>
                            <p:childTnLst>
                              <p:par>
                                <p:cTn id="46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840000">
                                      <p:cBhvr>
                                        <p:cTn id="47" dur="25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2250"/>
                            </p:stCondLst>
                            <p:childTnLst>
                              <p:par>
                                <p:cTn id="49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0104 -0.04422 L -0.10104 -0.04399 C -0.10234 -0.04653 -0.10351 -0.04885 -0.10468 -0.0507 C -0.1052 -0.05162 -0.10586 -0.05186 -0.10625 -0.05255 C -0.10976 -0.0588 -0.10468 -0.05232 -0.10885 -0.05718 C -0.11028 -0.06667 -0.1082 -0.05695 -0.11093 -0.06181 C -0.11132 -0.0625 -0.11119 -0.06412 -0.11145 -0.06459 C -0.11237 -0.06621 -0.11406 -0.06667 -0.1151 -0.06737 C -0.11966 -0.07084 -0.1151 -0.06806 -0.11875 -0.07014 C -0.12018 -0.07269 -0.12161 -0.0757 -0.12343 -0.07662 C -0.12395 -0.07709 -0.12461 -0.07732 -0.125 -0.07755 C -0.12565 -0.07824 -0.12604 -0.07894 -0.12656 -0.0794 C -0.12708 -0.07987 -0.1276 -0.0801 -0.12812 -0.08033 C -0.13463 -0.08357 -0.13033 -0.08102 -0.13385 -0.08311 C -0.13671 -0.09074 -0.13307 -0.08218 -0.13645 -0.08681 C -0.13763 -0.08843 -0.13854 -0.09051 -0.13958 -0.09237 C -0.1401 -0.09329 -0.14023 -0.09445 -0.14062 -0.09514 C -0.14114 -0.09584 -0.14179 -0.09584 -0.14218 -0.09607 C -0.14283 -0.09676 -0.14322 -0.09769 -0.14375 -0.09792 C -0.14479 -0.09885 -0.14583 -0.09931 -0.14687 -0.09977 L -0.14843 -0.1007 L -0.15 -0.10162 C -0.15026 -0.10255 -0.15013 -0.10394 -0.15052 -0.1044 C -0.15143 -0.10556 -0.15273 -0.10533 -0.15364 -0.10625 C -0.15729 -0.11065 -0.15559 -0.10926 -0.15833 -0.11088 C -0.16015 -0.11574 -0.15846 -0.1125 -0.16093 -0.11459 C -0.16158 -0.11528 -0.16197 -0.11621 -0.1625 -0.11644 C -0.16354 -0.11737 -0.16562 -0.11829 -0.16562 -0.11806 L -0.1677 -0.12199 L -0.17187 -0.12755 L -0.1802 -0.13588 C -0.18099 -0.13843 -0.18138 -0.14121 -0.18229 -0.14329 C -0.18268 -0.14422 -0.18346 -0.14399 -0.18385 -0.14422 C -0.18841 -0.14769 -0.18385 -0.14491 -0.1875 -0.14699 C -0.18789 -0.14792 -0.18815 -0.14908 -0.18854 -0.14977 C -0.18958 -0.15139 -0.19062 -0.15232 -0.19166 -0.15348 L -0.19322 -0.15533 C -0.19375 -0.15602 -0.19427 -0.15718 -0.19479 -0.15718 L -0.19843 -0.15811 C -0.19961 -0.15857 -0.20195 -0.15903 -0.20312 -0.15996 C -0.20507 -0.16181 -0.20455 -0.16204 -0.20625 -0.16459 C -0.20677 -0.16551 -0.20742 -0.16574 -0.20781 -0.16644 C -0.20846 -0.16737 -0.20885 -0.16852 -0.20937 -0.16922 C -0.21041 -0.17061 -0.21132 -0.17223 -0.2125 -0.17292 C -0.2164 -0.17524 -0.21458 -0.17431 -0.2177 -0.1757 C -0.22148 -0.18033 -0.21979 -0.17848 -0.22291 -0.18125 C -0.22539 -0.18774 -0.22382 -0.18612 -0.22656 -0.18774 C -0.22773 -0.19399 -0.22617 -0.18797 -0.22864 -0.19144 C -0.22916 -0.19213 -0.22929 -0.19352 -0.22968 -0.19422 C -0.23046 -0.19561 -0.23281 -0.20047 -0.23437 -0.20162 C -0.23515 -0.20232 -0.2358 -0.20232 -0.23645 -0.20255 C -0.23763 -0.20324 -0.23867 -0.20348 -0.23958 -0.2044 L -0.2427 -0.20811 C -0.24309 -0.20903 -0.24336 -0.21019 -0.24375 -0.21088 C -0.24505 -0.2132 -0.2457 -0.21297 -0.24739 -0.21366 C -0.25377 -0.21713 -0.24791 -0.21436 -0.2526 -0.21644 C -0.25429 -0.21852 -0.25442 -0.21875 -0.25625 -0.22014 C -0.25677 -0.22061 -0.25729 -0.22084 -0.25781 -0.22107 C -0.25872 -0.2257 -0.25781 -0.22269 -0.25989 -0.2257 C -0.26054 -0.22662 -0.26093 -0.22778 -0.26145 -0.22848 C -0.26197 -0.2294 -0.26263 -0.22987 -0.26302 -0.23033 C -0.26588 -0.23403 -0.26419 -0.23264 -0.26666 -0.23403 C -0.26744 -0.23588 -0.2677 -0.23843 -0.26875 -0.23959 C -0.26927 -0.24028 -0.26992 -0.24074 -0.27031 -0.24144 C -0.27434 -0.24746 -0.26966 -0.24167 -0.27343 -0.24607 C -0.27382 -0.24699 -0.27408 -0.24815 -0.27447 -0.24885 C -0.27526 -0.25047 -0.27656 -0.25278 -0.2776 -0.25348 C -0.27838 -0.25417 -0.27903 -0.25417 -0.27968 -0.2544 C -0.28177 -0.25556 -0.28072 -0.25533 -0.28177 -0.25533 L -0.28177 -0.2551 " pathEditMode="relative" rAng="0" ptsTypes="AAAAAAAAAAAAAAAAAAAAAAAAAAAAAAAAAAAAAAAAAAAAAAAAAAAAAAAAAAAAAAAAAAAAAA">
                                      <p:cBhvr>
                                        <p:cTn id="50" dur="4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036" y="-10556"/>
                                    </p:animMotion>
                                  </p:childTnLst>
                                </p:cTn>
                              </p:par>
                              <p:par>
                                <p:cTn id="51" presetID="22" presetClass="entr" presetSubtype="2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3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6250"/>
                            </p:stCondLst>
                            <p:childTnLst>
                              <p:par>
                                <p:cTn id="55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-3000000">
                                      <p:cBhvr>
                                        <p:cTn id="56" dur="25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6500"/>
                            </p:stCondLst>
                            <p:childTnLst>
                              <p:par>
                                <p:cTn id="58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8281 -0.25695 L -0.28281 -0.25672 C -0.28684 -0.24885 -0.28463 -0.25209 -0.28906 -0.24676 C -0.28958 -0.2463 -0.2901 -0.24537 -0.29062 -0.24491 L -0.29375 -0.24306 L -0.29531 -0.24213 C -0.29557 -0.24121 -0.29557 -0.24005 -0.29583 -0.23936 C -0.29622 -0.23889 -0.297 -0.23889 -0.29739 -0.23843 C -0.30104 -0.23542 -0.29674 -0.23774 -0.30104 -0.23565 C -0.30494 -0.23125 -0.30026 -0.23704 -0.30416 -0.23102 C -0.30468 -0.23033 -0.3052 -0.22987 -0.30572 -0.22917 C -0.30612 -0.22824 -0.30638 -0.22732 -0.30677 -0.22639 C -0.30781 -0.22477 -0.3125 -0.22107 -0.3125 -0.22084 C -0.31302 -0.22061 -0.31367 -0.22037 -0.31406 -0.21991 C -0.31471 -0.21945 -0.3151 -0.21875 -0.31562 -0.21806 C -0.31614 -0.21783 -0.31679 -0.2176 -0.31718 -0.21713 C -0.31796 -0.21667 -0.32057 -0.2132 -0.32083 -0.2125 C -0.32148 -0.21181 -0.32187 -0.21065 -0.32239 -0.20973 C -0.32343 -0.20857 -0.32447 -0.20741 -0.32552 -0.20602 C -0.32604 -0.20556 -0.32669 -0.2051 -0.32708 -0.20417 C -0.3276 -0.20324 -0.32812 -0.20232 -0.32864 -0.20139 C -0.32916 -0.20093 -0.32981 -0.20093 -0.3302 -0.20047 C -0.33385 -0.19746 -0.32955 -0.19977 -0.33385 -0.19769 C -0.33437 -0.19723 -0.33489 -0.19653 -0.33541 -0.19584 C -0.33593 -0.19561 -0.33658 -0.19561 -0.33697 -0.19491 C -0.33815 -0.19399 -0.3401 -0.19121 -0.3401 -0.19098 C -0.34049 -0.19028 -0.34075 -0.18936 -0.34114 -0.18843 C -0.34257 -0.18612 -0.34349 -0.18635 -0.34531 -0.18565 C -0.34987 -0.18056 -0.34414 -0.18681 -0.34843 -0.18287 C -0.34908 -0.18241 -0.34947 -0.18172 -0.35 -0.18102 C -0.35039 -0.1801 -0.35065 -0.17917 -0.35104 -0.17824 C -0.35156 -0.17732 -0.35221 -0.17662 -0.3526 -0.17547 C -0.35299 -0.17477 -0.35286 -0.17338 -0.35312 -0.17269 C -0.35351 -0.17223 -0.35429 -0.17223 -0.35468 -0.17176 C -0.35533 -0.1713 -0.35572 -0.17061 -0.35625 -0.16991 C -0.35833 -0.16482 -0.35625 -0.16968 -0.35937 -0.16436 C -0.36054 -0.16274 -0.36158 -0.16088 -0.3625 -0.1588 C -0.36302 -0.15811 -0.36315 -0.15695 -0.36354 -0.15602 C -0.36458 -0.1544 -0.36549 -0.15394 -0.36666 -0.15324 C -0.36744 -0.15301 -0.36809 -0.15278 -0.36875 -0.15232 C -0.36927 -0.15186 -0.36979 -0.15093 -0.37031 -0.15047 C -0.37135 -0.14977 -0.37252 -0.14977 -0.37343 -0.14862 C -0.37395 -0.14815 -0.37447 -0.14723 -0.375 -0.14676 C -0.37604 -0.14607 -0.37708 -0.14561 -0.37812 -0.14491 L -0.37968 -0.14399 C -0.38177 -0.13889 -0.37968 -0.14306 -0.38229 -0.14028 C -0.38307 -0.13959 -0.38372 -0.1382 -0.38437 -0.1375 C -0.38502 -0.13704 -0.3858 -0.13704 -0.38645 -0.13658 C -0.38841 -0.13565 -0.38789 -0.13588 -0.38958 -0.1338 C -0.38997 -0.13287 -0.39049 -0.13218 -0.39062 -0.13102 L -0.39218 -0.12269 C -0.39257 -0.12107 -0.39283 -0.11852 -0.39375 -0.11713 C -0.39427 -0.11667 -0.39492 -0.11667 -0.39531 -0.11621 C -0.39947 -0.11274 -0.39453 -0.11598 -0.39843 -0.11343 C -0.3983 -0.11436 -0.39817 -0.11551 -0.39791 -0.11621 C -0.39765 -0.11737 -0.39687 -0.11899 -0.39687 -0.11875 L -0.39687 -0.11899 " pathEditMode="relative" rAng="0" ptsTypes="AAAAAAAAAAAAAAAAAAAAAAAAAAAAAAAAAAAAAAAAAAAAAAAAAAAAAAAAA">
                                      <p:cBhvr>
                                        <p:cTn id="59" dur="325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781" y="7176"/>
                                    </p:animMotion>
                                  </p:childTnLst>
                                </p:cTn>
                              </p:par>
                              <p:par>
                                <p:cTn id="60" presetID="22" presetClass="entr" presetSubtype="2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2" dur="14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  <p:bldP spid="1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-1"/>
            <a:ext cx="12192000" cy="7358743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927492" y="1306559"/>
            <a:ext cx="1199150" cy="1898639"/>
          </a:xfrm>
          <a:prstGeom prst="roundRect">
            <a:avLst/>
          </a:prstGeom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80308" y="1774896"/>
            <a:ext cx="129351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P001 4H" panose="020B0603050302020204" pitchFamily="34" charset="0"/>
                <a:ea typeface="+mn-ea"/>
                <a:cs typeface="Times New Roman" panose="02020603050405020304" pitchFamily="18" charset="0"/>
                <a:sym typeface="Arial"/>
              </a:rPr>
              <a:t>Vở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HP001 4H" panose="020B0603050302020204" pitchFamily="34" charset="0"/>
              <a:ea typeface="+mn-ea"/>
              <a:cs typeface="Times New Roman" panose="02020603050405020304" pitchFamily="18" charset="0"/>
              <a:sym typeface="Arial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P001 4H" panose="020B0603050302020204" pitchFamily="34" charset="0"/>
                <a:ea typeface="+mn-ea"/>
                <a:cs typeface="Times New Roman" panose="02020603050405020304" pitchFamily="18" charset="0"/>
                <a:sym typeface="Arial"/>
              </a:rPr>
              <a:t>Toán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HP001 4H" panose="020B0603050302020204" pitchFamily="34" charset="0"/>
              <a:ea typeface="+mn-ea"/>
              <a:cs typeface="Times New Roman" panose="02020603050405020304" pitchFamily="18" charset="0"/>
              <a:sym typeface="Arial"/>
            </a:endParaRPr>
          </a:p>
        </p:txBody>
      </p:sp>
      <p:pic>
        <p:nvPicPr>
          <p:cNvPr id="11" name="图片 40964" descr="1-40"/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3403" y="18551"/>
            <a:ext cx="1327150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Google Shape;1075;p17"/>
          <p:cNvPicPr preferRelativeResize="0"/>
          <p:nvPr/>
        </p:nvPicPr>
        <p:blipFill rotWithShape="1">
          <a:blip r:embed="rId3">
            <a:alphaModFix/>
          </a:blip>
          <a:srcRect l="6858" r="7614"/>
          <a:stretch/>
        </p:blipFill>
        <p:spPr>
          <a:xfrm>
            <a:off x="3241964" y="194042"/>
            <a:ext cx="8123382" cy="3159426"/>
          </a:xfrm>
          <a:prstGeom prst="rect">
            <a:avLst/>
          </a:prstGeom>
          <a:noFill/>
          <a:ln>
            <a:noFill/>
          </a:ln>
        </p:spPr>
      </p:pic>
      <p:pic>
        <p:nvPicPr>
          <p:cNvPr id="18" name="Google Shape;1075;p17"/>
          <p:cNvPicPr preferRelativeResize="0"/>
          <p:nvPr/>
        </p:nvPicPr>
        <p:blipFill rotWithShape="1">
          <a:blip r:embed="rId3">
            <a:alphaModFix/>
          </a:blip>
          <a:srcRect l="6955" r="7615"/>
          <a:stretch/>
        </p:blipFill>
        <p:spPr>
          <a:xfrm>
            <a:off x="3251200" y="3289191"/>
            <a:ext cx="8114145" cy="3159426"/>
          </a:xfrm>
          <a:prstGeom prst="rect">
            <a:avLst/>
          </a:prstGeom>
          <a:noFill/>
          <a:ln>
            <a:noFill/>
          </a:ln>
        </p:spPr>
      </p:pic>
      <p:sp>
        <p:nvSpPr>
          <p:cNvPr id="19" name="TextBox 18"/>
          <p:cNvSpPr txBox="1"/>
          <p:nvPr/>
        </p:nvSpPr>
        <p:spPr>
          <a:xfrm>
            <a:off x="3252920" y="421023"/>
            <a:ext cx="7710644" cy="63094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H" panose="020B0603050302020204" pitchFamily="34" charset="0"/>
                <a:ea typeface="+mn-ea"/>
                <a:cs typeface="Times New Roman" pitchFamily="18" charset="0"/>
                <a:sym typeface="Arial"/>
              </a:rPr>
              <a:t>   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anose="020B0603050302020204" pitchFamily="34" charset="-93"/>
                <a:ea typeface="+mn-ea"/>
                <a:cs typeface="Times New Roman" pitchFamily="18" charset="0"/>
                <a:sym typeface="Arial"/>
              </a:rPr>
              <a:t>Thứ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anose="020B0603050302020204" pitchFamily="34" charset="-93"/>
                <a:ea typeface="+mn-ea"/>
                <a:cs typeface="Times New Roman" pitchFamily="18" charset="0"/>
                <a:sym typeface="Arial"/>
              </a:rPr>
              <a:t> </a:t>
            </a:r>
            <a:r>
              <a:rPr lang="en-US" sz="2800" b="1" dirty="0" err="1" smtClean="0">
                <a:solidFill>
                  <a:srgbClr val="7030A0"/>
                </a:solidFill>
                <a:latin typeface="HP001 4 hàng" panose="020B0603050302020204" pitchFamily="34" charset="-93"/>
                <a:cs typeface="Times New Roman" pitchFamily="18" charset="0"/>
                <a:sym typeface="Arial"/>
              </a:rPr>
              <a:t>tư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anose="020B0603050302020204" pitchFamily="34" charset="-93"/>
                <a:ea typeface="+mn-ea"/>
                <a:cs typeface="Times New Roman" pitchFamily="18" charset="0"/>
                <a:sym typeface="Arial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anose="020B0603050302020204" pitchFamily="34" charset="-93"/>
                <a:ea typeface="+mn-ea"/>
                <a:cs typeface="Times New Roman" pitchFamily="18" charset="0"/>
                <a:sym typeface="Arial"/>
              </a:rPr>
              <a:t>ngày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anose="020B0603050302020204" pitchFamily="34" charset="-93"/>
                <a:ea typeface="+mn-ea"/>
                <a:cs typeface="Times New Roman" pitchFamily="18" charset="0"/>
                <a:sym typeface="Arial"/>
              </a:rPr>
              <a:t> 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anose="020B0603050302020204" pitchFamily="34" charset="-93"/>
                <a:ea typeface="+mn-ea"/>
                <a:cs typeface="Times New Roman" pitchFamily="18" charset="0"/>
                <a:sym typeface="Arial"/>
              </a:rPr>
              <a:t>15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anose="020B0603050302020204" pitchFamily="34" charset="-93"/>
                <a:ea typeface="+mn-ea"/>
                <a:cs typeface="Times New Roman" pitchFamily="18" charset="0"/>
                <a:sym typeface="Arial"/>
              </a:rPr>
              <a:t>tháng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anose="020B0603050302020204" pitchFamily="34" charset="-93"/>
                <a:ea typeface="+mn-ea"/>
                <a:cs typeface="Times New Roman" pitchFamily="18" charset="0"/>
                <a:sym typeface="Arial"/>
              </a:rPr>
              <a:t> 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anose="020B0603050302020204" pitchFamily="34" charset="-93"/>
                <a:ea typeface="+mn-ea"/>
                <a:cs typeface="Times New Roman" pitchFamily="18" charset="0"/>
                <a:sym typeface="Arial"/>
              </a:rPr>
              <a:t>12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anose="020B0603050302020204" pitchFamily="34" charset="-93"/>
                <a:ea typeface="+mn-ea"/>
                <a:cs typeface="Times New Roman" pitchFamily="18" charset="0"/>
                <a:sym typeface="Arial"/>
              </a:rPr>
              <a:t>năm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anose="020B0603050302020204" pitchFamily="34" charset="-93"/>
                <a:ea typeface="+mn-ea"/>
                <a:cs typeface="Times New Roman" pitchFamily="18" charset="0"/>
                <a:sym typeface="Arial"/>
              </a:rPr>
              <a:t> 2021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6414489" y="1041508"/>
            <a:ext cx="2667636" cy="63094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H" panose="020B0603050302020204" pitchFamily="34" charset="0"/>
                <a:ea typeface="+mn-ea"/>
                <a:cs typeface="Times New Roman" pitchFamily="18" charset="0"/>
                <a:sym typeface="Arial"/>
              </a:rPr>
              <a:t> </a:t>
            </a:r>
            <a:r>
              <a:rPr kumimoji="0" lang="en-US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anose="020B0603050302020204" pitchFamily="34" charset="-93"/>
                <a:ea typeface="+mn-ea"/>
                <a:cs typeface="Times New Roman" pitchFamily="18" charset="0"/>
                <a:sym typeface="Arial"/>
              </a:rPr>
              <a:t>Toán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HP001 4 hàng" panose="020B0603050302020204" pitchFamily="34" charset="-93"/>
              <a:ea typeface="+mn-ea"/>
              <a:cs typeface="Times New Roman" pitchFamily="18" charset="0"/>
              <a:sym typeface="Arial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5058417" y="1656122"/>
            <a:ext cx="6274272" cy="63094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H" panose="020B0603050302020204" pitchFamily="34" charset="0"/>
                <a:ea typeface="+mn-ea"/>
                <a:cs typeface="Times New Roman" pitchFamily="18" charset="0"/>
                <a:sym typeface="Arial"/>
              </a:rPr>
              <a:t> </a:t>
            </a:r>
            <a:r>
              <a:rPr kumimoji="0" lang="en-US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anose="020B0603050302020204" pitchFamily="34" charset="-93"/>
                <a:ea typeface="+mn-ea"/>
                <a:cs typeface="Times New Roman" pitchFamily="18" charset="0"/>
                <a:sym typeface="Arial"/>
              </a:rPr>
              <a:t>Luyện</a:t>
            </a:r>
            <a:r>
              <a:rPr kumimoji="0" lang="en-US" sz="2800" b="1" i="0" u="none" strike="noStrike" kern="1200" cap="none" spc="0" normalizeH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anose="020B0603050302020204" pitchFamily="34" charset="-93"/>
                <a:ea typeface="+mn-ea"/>
                <a:cs typeface="Times New Roman" pitchFamily="18" charset="0"/>
                <a:sym typeface="Arial"/>
              </a:rPr>
              <a:t> </a:t>
            </a:r>
            <a:r>
              <a:rPr kumimoji="0" lang="en-US" sz="2800" b="1" i="0" u="none" strike="noStrike" kern="1200" cap="none" spc="0" normalizeH="0" noProof="0" dirty="0" err="1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anose="020B0603050302020204" pitchFamily="34" charset="-93"/>
                <a:ea typeface="+mn-ea"/>
                <a:cs typeface="Times New Roman" pitchFamily="18" charset="0"/>
                <a:sym typeface="Arial"/>
              </a:rPr>
              <a:t>tập</a:t>
            </a:r>
            <a:r>
              <a:rPr kumimoji="0" lang="en-US" sz="2800" b="1" i="0" u="none" strike="noStrike" kern="1200" cap="none" spc="0" normalizeH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anose="020B0603050302020204" pitchFamily="34" charset="-93"/>
                <a:ea typeface="+mn-ea"/>
                <a:cs typeface="Times New Roman" pitchFamily="18" charset="0"/>
                <a:sym typeface="Arial"/>
              </a:rPr>
              <a:t> (</a:t>
            </a:r>
            <a:r>
              <a:rPr kumimoji="0" lang="en-US" sz="2800" b="1" i="0" u="none" strike="noStrike" kern="1200" cap="none" spc="0" normalizeH="0" noProof="0" dirty="0" err="1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anose="020B0603050302020204" pitchFamily="34" charset="-93"/>
                <a:ea typeface="+mn-ea"/>
                <a:cs typeface="Times New Roman" pitchFamily="18" charset="0"/>
                <a:sym typeface="Arial"/>
              </a:rPr>
              <a:t>trang</a:t>
            </a:r>
            <a:r>
              <a:rPr kumimoji="0" lang="en-US" sz="2800" b="1" i="0" u="none" strike="noStrike" kern="1200" cap="none" spc="0" normalizeH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anose="020B0603050302020204" pitchFamily="34" charset="-93"/>
                <a:ea typeface="+mn-ea"/>
                <a:cs typeface="Times New Roman" pitchFamily="18" charset="0"/>
                <a:sym typeface="Arial"/>
              </a:rPr>
              <a:t> 110, 111)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HP001 4 hàng" panose="020B0603050302020204" pitchFamily="34" charset="-93"/>
              <a:ea typeface="+mn-ea"/>
              <a:cs typeface="Times New Roman" pitchFamily="18" charset="0"/>
              <a:sym typeface="Arial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054133" y="2276607"/>
            <a:ext cx="6274272" cy="63094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H" panose="020B0603050302020204" pitchFamily="34" charset="0"/>
                <a:ea typeface="+mn-ea"/>
                <a:cs typeface="Times New Roman" pitchFamily="18" charset="0"/>
                <a:sym typeface="Arial"/>
              </a:rPr>
              <a:t> </a:t>
            </a:r>
            <a:r>
              <a:rPr kumimoji="0" lang="en-US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anose="020B0603050302020204" pitchFamily="34" charset="-93"/>
                <a:ea typeface="+mn-ea"/>
                <a:cs typeface="Times New Roman" pitchFamily="18" charset="0"/>
                <a:sym typeface="Arial"/>
              </a:rPr>
              <a:t>Bài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anose="020B0603050302020204" pitchFamily="34" charset="-93"/>
                <a:ea typeface="+mn-ea"/>
                <a:cs typeface="Times New Roman" pitchFamily="18" charset="0"/>
                <a:sym typeface="Arial"/>
              </a:rPr>
              <a:t> 5: 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HP001 4 hàng" panose="020B0603050302020204" pitchFamily="34" charset="-93"/>
              <a:ea typeface="+mn-ea"/>
              <a:cs typeface="Times New Roman" pitchFamily="18" charset="0"/>
              <a:sym typeface="Arial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401913" y="2906055"/>
            <a:ext cx="2121601" cy="63094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H" panose="020B0603050302020204" pitchFamily="34" charset="0"/>
                <a:ea typeface="+mn-ea"/>
                <a:cs typeface="Times New Roman" pitchFamily="18" charset="0"/>
                <a:sym typeface="Arial"/>
              </a:rPr>
              <a:t> </a:t>
            </a:r>
            <a:r>
              <a:rPr kumimoji="0" lang="en-US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anose="020B0603050302020204" pitchFamily="34" charset="-93"/>
                <a:ea typeface="+mn-ea"/>
                <a:cs typeface="Times New Roman" pitchFamily="18" charset="0"/>
                <a:sym typeface="Arial"/>
              </a:rPr>
              <a:t>Bài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anose="020B0603050302020204" pitchFamily="34" charset="-93"/>
                <a:ea typeface="+mn-ea"/>
                <a:cs typeface="Times New Roman" pitchFamily="18" charset="0"/>
                <a:sym typeface="Arial"/>
              </a:rPr>
              <a:t> </a:t>
            </a:r>
            <a:r>
              <a:rPr kumimoji="0" lang="en-US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anose="020B0603050302020204" pitchFamily="34" charset="-93"/>
                <a:ea typeface="+mn-ea"/>
                <a:cs typeface="Times New Roman" pitchFamily="18" charset="0"/>
                <a:sym typeface="Arial"/>
              </a:rPr>
              <a:t>giải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HP001 4 hàng" panose="020B0603050302020204" pitchFamily="34" charset="-93"/>
              <a:ea typeface="+mn-ea"/>
              <a:cs typeface="Times New Roman" pitchFamily="18" charset="0"/>
              <a:sym typeface="Arial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378061" y="3514951"/>
            <a:ext cx="6880490" cy="63094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H" panose="020B0603050302020204" pitchFamily="34" charset="0"/>
                <a:ea typeface="+mn-ea"/>
                <a:cs typeface="Times New Roman" pitchFamily="18" charset="0"/>
                <a:sym typeface="Arial"/>
              </a:rPr>
              <a:t> </a:t>
            </a:r>
            <a:r>
              <a:rPr lang="en-US" sz="2800" b="1" dirty="0" err="1" smtClean="0">
                <a:solidFill>
                  <a:srgbClr val="7030A0"/>
                </a:solidFill>
                <a:latin typeface="HP001 4 hàng" panose="020B0603050302020204" pitchFamily="34" charset="-93"/>
                <a:cs typeface="Times New Roman" pitchFamily="18" charset="0"/>
                <a:sym typeface="Arial"/>
              </a:rPr>
              <a:t>Độ</a:t>
            </a:r>
            <a:r>
              <a:rPr lang="en-US" sz="2800" b="1" dirty="0" smtClean="0">
                <a:solidFill>
                  <a:srgbClr val="7030A0"/>
                </a:solidFill>
                <a:latin typeface="HP001 4 hàng" panose="020B0603050302020204" pitchFamily="34" charset="-93"/>
                <a:cs typeface="Times New Roman" pitchFamily="18" charset="0"/>
                <a:sym typeface="Arial"/>
              </a:rPr>
              <a:t> </a:t>
            </a:r>
            <a:r>
              <a:rPr lang="en-US" sz="2800" b="1" dirty="0" err="1" smtClean="0">
                <a:solidFill>
                  <a:srgbClr val="7030A0"/>
                </a:solidFill>
                <a:latin typeface="HP001 4 hàng" panose="020B0603050302020204" pitchFamily="34" charset="-93"/>
                <a:cs typeface="Times New Roman" pitchFamily="18" charset="0"/>
                <a:sym typeface="Arial"/>
              </a:rPr>
              <a:t>dài</a:t>
            </a:r>
            <a:r>
              <a:rPr lang="en-US" sz="2800" b="1" dirty="0" smtClean="0">
                <a:solidFill>
                  <a:srgbClr val="7030A0"/>
                </a:solidFill>
                <a:latin typeface="HP001 4 hàng" panose="020B0603050302020204" pitchFamily="34" charset="-93"/>
                <a:cs typeface="Times New Roman" pitchFamily="18" charset="0"/>
                <a:sym typeface="Arial"/>
              </a:rPr>
              <a:t> </a:t>
            </a:r>
            <a:r>
              <a:rPr lang="en-US" sz="2800" b="1" dirty="0" err="1" smtClean="0">
                <a:solidFill>
                  <a:srgbClr val="7030A0"/>
                </a:solidFill>
                <a:latin typeface="HP001 4 hàng" panose="020B0603050302020204" pitchFamily="34" charset="-93"/>
                <a:cs typeface="Times New Roman" pitchFamily="18" charset="0"/>
                <a:sym typeface="Arial"/>
              </a:rPr>
              <a:t>quãng</a:t>
            </a:r>
            <a:r>
              <a:rPr lang="en-US" sz="2800" b="1" dirty="0" smtClean="0">
                <a:solidFill>
                  <a:srgbClr val="7030A0"/>
                </a:solidFill>
                <a:latin typeface="HP001 4 hàng" panose="020B0603050302020204" pitchFamily="34" charset="-93"/>
                <a:cs typeface="Times New Roman" pitchFamily="18" charset="0"/>
                <a:sym typeface="Arial"/>
              </a:rPr>
              <a:t> </a:t>
            </a:r>
            <a:r>
              <a:rPr lang="en-US" sz="2800" b="1" dirty="0" err="1" smtClean="0">
                <a:solidFill>
                  <a:srgbClr val="7030A0"/>
                </a:solidFill>
                <a:latin typeface="HP001 4 hàng" panose="020B0603050302020204" pitchFamily="34" charset="-93"/>
                <a:cs typeface="Times New Roman" pitchFamily="18" charset="0"/>
                <a:sym typeface="Arial"/>
              </a:rPr>
              <a:t>đường</a:t>
            </a:r>
            <a:r>
              <a:rPr lang="en-US" sz="2800" b="1" dirty="0" smtClean="0">
                <a:solidFill>
                  <a:srgbClr val="7030A0"/>
                </a:solidFill>
                <a:latin typeface="HP001 4 hàng" panose="020B0603050302020204" pitchFamily="34" charset="-93"/>
                <a:cs typeface="Times New Roman" pitchFamily="18" charset="0"/>
                <a:sym typeface="Arial"/>
              </a:rPr>
              <a:t> </a:t>
            </a:r>
            <a:r>
              <a:rPr lang="en-US" sz="2800" b="1" dirty="0" err="1" smtClean="0">
                <a:solidFill>
                  <a:srgbClr val="7030A0"/>
                </a:solidFill>
                <a:latin typeface="HP001 4 hàng" panose="020B0603050302020204" pitchFamily="34" charset="-93"/>
                <a:cs typeface="Times New Roman" pitchFamily="18" charset="0"/>
                <a:sym typeface="Arial"/>
              </a:rPr>
              <a:t>mà</a:t>
            </a:r>
            <a:r>
              <a:rPr lang="en-US" sz="2800" b="1" dirty="0" smtClean="0">
                <a:solidFill>
                  <a:srgbClr val="7030A0"/>
                </a:solidFill>
                <a:latin typeface="HP001 4 hàng" panose="020B0603050302020204" pitchFamily="34" charset="-93"/>
                <a:cs typeface="Times New Roman" pitchFamily="18" charset="0"/>
                <a:sym typeface="Arial"/>
              </a:rPr>
              <a:t> </a:t>
            </a:r>
            <a:r>
              <a:rPr lang="en-US" sz="2800" b="1" dirty="0" err="1" smtClean="0">
                <a:solidFill>
                  <a:srgbClr val="7030A0"/>
                </a:solidFill>
                <a:latin typeface="HP001 4 hàng" panose="020B0603050302020204" pitchFamily="34" charset="-93"/>
                <a:cs typeface="Times New Roman" pitchFamily="18" charset="0"/>
                <a:sym typeface="Arial"/>
              </a:rPr>
              <a:t>ốc</a:t>
            </a:r>
            <a:r>
              <a:rPr lang="en-US" sz="2800" b="1" dirty="0" smtClean="0">
                <a:solidFill>
                  <a:srgbClr val="7030A0"/>
                </a:solidFill>
                <a:latin typeface="HP001 4 hàng" panose="020B0603050302020204" pitchFamily="34" charset="-93"/>
                <a:cs typeface="Times New Roman" pitchFamily="18" charset="0"/>
                <a:sym typeface="Arial"/>
              </a:rPr>
              <a:t> </a:t>
            </a:r>
            <a:r>
              <a:rPr lang="en-US" sz="2800" b="1" dirty="0" err="1" smtClean="0">
                <a:solidFill>
                  <a:srgbClr val="7030A0"/>
                </a:solidFill>
                <a:latin typeface="HP001 4 hàng" panose="020B0603050302020204" pitchFamily="34" charset="-93"/>
                <a:cs typeface="Times New Roman" pitchFamily="18" charset="0"/>
                <a:sym typeface="Arial"/>
              </a:rPr>
              <a:t>sên</a:t>
            </a:r>
            <a:r>
              <a:rPr lang="en-US" sz="2800" b="1" dirty="0" smtClean="0">
                <a:solidFill>
                  <a:srgbClr val="7030A0"/>
                </a:solidFill>
                <a:latin typeface="HP001 4 hàng" panose="020B0603050302020204" pitchFamily="34" charset="-93"/>
                <a:cs typeface="Times New Roman" pitchFamily="18" charset="0"/>
                <a:sym typeface="Arial"/>
              </a:rPr>
              <a:t> </a:t>
            </a:r>
            <a:r>
              <a:rPr lang="en-US" sz="2800" b="1" dirty="0" err="1" smtClean="0">
                <a:solidFill>
                  <a:srgbClr val="7030A0"/>
                </a:solidFill>
                <a:latin typeface="HP001 4 hàng" panose="020B0603050302020204" pitchFamily="34" charset="-93"/>
                <a:cs typeface="Times New Roman" pitchFamily="18" charset="0"/>
                <a:sym typeface="Arial"/>
              </a:rPr>
              <a:t>đã</a:t>
            </a:r>
            <a:r>
              <a:rPr lang="en-US" sz="2800" b="1" dirty="0" smtClean="0">
                <a:solidFill>
                  <a:srgbClr val="7030A0"/>
                </a:solidFill>
                <a:latin typeface="HP001 4 hàng" panose="020B0603050302020204" pitchFamily="34" charset="-93"/>
                <a:cs typeface="Times New Roman" pitchFamily="18" charset="0"/>
                <a:sym typeface="Arial"/>
              </a:rPr>
              <a:t> </a:t>
            </a:r>
            <a:r>
              <a:rPr lang="en-US" sz="2800" b="1" dirty="0" err="1" smtClean="0">
                <a:solidFill>
                  <a:srgbClr val="7030A0"/>
                </a:solidFill>
                <a:latin typeface="HP001 4 hàng" panose="020B0603050302020204" pitchFamily="34" charset="-93"/>
                <a:cs typeface="Times New Roman" pitchFamily="18" charset="0"/>
                <a:sym typeface="Arial"/>
              </a:rPr>
              <a:t>bò</a:t>
            </a:r>
            <a:r>
              <a:rPr lang="en-US" sz="2800" b="1" dirty="0" smtClean="0">
                <a:solidFill>
                  <a:srgbClr val="7030A0"/>
                </a:solidFill>
                <a:latin typeface="HP001 4 hàng" panose="020B0603050302020204" pitchFamily="34" charset="-93"/>
                <a:cs typeface="Times New Roman" pitchFamily="18" charset="0"/>
                <a:sym typeface="Arial"/>
              </a:rPr>
              <a:t> </a:t>
            </a:r>
            <a:r>
              <a:rPr lang="en-US" sz="2800" b="1" dirty="0" err="1" smtClean="0">
                <a:solidFill>
                  <a:srgbClr val="7030A0"/>
                </a:solidFill>
                <a:latin typeface="HP001 4 hàng" panose="020B0603050302020204" pitchFamily="34" charset="-93"/>
                <a:cs typeface="Times New Roman" pitchFamily="18" charset="0"/>
                <a:sym typeface="Arial"/>
              </a:rPr>
              <a:t>là</a:t>
            </a:r>
            <a:r>
              <a:rPr lang="en-US" sz="2800" b="1" dirty="0" smtClean="0">
                <a:solidFill>
                  <a:srgbClr val="7030A0"/>
                </a:solidFill>
                <a:latin typeface="HP001 4 hàng" panose="020B0603050302020204" pitchFamily="34" charset="-93"/>
                <a:cs typeface="Times New Roman" pitchFamily="18" charset="0"/>
                <a:sym typeface="Arial"/>
              </a:rPr>
              <a:t>: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HP001 4 hàng" panose="020B0603050302020204" pitchFamily="34" charset="-93"/>
              <a:ea typeface="+mn-ea"/>
              <a:cs typeface="Times New Roman" pitchFamily="18" charset="0"/>
              <a:sym typeface="Arial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032274" y="4132191"/>
            <a:ext cx="6880490" cy="63094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H" panose="020B0603050302020204" pitchFamily="34" charset="0"/>
                <a:ea typeface="+mn-ea"/>
                <a:cs typeface="Times New Roman" pitchFamily="18" charset="0"/>
                <a:sym typeface="Arial"/>
              </a:rPr>
              <a:t> </a:t>
            </a:r>
            <a:r>
              <a:rPr lang="en-US" sz="2800" b="1" dirty="0" smtClean="0">
                <a:solidFill>
                  <a:srgbClr val="7030A0"/>
                </a:solidFill>
                <a:latin typeface="HP001 4 hàng" panose="020B0603050302020204" pitchFamily="34" charset="-93"/>
                <a:cs typeface="Times New Roman" pitchFamily="18" charset="0"/>
                <a:sym typeface="Arial"/>
              </a:rPr>
              <a:t>20 + 30 + 10 = 60 (cm)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HP001 4 hàng" panose="020B0603050302020204" pitchFamily="34" charset="-93"/>
              <a:ea typeface="+mn-ea"/>
              <a:cs typeface="Times New Roman" pitchFamily="18" charset="0"/>
              <a:sym typeface="Arial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724838" y="4756829"/>
            <a:ext cx="6880490" cy="63094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H" panose="020B0603050302020204" pitchFamily="34" charset="0"/>
                <a:ea typeface="+mn-ea"/>
                <a:cs typeface="Times New Roman" pitchFamily="18" charset="0"/>
                <a:sym typeface="Arial"/>
              </a:rPr>
              <a:t> </a:t>
            </a:r>
            <a:r>
              <a:rPr lang="en-US" sz="2800" b="1" noProof="0" dirty="0" err="1" smtClean="0">
                <a:solidFill>
                  <a:srgbClr val="7030A0"/>
                </a:solidFill>
                <a:latin typeface="HP001 4 hàng" panose="020B0603050302020204" pitchFamily="34" charset="-93"/>
                <a:cs typeface="Times New Roman" pitchFamily="18" charset="0"/>
                <a:sym typeface="Arial"/>
              </a:rPr>
              <a:t>Đáp</a:t>
            </a:r>
            <a:r>
              <a:rPr lang="en-US" sz="2800" b="1" noProof="0" dirty="0" smtClean="0">
                <a:solidFill>
                  <a:srgbClr val="7030A0"/>
                </a:solidFill>
                <a:latin typeface="HP001 4 hàng" panose="020B0603050302020204" pitchFamily="34" charset="-93"/>
                <a:cs typeface="Times New Roman" pitchFamily="18" charset="0"/>
                <a:sym typeface="Arial"/>
              </a:rPr>
              <a:t> </a:t>
            </a:r>
            <a:r>
              <a:rPr lang="en-US" sz="2800" b="1" noProof="0" dirty="0" err="1" smtClean="0">
                <a:solidFill>
                  <a:srgbClr val="7030A0"/>
                </a:solidFill>
                <a:latin typeface="HP001 4 hàng" panose="020B0603050302020204" pitchFamily="34" charset="-93"/>
                <a:cs typeface="Times New Roman" pitchFamily="18" charset="0"/>
                <a:sym typeface="Arial"/>
              </a:rPr>
              <a:t>số</a:t>
            </a:r>
            <a:r>
              <a:rPr lang="en-US" sz="2800" b="1" noProof="0" dirty="0" smtClean="0">
                <a:solidFill>
                  <a:srgbClr val="7030A0"/>
                </a:solidFill>
                <a:latin typeface="HP001 4 hàng" panose="020B0603050302020204" pitchFamily="34" charset="-93"/>
                <a:cs typeface="Times New Roman" pitchFamily="18" charset="0"/>
                <a:sym typeface="Arial"/>
              </a:rPr>
              <a:t>: 60 cm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HP001 4 hàng" panose="020B0603050302020204" pitchFamily="34" charset="-93"/>
              <a:ea typeface="+mn-ea"/>
              <a:cs typeface="Times New Roman" pitchFamily="18" charset="0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7267225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  <p:bldP spid="17" grpId="0"/>
    </p:bldLst>
  </p:timing>
</p:sld>
</file>

<file path=ppt/theme/theme1.xml><?xml version="1.0" encoding="utf-8"?>
<a:theme xmlns:a="http://schemas.openxmlformats.org/drawingml/2006/main" name="Office Theme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4">
      <a:majorFont>
        <a:latin typeface="UTM Cookies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0_Office Theme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4">
      <a:majorFont>
        <a:latin typeface="UTM Cookies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1908</TotalTime>
  <Words>288</Words>
  <Application>Microsoft Office PowerPoint</Application>
  <PresentationFormat>Widescreen</PresentationFormat>
  <Paragraphs>82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8</vt:i4>
      </vt:variant>
    </vt:vector>
  </HeadingPairs>
  <TitlesOfParts>
    <vt:vector size="16" baseType="lpstr">
      <vt:lpstr>Arial</vt:lpstr>
      <vt:lpstr>等线</vt:lpstr>
      <vt:lpstr>HP001 4 hàng</vt:lpstr>
      <vt:lpstr>HP001 4H</vt:lpstr>
      <vt:lpstr>Times New Roman</vt:lpstr>
      <vt:lpstr>UTM Cookies</vt:lpstr>
      <vt:lpstr>Office Theme</vt:lpstr>
      <vt:lpstr>10_Office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Phạm Thanh Hằng (ADAS – GV)</dc:creator>
  <cp:lastModifiedBy>Admin</cp:lastModifiedBy>
  <cp:revision>118</cp:revision>
  <dcterms:created xsi:type="dcterms:W3CDTF">2021-06-02T01:34:28Z</dcterms:created>
  <dcterms:modified xsi:type="dcterms:W3CDTF">2021-12-15T00:35:06Z</dcterms:modified>
</cp:coreProperties>
</file>