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33" r:id="rId3"/>
    <p:sldMasterId id="2147483749" r:id="rId4"/>
  </p:sldMasterIdLst>
  <p:sldIdLst>
    <p:sldId id="284" r:id="rId5"/>
    <p:sldId id="287" r:id="rId6"/>
    <p:sldId id="288" r:id="rId7"/>
    <p:sldId id="289" r:id="rId8"/>
    <p:sldId id="290" r:id="rId9"/>
    <p:sldId id="260" r:id="rId10"/>
    <p:sldId id="283" r:id="rId11"/>
    <p:sldId id="278" r:id="rId12"/>
    <p:sldId id="292" r:id="rId13"/>
    <p:sldId id="280" r:id="rId14"/>
    <p:sldId id="281" r:id="rId15"/>
    <p:sldId id="282" r:id="rId16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2E"/>
    <a:srgbClr val="FFFABE"/>
    <a:srgbClr val="C6E9FD"/>
    <a:srgbClr val="FFF79A"/>
    <a:srgbClr val="FDC477"/>
    <a:srgbClr val="CDDC29"/>
    <a:srgbClr val="DFE676"/>
    <a:srgbClr val="88D5E9"/>
    <a:srgbClr val="EEFBFE"/>
    <a:srgbClr val="FA7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1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7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01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3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97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379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557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5880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101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16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62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209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724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6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4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73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72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7460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5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41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11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7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62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0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23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23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43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1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53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432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100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919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086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38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416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7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8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65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26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7687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56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1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87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1890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878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7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10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F2C4D-71A7-41CA-A3AB-87D2260E5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E49FF-88C6-49E7-92E3-FFE4B5F85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4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F2C4D-71A7-41CA-A3AB-87D2260E5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E49FF-88C6-49E7-92E3-FFE4B5F85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38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77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28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0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3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93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2682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6062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74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240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5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09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520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4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2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74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4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5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7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9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1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29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9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2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4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58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8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13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29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83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538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32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3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93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0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6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05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8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90" r:id="rId2"/>
    <p:sldLayoutId id="2147483785" r:id="rId3"/>
    <p:sldLayoutId id="2147483663" r:id="rId4"/>
    <p:sldLayoutId id="2147483664" r:id="rId5"/>
    <p:sldLayoutId id="2147483665" r:id="rId6"/>
    <p:sldLayoutId id="2147483675" r:id="rId7"/>
    <p:sldLayoutId id="2147483796" r:id="rId8"/>
    <p:sldLayoutId id="2147483791" r:id="rId9"/>
    <p:sldLayoutId id="2147483775" r:id="rId10"/>
    <p:sldLayoutId id="2147483692" r:id="rId11"/>
    <p:sldLayoutId id="2147483694" r:id="rId12"/>
    <p:sldLayoutId id="2147483693" r:id="rId13"/>
    <p:sldLayoutId id="2147483794" r:id="rId14"/>
    <p:sldLayoutId id="2147483793" r:id="rId15"/>
    <p:sldLayoutId id="2147483792" r:id="rId16"/>
    <p:sldLayoutId id="2147483691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7608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643EE34-44C3-4B59-AC17-B8DF3DFA7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F89AB7-3D0E-40C8-9F30-7EE61C67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48F590-E54B-4D27-9F04-529B05A8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2C9151-11B3-470B-9928-2171C0852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80E1EA-9C99-4395-973B-0080F7F8B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2A5F70-62FA-4342-A5D9-EE441421B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CAC8FF-D3D9-42DF-8D75-ACF70891430A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2705100" y="38100"/>
            <a:ext cx="6781800" cy="67818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34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9A11C07-8329-467B-8C9D-6DE3C22EB9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27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79" r:id="rId2"/>
    <p:sldLayoutId id="2147483776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89" r:id="rId12"/>
    <p:sldLayoutId id="2147483788" r:id="rId13"/>
    <p:sldLayoutId id="2147483787" r:id="rId14"/>
    <p:sldLayoutId id="2147483786" r:id="rId15"/>
    <p:sldLayoutId id="2147483784" r:id="rId16"/>
    <p:sldLayoutId id="2147483783" r:id="rId17"/>
    <p:sldLayoutId id="2147483782" r:id="rId18"/>
    <p:sldLayoutId id="2147483781" r:id="rId19"/>
    <p:sldLayoutId id="2147483780" r:id="rId20"/>
    <p:sldLayoutId id="2147483778" r:id="rId21"/>
    <p:sldLayoutId id="2147483777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  <p:sldLayoutId id="2147483772" r:id="rId36"/>
    <p:sldLayoutId id="2147483773" r:id="rId37"/>
    <p:sldLayoutId id="2147483774" r:id="rId3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47E5025-1427-44FF-A4BB-57181B4A4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7D1FBE9-E245-4697-BE1F-B069D2CF3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92" y="780867"/>
            <a:ext cx="12895385" cy="6943649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D29B1335-C8BD-4B66-BC65-9BCD98DECC02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15BF1217-EC27-480E-BB53-65168B173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0FECB383-B2B4-41C8-AF3C-5E7CEF91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1F4671BF-61F0-43B2-A7E1-C2866718C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8" name="组合 54">
            <a:extLst>
              <a:ext uri="{FF2B5EF4-FFF2-40B4-BE49-F238E27FC236}">
                <a16:creationId xmlns:a16="http://schemas.microsoft.com/office/drawing/2014/main" id="{FA728511-4F6D-4AAD-A885-4B673D9D0BCA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9" name="图片 26">
              <a:extLst>
                <a:ext uri="{FF2B5EF4-FFF2-40B4-BE49-F238E27FC236}">
                  <a16:creationId xmlns:a16="http://schemas.microsoft.com/office/drawing/2014/main" id="{11C9752F-A9A9-453E-9CAE-B292D827C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5105B1D9-82DA-4063-96D4-5FCC1303D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11" name="组合 33">
            <a:extLst>
              <a:ext uri="{FF2B5EF4-FFF2-40B4-BE49-F238E27FC236}">
                <a16:creationId xmlns:a16="http://schemas.microsoft.com/office/drawing/2014/main" id="{0336097D-843C-4ADB-BA75-1452115EB3A9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BAC34B08-0745-4480-9EBB-0D43BD537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13" name="图片 32">
              <a:extLst>
                <a:ext uri="{FF2B5EF4-FFF2-40B4-BE49-F238E27FC236}">
                  <a16:creationId xmlns:a16="http://schemas.microsoft.com/office/drawing/2014/main" id="{4B8AAA68-71E3-45CF-81B0-F771035DA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14" name="组合 52">
            <a:extLst>
              <a:ext uri="{FF2B5EF4-FFF2-40B4-BE49-F238E27FC236}">
                <a16:creationId xmlns:a16="http://schemas.microsoft.com/office/drawing/2014/main" id="{20EE815C-F848-4A87-B697-7BAC081F276D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15" name="图片 35">
              <a:extLst>
                <a:ext uri="{FF2B5EF4-FFF2-40B4-BE49-F238E27FC236}">
                  <a16:creationId xmlns:a16="http://schemas.microsoft.com/office/drawing/2014/main" id="{40C3F148-B045-4751-A9CF-50DFF1B90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16" name="图片 42">
              <a:extLst>
                <a:ext uri="{FF2B5EF4-FFF2-40B4-BE49-F238E27FC236}">
                  <a16:creationId xmlns:a16="http://schemas.microsoft.com/office/drawing/2014/main" id="{8A263FEC-431D-4AD9-81C4-20BEA49F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17" name="图片 40">
              <a:extLst>
                <a:ext uri="{FF2B5EF4-FFF2-40B4-BE49-F238E27FC236}">
                  <a16:creationId xmlns:a16="http://schemas.microsoft.com/office/drawing/2014/main" id="{36EF430E-1086-4560-BF3E-436E5C37D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18" name="图片 41">
              <a:extLst>
                <a:ext uri="{FF2B5EF4-FFF2-40B4-BE49-F238E27FC236}">
                  <a16:creationId xmlns:a16="http://schemas.microsoft.com/office/drawing/2014/main" id="{951F987D-D33F-4FE3-9A01-33C94E54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19" name="文本框 29">
            <a:extLst>
              <a:ext uri="{FF2B5EF4-FFF2-40B4-BE49-F238E27FC236}">
                <a16:creationId xmlns:a16="http://schemas.microsoft.com/office/drawing/2014/main" id="{A50FBC2E-2EC6-489F-AFC2-33A5448FEAC6}"/>
              </a:ext>
            </a:extLst>
          </p:cNvPr>
          <p:cNvSpPr txBox="1"/>
          <p:nvPr/>
        </p:nvSpPr>
        <p:spPr>
          <a:xfrm>
            <a:off x="7098208" y="393820"/>
            <a:ext cx="1847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600" b="0" i="0" u="none" strike="noStrike" kern="1200" cap="none" spc="0" normalizeH="0" baseline="0" noProof="0" dirty="0">
              <a:ln w="31750"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255AE8-2C5C-4C2B-BF99-C69C8A78A832}"/>
              </a:ext>
            </a:extLst>
          </p:cNvPr>
          <p:cNvSpPr/>
          <p:nvPr/>
        </p:nvSpPr>
        <p:spPr>
          <a:xfrm>
            <a:off x="5677865" y="366903"/>
            <a:ext cx="59538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iCiel Soup of Justice" pitchFamily="2" charset="-93"/>
                <a:ea typeface="+mn-ea"/>
                <a:cs typeface="+mn-cs"/>
              </a:rPr>
              <a:t>KHỞI 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iCiel Soup of Justic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3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5910054-E519-4D80-B477-8E31995F9EE3}"/>
              </a:ext>
            </a:extLst>
          </p:cNvPr>
          <p:cNvGrpSpPr/>
          <p:nvPr/>
        </p:nvGrpSpPr>
        <p:grpSpPr>
          <a:xfrm>
            <a:off x="3483429" y="369433"/>
            <a:ext cx="7640205" cy="6064566"/>
            <a:chOff x="3483429" y="369433"/>
            <a:chExt cx="7640205" cy="60645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DC8A4E-4670-4EC6-9759-BD63E5570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8C5AB-853D-4D76-AE7C-E77F06778F71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460B5D-0074-4055-A87F-A8FE79596C3B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Việt học bài</a:t>
                </a:r>
              </a:p>
              <a:p>
                <a:r>
                  <a:rPr lang="vi-VN" sz="2400" dirty="0"/>
                  <a:t>lúc      giờ       phút sáng.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6988FA3-053D-4A11-BC7C-C0C46E30572E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6916B8D-051F-4412-96E1-00CB08127ECC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9D424E0-D451-4666-922C-6E8D33ED31ED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E56831-D75A-418A-8CFF-E78559CE375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làm bài tập</a:t>
                </a:r>
              </a:p>
              <a:p>
                <a:r>
                  <a:rPr lang="vi-VN" sz="2400" dirty="0"/>
                  <a:t>lúc      giờ       phút chiều.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72EE6FB-36A1-42F0-A3E3-84842C1DF3E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946D5EA-7C1C-45CC-A964-FFB5AAEBDF97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AE29D6-1F6C-481E-B8FB-2AD5AB9F6E7A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70698D-9DFA-4019-B0D7-B4C96027B31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Mi ăn tối</a:t>
                </a:r>
              </a:p>
              <a:p>
                <a:r>
                  <a:rPr lang="vi-VN" sz="2400" dirty="0"/>
                  <a:t>lúc      giờ       phút. 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5AB8064-D21C-4048-AAFE-50A9E83EFE02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5BA15E5-5394-4954-86E3-83B00D894977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22EE74-C034-4238-B773-710C1F5C744C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C41EC4-F322-45BF-B9E0-D6F8C6685D72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Lúc      giờ       phút</a:t>
                </a:r>
              </a:p>
              <a:p>
                <a:r>
                  <a:rPr lang="vi-VN" sz="2400" dirty="0"/>
                  <a:t>Rô-bốt đang ngủ.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2A38B98-076A-4D29-9BA4-AA3CAD36C081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ED77657-90CD-4417-80C8-BA2DEF2748DC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2CB89AE-F394-4E6D-910E-B1EABA62A9D7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0EBB57-6499-41A3-9E09-EA76113AA47C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738ED9-030B-48F0-B7A7-2D95EC31B05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2A6ED7E-65CB-4096-9A9E-F7DF09BA3F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588C6-860F-49AA-9918-14B08B9CEB3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02A3F-B355-43D4-8F37-6DEDCEAC8F8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37EB35-3A62-4356-B298-AF28F3214F65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Mỗi bạn làm gì lúc mấy giờ?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1F3599-5999-4382-B05E-E06E4A849B53}"/>
              </a:ext>
            </a:extLst>
          </p:cNvPr>
          <p:cNvGrpSpPr/>
          <p:nvPr/>
        </p:nvGrpSpPr>
        <p:grpSpPr>
          <a:xfrm>
            <a:off x="4013719" y="2964186"/>
            <a:ext cx="414981" cy="523220"/>
            <a:chOff x="8609749" y="4291143"/>
            <a:chExt cx="414981" cy="5232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578A14A-AD8E-4581-9CFA-998DBADAC7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468E06-59CE-4FBF-BDC4-52288FB91850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C1ED8-9657-4EA5-B0CC-794FE10D8146}"/>
              </a:ext>
            </a:extLst>
          </p:cNvPr>
          <p:cNvGrpSpPr/>
          <p:nvPr/>
        </p:nvGrpSpPr>
        <p:grpSpPr>
          <a:xfrm>
            <a:off x="4914556" y="2964186"/>
            <a:ext cx="585418" cy="523220"/>
            <a:chOff x="8524700" y="4291143"/>
            <a:chExt cx="585418" cy="5232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D07ABD8-3638-4C09-917C-E1041977761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FA9B65-9216-412A-8702-81575306BA7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7B47CF-D157-4240-A5D2-582F2210E34F}"/>
              </a:ext>
            </a:extLst>
          </p:cNvPr>
          <p:cNvGrpSpPr/>
          <p:nvPr/>
        </p:nvGrpSpPr>
        <p:grpSpPr>
          <a:xfrm>
            <a:off x="7840152" y="2964186"/>
            <a:ext cx="414981" cy="523220"/>
            <a:chOff x="8609749" y="4291143"/>
            <a:chExt cx="414981" cy="5232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F60470-6333-45EF-A138-250A8AB8E21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45F3C9-BABC-4388-8D75-C14C6473BFE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DCA037-EFEA-4654-B293-684D33ED756A}"/>
              </a:ext>
            </a:extLst>
          </p:cNvPr>
          <p:cNvGrpSpPr/>
          <p:nvPr/>
        </p:nvGrpSpPr>
        <p:grpSpPr>
          <a:xfrm>
            <a:off x="8740989" y="2964186"/>
            <a:ext cx="585418" cy="523220"/>
            <a:chOff x="8524700" y="4291143"/>
            <a:chExt cx="585418" cy="5232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93608-BC05-471D-9A72-47DE9D1D1B0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5A3A2-0A52-4201-A6C0-A7015B5BFF3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B8F0C-CE1D-429B-9007-6B8E4AD56272}"/>
              </a:ext>
            </a:extLst>
          </p:cNvPr>
          <p:cNvGrpSpPr/>
          <p:nvPr/>
        </p:nvGrpSpPr>
        <p:grpSpPr>
          <a:xfrm>
            <a:off x="4013719" y="5866888"/>
            <a:ext cx="414981" cy="523220"/>
            <a:chOff x="8609749" y="4291143"/>
            <a:chExt cx="414981" cy="5232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3F2BB95-9A50-4E7C-8560-8126F38B860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5179B5-1609-40ED-A93D-DAF8FBFEA87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B059F0-AEF7-4F17-AE56-5AF6EE5D8AB4}"/>
              </a:ext>
            </a:extLst>
          </p:cNvPr>
          <p:cNvGrpSpPr/>
          <p:nvPr/>
        </p:nvGrpSpPr>
        <p:grpSpPr>
          <a:xfrm>
            <a:off x="4914556" y="5866888"/>
            <a:ext cx="585418" cy="523220"/>
            <a:chOff x="8524700" y="4291143"/>
            <a:chExt cx="585418" cy="52322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1BFE637-5667-4011-9CF8-E3E9CE50B55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26A8CFC-21DF-498E-9C39-1FBCAB6C810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DE3D4-4A2F-42D2-8CFF-FF25D91FC099}"/>
              </a:ext>
            </a:extLst>
          </p:cNvPr>
          <p:cNvGrpSpPr/>
          <p:nvPr/>
        </p:nvGrpSpPr>
        <p:grpSpPr>
          <a:xfrm>
            <a:off x="7831519" y="5510533"/>
            <a:ext cx="585418" cy="523220"/>
            <a:chOff x="8524700" y="4291143"/>
            <a:chExt cx="585418" cy="52322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0BE9257-A344-4647-A4D7-E7ECE808D6E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9EEDEF-0C03-4D71-A77C-9E48437AF02F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964930-8986-42A0-9749-07C0051FFEFF}"/>
              </a:ext>
            </a:extLst>
          </p:cNvPr>
          <p:cNvGrpSpPr/>
          <p:nvPr/>
        </p:nvGrpSpPr>
        <p:grpSpPr>
          <a:xfrm>
            <a:off x="8817405" y="5510533"/>
            <a:ext cx="585418" cy="523220"/>
            <a:chOff x="8524700" y="4291143"/>
            <a:chExt cx="585418" cy="52322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526C23-0BE9-4379-896D-E0B9863B496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CB83D1-EC6F-4CD3-9058-F0D9327687AA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3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DF2AA6-944A-4F0C-8C7A-8F4B8BE2E991}"/>
              </a:ext>
            </a:extLst>
          </p:cNvPr>
          <p:cNvSpPr/>
          <p:nvPr/>
        </p:nvSpPr>
        <p:spPr>
          <a:xfrm>
            <a:off x="3081512" y="8174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7587C-644F-4C06-AEB4-2185BAD90A69}"/>
              </a:ext>
            </a:extLst>
          </p:cNvPr>
          <p:cNvSpPr txBox="1"/>
          <p:nvPr/>
        </p:nvSpPr>
        <p:spPr>
          <a:xfrm>
            <a:off x="3518834" y="81749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ECAC3-3976-4203-9C12-A7DD2934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75753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289318-2D5C-4153-8258-F66DD4FD6093}"/>
              </a:ext>
            </a:extLst>
          </p:cNvPr>
          <p:cNvCxnSpPr>
            <a:cxnSpLocks/>
          </p:cNvCxnSpPr>
          <p:nvPr/>
        </p:nvCxnSpPr>
        <p:spPr>
          <a:xfrm flipH="1">
            <a:off x="2612571" y="362707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D2CF6C-1FDE-41D0-B8B2-D22445385A43}"/>
              </a:ext>
            </a:extLst>
          </p:cNvPr>
          <p:cNvCxnSpPr>
            <a:cxnSpLocks/>
          </p:cNvCxnSpPr>
          <p:nvPr/>
        </p:nvCxnSpPr>
        <p:spPr>
          <a:xfrm flipH="1">
            <a:off x="7351835" y="368437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4D19DF-F363-45C0-8980-FAC9DF1CF62A}"/>
              </a:ext>
            </a:extLst>
          </p:cNvPr>
          <p:cNvCxnSpPr>
            <a:cxnSpLocks/>
          </p:cNvCxnSpPr>
          <p:nvPr/>
        </p:nvCxnSpPr>
        <p:spPr>
          <a:xfrm>
            <a:off x="7288947" y="368437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EEDE8BF3-6E84-403C-8613-8148F301B832}"/>
              </a:ext>
            </a:extLst>
          </p:cNvPr>
          <p:cNvGrpSpPr/>
          <p:nvPr/>
        </p:nvGrpSpPr>
        <p:grpSpPr>
          <a:xfrm>
            <a:off x="3180089" y="252390"/>
            <a:ext cx="8158002" cy="6190726"/>
            <a:chOff x="2980976" y="261946"/>
            <a:chExt cx="8158002" cy="6190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CF7AC5-58C6-431B-ACCD-398E19CAA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A0A0D7F-1CA0-4160-BFF7-FE662BC10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58F06C-363F-4976-9D8E-A47992CE8C85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55F4C03-7EFD-47A8-A689-4A3ABAC049AB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học bài</a:t>
                </a:r>
              </a:p>
              <a:p>
                <a:r>
                  <a:rPr lang="vi-VN" sz="2400" dirty="0"/>
                  <a:t>lúc      giờ       phút sáng. 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B38D7E8-E234-48B4-87C6-DDD60C288494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DD1D5903-F9BD-4631-9F77-1F7092C30FB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2C7701B-1A39-45DA-9B87-DF51FF7288FC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044D2D-542E-4CD0-968F-C58F1C7A36F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ở thư viện</a:t>
                </a:r>
              </a:p>
              <a:p>
                <a:r>
                  <a:rPr lang="vi-VN" sz="2400" dirty="0"/>
                  <a:t>lúc      giờ       phút chiều.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71FDC667-299B-4EF9-AF58-DC446B583B46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4A2FD8E7-EB7B-45AE-BA01-0F3857B84575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AE77915-6FF2-4AEA-AA5A-ECF97F6AA9AD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4A7E305-BD36-45D2-91C3-E895B0580E87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tan học lúc      giờ chiều.</a:t>
                </a: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797E9CE8-7733-4978-A7AB-A965582B68C2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CDFB0BB-0001-4774-B8CB-654ED8330C43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5CECAAF-5A8C-439B-9118-89F1BC0EE6DF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rửa bát </a:t>
                </a:r>
              </a:p>
              <a:p>
                <a:r>
                  <a:rPr lang="vi-VN" sz="2400" dirty="0"/>
                  <a:t>lúc       giờ      phút tối.</a:t>
                </a: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EDF76A8A-F104-4E5F-8AC8-120C93F91705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9DBC252B-FF8A-4C0B-A51A-0C4480229ED3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2CB89AE-F394-4E6D-910E-B1EABA62A9D7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0EBB57-6499-41A3-9E09-EA76113AA47C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738ED9-030B-48F0-B7A7-2D95EC31B05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2A6ED7E-65CB-4096-9A9E-F7DF09BA3F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588C6-860F-49AA-9918-14B08B9CEB3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02A3F-B355-43D4-8F37-6DEDCEAC8F8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37EB35-3A62-4356-B298-AF28F3214F65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</a:rPr>
              <a:t>Nam làm gì lúc mấy giờ?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1F3599-5999-4382-B05E-E06E4A849B53}"/>
              </a:ext>
            </a:extLst>
          </p:cNvPr>
          <p:cNvGrpSpPr/>
          <p:nvPr/>
        </p:nvGrpSpPr>
        <p:grpSpPr>
          <a:xfrm>
            <a:off x="4225751" y="2964186"/>
            <a:ext cx="414981" cy="523220"/>
            <a:chOff x="8609749" y="4291143"/>
            <a:chExt cx="414981" cy="5232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578A14A-AD8E-4581-9CFA-998DBADAC7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468E06-59CE-4FBF-BDC4-52288FB91850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C1ED8-9657-4EA5-B0CC-794FE10D8146}"/>
              </a:ext>
            </a:extLst>
          </p:cNvPr>
          <p:cNvGrpSpPr/>
          <p:nvPr/>
        </p:nvGrpSpPr>
        <p:grpSpPr>
          <a:xfrm>
            <a:off x="5126588" y="2964186"/>
            <a:ext cx="585418" cy="523220"/>
            <a:chOff x="8524700" y="4291143"/>
            <a:chExt cx="585418" cy="5232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D07ABD8-3638-4C09-917C-E1041977761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FA9B65-9216-412A-8702-81575306BA7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7B47CF-D157-4240-A5D2-582F2210E34F}"/>
              </a:ext>
            </a:extLst>
          </p:cNvPr>
          <p:cNvGrpSpPr/>
          <p:nvPr/>
        </p:nvGrpSpPr>
        <p:grpSpPr>
          <a:xfrm>
            <a:off x="8237720" y="3017194"/>
            <a:ext cx="414981" cy="523220"/>
            <a:chOff x="8609749" y="4291143"/>
            <a:chExt cx="414981" cy="5232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F60470-6333-45EF-A138-250A8AB8E21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45F3C9-BABC-4388-8D75-C14C6473BFE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DCA037-EFEA-4654-B293-684D33ED756A}"/>
              </a:ext>
            </a:extLst>
          </p:cNvPr>
          <p:cNvGrpSpPr/>
          <p:nvPr/>
        </p:nvGrpSpPr>
        <p:grpSpPr>
          <a:xfrm>
            <a:off x="9138557" y="3017194"/>
            <a:ext cx="585418" cy="523220"/>
            <a:chOff x="8524700" y="4291143"/>
            <a:chExt cx="585418" cy="5232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93608-BC05-471D-9A72-47DE9D1D1B0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5A3A2-0A52-4201-A6C0-A7015B5BFF3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B8F0C-CE1D-429B-9007-6B8E4AD56272}"/>
              </a:ext>
            </a:extLst>
          </p:cNvPr>
          <p:cNvGrpSpPr/>
          <p:nvPr/>
        </p:nvGrpSpPr>
        <p:grpSpPr>
          <a:xfrm>
            <a:off x="5515369" y="5822229"/>
            <a:ext cx="414981" cy="523220"/>
            <a:chOff x="8609749" y="4291143"/>
            <a:chExt cx="414981" cy="5232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3F2BB95-9A50-4E7C-8560-8126F38B860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5179B5-1609-40ED-A93D-DAF8FBFEA87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DE3D4-4A2F-42D2-8CFF-FF25D91FC099}"/>
              </a:ext>
            </a:extLst>
          </p:cNvPr>
          <p:cNvGrpSpPr/>
          <p:nvPr/>
        </p:nvGrpSpPr>
        <p:grpSpPr>
          <a:xfrm>
            <a:off x="8275625" y="5971236"/>
            <a:ext cx="414981" cy="523220"/>
            <a:chOff x="8609749" y="4291143"/>
            <a:chExt cx="414981" cy="52322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0BE9257-A344-4647-A4D7-E7ECE808D6E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9EEDEF-0C03-4D71-A77C-9E48437AF02F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964930-8986-42A0-9749-07C0051FFEFF}"/>
              </a:ext>
            </a:extLst>
          </p:cNvPr>
          <p:cNvGrpSpPr/>
          <p:nvPr/>
        </p:nvGrpSpPr>
        <p:grpSpPr>
          <a:xfrm>
            <a:off x="9176462" y="5971236"/>
            <a:ext cx="585418" cy="523220"/>
            <a:chOff x="8524700" y="4291143"/>
            <a:chExt cx="585418" cy="52322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526C23-0BE9-4379-896D-E0B9863B496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CB83D1-EC6F-4CD3-9058-F0D9327687AA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1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0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0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1200" y="-228600"/>
            <a:ext cx="121920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8009" y="934153"/>
            <a:ext cx="754159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895601"/>
            <a:ext cx="914400" cy="968663"/>
          </a:xfrm>
          <a:prstGeom prst="rect">
            <a:avLst/>
          </a:prstGeom>
        </p:spPr>
      </p:pic>
      <p:pic>
        <p:nvPicPr>
          <p:cNvPr id="29" name="Picture 28" descr="2679d57cccfcefe3eb811ab9b30397c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886200"/>
            <a:ext cx="914400" cy="847580"/>
          </a:xfrm>
          <a:prstGeom prst="rect">
            <a:avLst/>
          </a:prstGeom>
        </p:spPr>
      </p:pic>
      <p:pic>
        <p:nvPicPr>
          <p:cNvPr id="30" name="Picture 29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648201"/>
            <a:ext cx="914400" cy="968663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7200" y="3962400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7" name="Picture 36" descr="2679d57cccfcefe3eb811ab9b30397c8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261600" y="4490158"/>
            <a:ext cx="2235200" cy="236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65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0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60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0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04800" y="-304800"/>
            <a:ext cx="12192000" cy="33528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40000" y="780872"/>
            <a:ext cx="7518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Điền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chỗ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trống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3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giờ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chiều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hay……..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0" name="Picture 39" descr="b7e0bb69201493537d2baf178dbccae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2895600"/>
            <a:ext cx="1016000" cy="882316"/>
          </a:xfrm>
          <a:prstGeom prst="rect">
            <a:avLst/>
          </a:prstGeom>
        </p:spPr>
      </p:pic>
      <p:pic>
        <p:nvPicPr>
          <p:cNvPr id="41" name="Picture 40" descr="b7e0bb69201493537d2baf178dbccae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3886200"/>
            <a:ext cx="1016000" cy="762000"/>
          </a:xfrm>
          <a:prstGeom prst="rect">
            <a:avLst/>
          </a:prstGeom>
        </p:spPr>
      </p:pic>
      <p:pic>
        <p:nvPicPr>
          <p:cNvPr id="42" name="Picture 41" descr="b7e0bb69201493537d2baf178dbccae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876800"/>
            <a:ext cx="1016000" cy="762000"/>
          </a:xfrm>
          <a:prstGeom prst="rect">
            <a:avLst/>
          </a:prstGeom>
        </p:spPr>
      </p:pic>
      <p:pic>
        <p:nvPicPr>
          <p:cNvPr id="43" name="Picture 42" descr="b7e0bb69201493537d2baf178dbccae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943600"/>
            <a:ext cx="914400" cy="685800"/>
          </a:xfrm>
          <a:prstGeom prst="rect">
            <a:avLst/>
          </a:prstGeom>
        </p:spPr>
      </p:pic>
      <p:pic>
        <p:nvPicPr>
          <p:cNvPr id="44" name="Picture 43" descr="b7e0bb69201493537d2baf178dbccae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63200" y="5105400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160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160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160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65200" y="6043478"/>
            <a:ext cx="965200" cy="5859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76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7600" y="6096000"/>
            <a:ext cx="64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76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76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0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01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4800" y="-304800"/>
            <a:ext cx="12192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40000" y="914400"/>
            <a:ext cx="75184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18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124200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pic>
        <p:nvPicPr>
          <p:cNvPr id="39" name="Picture 38" descr="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2667001"/>
            <a:ext cx="1219200" cy="1110269"/>
          </a:xfrm>
          <a:prstGeom prst="rect">
            <a:avLst/>
          </a:prstGeom>
        </p:spPr>
      </p:pic>
      <p:pic>
        <p:nvPicPr>
          <p:cNvPr id="40" name="Picture 39" descr="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3733800"/>
            <a:ext cx="1016048" cy="925268"/>
          </a:xfrm>
          <a:prstGeom prst="rect">
            <a:avLst/>
          </a:prstGeom>
        </p:spPr>
      </p:pic>
      <p:pic>
        <p:nvPicPr>
          <p:cNvPr id="41" name="Picture 40" descr="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" y="4724400"/>
            <a:ext cx="1004116" cy="914400"/>
          </a:xfrm>
          <a:prstGeom prst="rect">
            <a:avLst/>
          </a:prstGeom>
        </p:spPr>
      </p:pic>
      <p:pic>
        <p:nvPicPr>
          <p:cNvPr id="42" name="Picture 41" descr="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840254"/>
            <a:ext cx="1016000" cy="1017747"/>
          </a:xfrm>
          <a:prstGeom prst="rect">
            <a:avLst/>
          </a:prstGeom>
        </p:spPr>
      </p:pic>
      <p:pic>
        <p:nvPicPr>
          <p:cNvPr id="43" name="Picture 42" descr="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63201" y="5192598"/>
            <a:ext cx="1828800" cy="16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75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0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0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04800" y="-304800"/>
            <a:ext cx="12192000" cy="33528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40000" y="762000"/>
            <a:ext cx="7518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ngủ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lúc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22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giờ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Lúc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ngủ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0" name="Picture 39" descr="5631c7a98ca2287e2d680a324b15e38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04800" y="2438400"/>
            <a:ext cx="1117600" cy="1253540"/>
          </a:xfrm>
          <a:prstGeom prst="rect">
            <a:avLst/>
          </a:prstGeom>
        </p:spPr>
      </p:pic>
      <p:pic>
        <p:nvPicPr>
          <p:cNvPr id="41" name="Picture 40" descr="5631c7a98ca2287e2d680a324b15e38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04800" y="3581400"/>
            <a:ext cx="1117600" cy="1253540"/>
          </a:xfrm>
          <a:prstGeom prst="rect">
            <a:avLst/>
          </a:prstGeom>
        </p:spPr>
      </p:pic>
      <p:pic>
        <p:nvPicPr>
          <p:cNvPr id="42" name="Picture 41" descr="5631c7a98ca2287e2d680a324b15e38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04800" y="4648200"/>
            <a:ext cx="1117600" cy="1253540"/>
          </a:xfrm>
          <a:prstGeom prst="rect">
            <a:avLst/>
          </a:prstGeom>
        </p:spPr>
      </p:pic>
      <p:pic>
        <p:nvPicPr>
          <p:cNvPr id="43" name="Picture 42" descr="5631c7a98ca2287e2d680a324b15e38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04800" y="5791200"/>
            <a:ext cx="1117600" cy="1253540"/>
          </a:xfrm>
          <a:prstGeom prst="rect">
            <a:avLst/>
          </a:prstGeom>
        </p:spPr>
      </p:pic>
      <p:pic>
        <p:nvPicPr>
          <p:cNvPr id="44" name="Picture 43" descr="5631c7a98ca2287e2d680a324b15e38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64800" y="4920712"/>
            <a:ext cx="1727200" cy="19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58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7372" y="1780520"/>
            <a:ext cx="7344165" cy="350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29</a:t>
            </a:r>
          </a:p>
          <a:p>
            <a:pPr algn="ctr">
              <a:lnSpc>
                <a:spcPct val="130000"/>
              </a:lnSpc>
            </a:pPr>
            <a:r>
              <a:rPr lang="vi-VN" sz="6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NGÀY - GIỜ,</a:t>
            </a:r>
          </a:p>
          <a:p>
            <a:pPr algn="ctr">
              <a:lnSpc>
                <a:spcPct val="130000"/>
              </a:lnSpc>
            </a:pPr>
            <a:r>
              <a:rPr lang="vi-VN" sz="6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GIỜ - PHÚT</a:t>
            </a:r>
            <a:endParaRPr lang="en-US" sz="6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12922" y="153839"/>
            <a:ext cx="261543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6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37292" y="301896"/>
            <a:ext cx="5919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+mj-lt"/>
              </a:rPr>
              <a:t>NGÀY - GIỜ, GIỜ - PHÚT, NGÀY - THÁNG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53332"/>
            <a:ext cx="12192000" cy="73560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7327"/>
            <a:ext cx="1199150" cy="14130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6" y="1645871"/>
            <a:ext cx="1293517" cy="953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9" y="-156874"/>
            <a:ext cx="1327150" cy="129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842"/>
            <a:ext cx="2667636" cy="59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1271"/>
            <a:ext cx="9362505" cy="71068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635" y="424765"/>
            <a:ext cx="8254156" cy="630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1652" y="1663977"/>
            <a:ext cx="5088637" cy="630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đồng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452" y="1045520"/>
            <a:ext cx="2667636" cy="630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38989E-7B25-42B7-BDEA-4F6D6D03E6D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75AF25-E204-43FD-96B2-15D6D95AB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B8951A-80D5-45FB-B539-93AE3F81B5A7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CDFB33-C38C-4D94-9817-95D894601E7E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Nam vẽ cảnh mặt trời mọc lúc 5 giờ 15 phút sáng.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8659A4E-99AA-4944-8DCF-059BD8F87109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4B4571-6FAF-47AE-9710-EE6F9AA2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A694D4-F37B-487F-911B-8A4CA98E4538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6C2F6C-2B7E-445E-B89A-D6828DF79C4A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Mai vẽ cảnh mặt trời lặn lúc 5 giờ 30 phút chiều.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1C5C77-929C-4EF6-9B20-0F47E53B6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EF971C-FA20-452A-B4E6-05BCFF3B16F1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Curved Down Arrow 19">
            <a:extLst>
              <a:ext uri="{FF2B5EF4-FFF2-40B4-BE49-F238E27FC236}">
                <a16:creationId xmlns:a16="http://schemas.microsoft.com/office/drawing/2014/main" id="{26FAC350-616C-472A-9ACA-F94ED5A1BEEE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5B0A1-9308-445E-A638-4374246EACF3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Curved Down Arrow 22">
            <a:extLst>
              <a:ext uri="{FF2B5EF4-FFF2-40B4-BE49-F238E27FC236}">
                <a16:creationId xmlns:a16="http://schemas.microsoft.com/office/drawing/2014/main" id="{16CB9784-E6AE-4C52-9321-104ADD10A195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644FA-BFD1-45D2-985C-9057958F21D8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Curved Down Arrow 24">
            <a:extLst>
              <a:ext uri="{FF2B5EF4-FFF2-40B4-BE49-F238E27FC236}">
                <a16:creationId xmlns:a16="http://schemas.microsoft.com/office/drawing/2014/main" id="{8716A870-0864-4814-908F-AD17E2BE800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3C1153-B7B7-4292-BD38-517DCE138505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Curved Down Arrow 26">
            <a:extLst>
              <a:ext uri="{FF2B5EF4-FFF2-40B4-BE49-F238E27FC236}">
                <a16:creationId xmlns:a16="http://schemas.microsoft.com/office/drawing/2014/main" id="{03D780D4-D817-4653-AE1E-17C025ABD765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2D40E-4F51-4056-A697-05CBA8B8152D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2" name="Curved Down Arrow 28">
            <a:extLst>
              <a:ext uri="{FF2B5EF4-FFF2-40B4-BE49-F238E27FC236}">
                <a16:creationId xmlns:a16="http://schemas.microsoft.com/office/drawing/2014/main" id="{9B266EE7-0C91-435F-902D-DBB491506B81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82261-FF08-4A0E-8165-373A17FFC56E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4" name="Curved Down Arrow 30">
            <a:extLst>
              <a:ext uri="{FF2B5EF4-FFF2-40B4-BE49-F238E27FC236}">
                <a16:creationId xmlns:a16="http://schemas.microsoft.com/office/drawing/2014/main" id="{C622F314-63B0-4F8E-9104-8D7005A4B176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id="{EF911DBD-9744-4401-9655-BB85B08B6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id="{46E5E84E-42E2-4FD2-81CF-B30D459C6EAB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id="{32DDB87E-3D41-43D9-83D2-4B2482839C6E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id="{67C8F6D5-BA1F-41B5-A5CD-BFD35FA84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id="{1E79C09D-4574-4E63-A63C-0D80EF169BAD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0" name="AutoShape 58">
            <a:extLst>
              <a:ext uri="{FF2B5EF4-FFF2-40B4-BE49-F238E27FC236}">
                <a16:creationId xmlns:a16="http://schemas.microsoft.com/office/drawing/2014/main" id="{BDF29BD6-B413-4332-B96E-E89D5CB09CC8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1" name="AutoShape 58">
            <a:extLst>
              <a:ext uri="{FF2B5EF4-FFF2-40B4-BE49-F238E27FC236}">
                <a16:creationId xmlns:a16="http://schemas.microsoft.com/office/drawing/2014/main" id="{26A36E07-1ECA-4A66-ACBD-E8B370E08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34A426A-FDA7-4280-854F-6FDBC62B82AC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8B2F1AC-2D7E-4E3F-A2F4-576BDCA651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62" name="Curved Down Arrow 1">
            <a:extLst>
              <a:ext uri="{FF2B5EF4-FFF2-40B4-BE49-F238E27FC236}">
                <a16:creationId xmlns:a16="http://schemas.microsoft.com/office/drawing/2014/main" id="{DE8B85F0-865A-4A86-9919-D5956C803958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DFB16B-6CC4-449F-84B2-C3824F7304EF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Curved Down Arrow 15">
            <a:extLst>
              <a:ext uri="{FF2B5EF4-FFF2-40B4-BE49-F238E27FC236}">
                <a16:creationId xmlns:a16="http://schemas.microsoft.com/office/drawing/2014/main" id="{B8CBD2A1-6DDF-4A4D-98C2-9123A0BBB5D1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4813BE5-2AE6-4CC0-9C0F-8EC2D6178183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Curved Down Arrow 17">
            <a:extLst>
              <a:ext uri="{FF2B5EF4-FFF2-40B4-BE49-F238E27FC236}">
                <a16:creationId xmlns:a16="http://schemas.microsoft.com/office/drawing/2014/main" id="{BEC77344-E9DB-4E70-8E6F-EE8358657E09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7E64EF-EEAE-4A52-B3BD-8ACB8853B665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30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991F501-D089-40A6-AB66-26DFFFC5659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D9A3CA9D-4731-4024-A5B6-FDF04CFE4CC5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5B66B5-06E7-40B1-B4A2-6368147BAD43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5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62" grpId="0" animBg="1"/>
      <p:bldP spid="63" grpId="0"/>
      <p:bldP spid="64" grpId="0" animBg="1"/>
      <p:bldP spid="65" grpId="0"/>
      <p:bldP spid="66" grpId="0" animBg="1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1C5C77-929C-4EF6-9B20-0F47E53B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EF971C-FA20-452A-B4E6-05BCFF3B16F1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Curved Down Arrow 19">
            <a:extLst>
              <a:ext uri="{FF2B5EF4-FFF2-40B4-BE49-F238E27FC236}">
                <a16:creationId xmlns:a16="http://schemas.microsoft.com/office/drawing/2014/main" id="{26FAC350-616C-472A-9ACA-F94ED5A1BEEE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5B0A1-9308-445E-A638-4374246EACF3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Curved Down Arrow 22">
            <a:extLst>
              <a:ext uri="{FF2B5EF4-FFF2-40B4-BE49-F238E27FC236}">
                <a16:creationId xmlns:a16="http://schemas.microsoft.com/office/drawing/2014/main" id="{16CB9784-E6AE-4C52-9321-104ADD10A195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644FA-BFD1-45D2-985C-9057958F21D8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Curved Down Arrow 24">
            <a:extLst>
              <a:ext uri="{FF2B5EF4-FFF2-40B4-BE49-F238E27FC236}">
                <a16:creationId xmlns:a16="http://schemas.microsoft.com/office/drawing/2014/main" id="{8716A870-0864-4814-908F-AD17E2BE800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3C1153-B7B7-4292-BD38-517DCE138505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Curved Down Arrow 26">
            <a:extLst>
              <a:ext uri="{FF2B5EF4-FFF2-40B4-BE49-F238E27FC236}">
                <a16:creationId xmlns:a16="http://schemas.microsoft.com/office/drawing/2014/main" id="{03D780D4-D817-4653-AE1E-17C025ABD765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2D40E-4F51-4056-A697-05CBA8B8152D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2" name="Curved Down Arrow 28">
            <a:extLst>
              <a:ext uri="{FF2B5EF4-FFF2-40B4-BE49-F238E27FC236}">
                <a16:creationId xmlns:a16="http://schemas.microsoft.com/office/drawing/2014/main" id="{9B266EE7-0C91-435F-902D-DBB491506B81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82261-FF08-4A0E-8165-373A17FFC56E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4" name="Curved Down Arrow 30">
            <a:extLst>
              <a:ext uri="{FF2B5EF4-FFF2-40B4-BE49-F238E27FC236}">
                <a16:creationId xmlns:a16="http://schemas.microsoft.com/office/drawing/2014/main" id="{C622F314-63B0-4F8E-9104-8D7005A4B176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id="{EF911DBD-9744-4401-9655-BB85B08B6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id="{46E5E84E-42E2-4FD2-81CF-B30D459C6EAB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id="{32DDB87E-3D41-43D9-83D2-4B2482839C6E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id="{67C8F6D5-BA1F-41B5-A5CD-BFD35FA84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id="{1E79C09D-4574-4E63-A63C-0D80EF169BAD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0" name="AutoShape 58">
            <a:extLst>
              <a:ext uri="{FF2B5EF4-FFF2-40B4-BE49-F238E27FC236}">
                <a16:creationId xmlns:a16="http://schemas.microsoft.com/office/drawing/2014/main" id="{BDF29BD6-B413-4332-B96E-E89D5CB09CC8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1" name="AutoShape 58">
            <a:extLst>
              <a:ext uri="{FF2B5EF4-FFF2-40B4-BE49-F238E27FC236}">
                <a16:creationId xmlns:a16="http://schemas.microsoft.com/office/drawing/2014/main" id="{26A36E07-1ECA-4A66-ACBD-E8B370E08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34A426A-FDA7-4280-854F-6FDBC62B82AC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8B2F1AC-2D7E-4E3F-A2F4-576BDCA6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62" name="Curved Down Arrow 1">
            <a:extLst>
              <a:ext uri="{FF2B5EF4-FFF2-40B4-BE49-F238E27FC236}">
                <a16:creationId xmlns:a16="http://schemas.microsoft.com/office/drawing/2014/main" id="{DE8B85F0-865A-4A86-9919-D5956C803958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DFB16B-6CC4-449F-84B2-C3824F7304EF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Curved Down Arrow 15">
            <a:extLst>
              <a:ext uri="{FF2B5EF4-FFF2-40B4-BE49-F238E27FC236}">
                <a16:creationId xmlns:a16="http://schemas.microsoft.com/office/drawing/2014/main" id="{B8CBD2A1-6DDF-4A4D-98C2-9123A0BBB5D1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4813BE5-2AE6-4CC0-9C0F-8EC2D6178183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Curved Down Arrow 17">
            <a:extLst>
              <a:ext uri="{FF2B5EF4-FFF2-40B4-BE49-F238E27FC236}">
                <a16:creationId xmlns:a16="http://schemas.microsoft.com/office/drawing/2014/main" id="{BEC77344-E9DB-4E70-8E6F-EE8358657E09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7E64EF-EEAE-4A52-B3BD-8ACB8853B665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30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991F501-D089-40A6-AB66-26DFFFC5659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D9A3CA9D-4731-4024-A5B6-FDF04CFE4CC5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5B66B5-06E7-40B1-B4A2-6368147BAD43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292200" y="1529693"/>
            <a:ext cx="5600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- Kim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dài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phút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)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chỉ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15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78186" y="2594912"/>
            <a:ext cx="5600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- Kim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dài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phút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)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chỉ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6 </a:t>
            </a:r>
          </a:p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30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07523" y="3621917"/>
            <a:ext cx="5600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- 30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phút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hay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còn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gọi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nửa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giờ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nửa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tiếng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39929" y="4908339"/>
            <a:ext cx="56001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+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giờ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30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phút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còn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gọi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giờ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rưỡi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62" grpId="0" animBg="1"/>
      <p:bldP spid="63" grpId="0"/>
      <p:bldP spid="64" grpId="0" animBg="1"/>
      <p:bldP spid="65" grpId="0"/>
      <p:bldP spid="66" grpId="0" animBg="1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264677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392</Words>
  <Application>Microsoft Office PowerPoint</Application>
  <PresentationFormat>Widescreen</PresentationFormat>
  <Paragraphs>134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等线</vt:lpstr>
      <vt:lpstr>等线 Light</vt:lpstr>
      <vt:lpstr>HP001 4 hàng</vt:lpstr>
      <vt:lpstr>HP001 4H</vt:lpstr>
      <vt:lpstr>iCiel Soup of Justice</vt:lpstr>
      <vt:lpstr>Times New Roman</vt:lpstr>
      <vt:lpstr>UTM Avo</vt:lpstr>
      <vt:lpstr>UTM Cookies</vt:lpstr>
      <vt:lpstr>字魂105号-简雅黑</vt:lpstr>
      <vt:lpstr>字魂20号-石头体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74</cp:revision>
  <dcterms:created xsi:type="dcterms:W3CDTF">2021-06-02T01:34:28Z</dcterms:created>
  <dcterms:modified xsi:type="dcterms:W3CDTF">2021-12-16T15:56:40Z</dcterms:modified>
</cp:coreProperties>
</file>