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260" r:id="rId3"/>
    <p:sldId id="277" r:id="rId4"/>
    <p:sldId id="270" r:id="rId5"/>
    <p:sldId id="271" r:id="rId6"/>
    <p:sldId id="278" r:id="rId7"/>
    <p:sldId id="272" r:id="rId8"/>
    <p:sldId id="273" r:id="rId9"/>
    <p:sldId id="279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2C4D-71A7-41CA-A3AB-87D2260E5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E49FF-88C6-49E7-92E3-FFE4B5F851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7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81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813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6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68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08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50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39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6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395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18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80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637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710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9984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0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258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3499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779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6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380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32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256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441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1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785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525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681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574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811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2C4D-71A7-41CA-A3AB-87D2260E5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E49FF-88C6-49E7-92E3-FFE4B5F851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28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F2C4D-71A7-41CA-A3AB-87D2260E5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E49FF-88C6-49E7-92E3-FFE4B5F851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018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733" r:id="rId19"/>
    <p:sldLayoutId id="214748373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1741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27682" y="223582"/>
            <a:ext cx="2700672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53332"/>
            <a:ext cx="12192000" cy="7356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7327"/>
            <a:ext cx="1199150" cy="14130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6" y="1645871"/>
            <a:ext cx="1293517" cy="95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9" y="-156874"/>
            <a:ext cx="1327150" cy="12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842"/>
            <a:ext cx="2667636" cy="59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1271"/>
            <a:ext cx="9362505" cy="71068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635" y="424765"/>
            <a:ext cx="8254156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1652" y="1663977"/>
            <a:ext cx="5088637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phút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452" y="1045520"/>
            <a:ext cx="2667636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53332"/>
            <a:ext cx="12192000" cy="7356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7327"/>
            <a:ext cx="1199150" cy="14130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6" y="1645871"/>
            <a:ext cx="1293517" cy="95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9" y="-156874"/>
            <a:ext cx="1327150" cy="12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842"/>
            <a:ext cx="2667636" cy="59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1271"/>
            <a:ext cx="9362505" cy="71068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635" y="424765"/>
            <a:ext cx="8254156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16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1652" y="1663977"/>
            <a:ext cx="5088637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phút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7336" y="2262704"/>
            <a:ext cx="2038170" cy="6694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Ghi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nhớ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0312" y="2844580"/>
            <a:ext cx="4992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24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giờ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452" y="1045520"/>
            <a:ext cx="2667636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0312" y="3460802"/>
            <a:ext cx="4992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giờ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60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phút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6069" y="4086246"/>
            <a:ext cx="8411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- 24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giờ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12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giờ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7335" y="4706594"/>
            <a:ext cx="88201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đêm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hôm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12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đêm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hôm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50" y="623497"/>
            <a:ext cx="6805000" cy="4736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1815" y="1525564"/>
            <a:ext cx="327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Hay 13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 (12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  + 1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978" y="2325544"/>
            <a:ext cx="327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Hay 14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 (12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  + 2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2978" y="3241170"/>
            <a:ext cx="327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Hay 15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 (12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  + 3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3364" y="4287133"/>
            <a:ext cx="327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Hay 16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 (12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  + 4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7703" y="4938752"/>
            <a:ext cx="327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Hay 17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 (12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  + 5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8022" y="5263469"/>
            <a:ext cx="327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Hay 18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 (12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  + 6 </a:t>
            </a:r>
            <a:r>
              <a:rPr lang="en-US" sz="1200" b="1" dirty="0" err="1" smtClean="0">
                <a:solidFill>
                  <a:srgbClr val="00B050"/>
                </a:solidFill>
              </a:rPr>
              <a:t>giờ</a:t>
            </a:r>
            <a:r>
              <a:rPr lang="en-US" sz="1200" b="1" dirty="0" smtClean="0">
                <a:solidFill>
                  <a:srgbClr val="00B050"/>
                </a:solidFill>
              </a:rPr>
              <a:t>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0440" y="1049642"/>
            <a:ext cx="327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Hay 24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 (12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  + 12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9011" y="1589478"/>
            <a:ext cx="327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Hay 23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 (12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  + 11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878" y="2248248"/>
            <a:ext cx="327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Hay 22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 (12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  + 10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3253" y="3200310"/>
            <a:ext cx="327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Hay 21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 (12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  + 9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8148" y="4279982"/>
            <a:ext cx="327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Hay 20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 (12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  + 8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8038" y="4938752"/>
            <a:ext cx="327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Hay 19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 (12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  + 7 </a:t>
            </a:r>
            <a:r>
              <a:rPr lang="en-US" sz="1200" b="1" dirty="0" err="1" smtClean="0">
                <a:solidFill>
                  <a:srgbClr val="FF0000"/>
                </a:solidFill>
              </a:rPr>
              <a:t>giờ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8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580</Words>
  <Application>Microsoft Office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HP001 4 hàng</vt:lpstr>
      <vt:lpstr>HP001 4H</vt:lpstr>
      <vt:lpstr>Times New Roman</vt:lpstr>
      <vt:lpstr>UTM Avo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69</cp:revision>
  <dcterms:created xsi:type="dcterms:W3CDTF">2021-06-02T01:34:28Z</dcterms:created>
  <dcterms:modified xsi:type="dcterms:W3CDTF">2021-12-15T16:24:49Z</dcterms:modified>
</cp:coreProperties>
</file>