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08" r:id="rId4"/>
    <p:sldId id="309" r:id="rId5"/>
    <p:sldId id="310" r:id="rId6"/>
    <p:sldId id="311" r:id="rId7"/>
    <p:sldId id="313" r:id="rId8"/>
    <p:sldId id="312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07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24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99463" y="223582"/>
            <a:ext cx="2727832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18858"/>
          <a:stretch/>
        </p:blipFill>
        <p:spPr bwMode="auto">
          <a:xfrm>
            <a:off x="2138557" y="378693"/>
            <a:ext cx="7691863" cy="579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809636" y="625581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fr-FR" sz="2667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fr-FR" sz="2667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10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12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2021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241565" y="1132585"/>
            <a:ext cx="529019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1340" y="1677335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917" y="2023961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4" y="-10638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37162" y="1619583"/>
            <a:ext cx="668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trang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 104, 105)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</a:t>
            </a:r>
            <a:r>
              <a:rPr lang="en-US" sz="2800" dirty="0" err="1" smtClean="0"/>
              <a:t>ọc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cỏ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2 </a:t>
            </a:r>
            <a:r>
              <a:rPr lang="en-US" sz="2800" dirty="0" err="1" smtClean="0"/>
              <a:t>đoan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05165"/>
            <a:chOff x="857087" y="446662"/>
            <a:chExt cx="9958959" cy="130516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6cm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3cm</a:t>
              </a:r>
              <a:endParaRPr lang="en-US" sz="2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5496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ABC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9 cm.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MNPQ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12 cm.</a:t>
            </a:r>
            <a:endParaRPr lang="en-US" sz="28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6" y="-54593"/>
            <a:ext cx="12189654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902507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9957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01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499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497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49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661614" y="2836226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9180" y="3271602"/>
            <a:ext cx="36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1, 2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3,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5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sgk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i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4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5185" y="328242"/>
            <a:ext cx="3701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7360" y="934329"/>
            <a:ext cx="3701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5185" y="919986"/>
            <a:ext cx="3701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a).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98728" y="1525526"/>
            <a:ext cx="6898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khúc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1080" y="2167886"/>
            <a:ext cx="5473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3 + 6 = 9 (cm)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5069" y="2785553"/>
            <a:ext cx="5473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: 9 cm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84792" y="3409381"/>
            <a:ext cx="3701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42617" y="3395038"/>
            <a:ext cx="3701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26160" y="4000578"/>
            <a:ext cx="6898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khúc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9713" y="4642938"/>
            <a:ext cx="6092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+ 4 + 4  = 12 (cm)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2501" y="5260605"/>
            <a:ext cx="5473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: 12 cm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3cm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&lt;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386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HP001</vt:lpstr>
      <vt:lpstr>HP001 4 hàng</vt:lpstr>
      <vt:lpstr>HP001 4H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86</cp:revision>
  <dcterms:created xsi:type="dcterms:W3CDTF">2021-06-02T01:34:28Z</dcterms:created>
  <dcterms:modified xsi:type="dcterms:W3CDTF">2021-12-09T15:51:37Z</dcterms:modified>
</cp:coreProperties>
</file>