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sldIdLst>
    <p:sldId id="282" r:id="rId3"/>
    <p:sldId id="291" r:id="rId4"/>
    <p:sldId id="284" r:id="rId5"/>
    <p:sldId id="288" r:id="rId6"/>
    <p:sldId id="292" r:id="rId7"/>
    <p:sldId id="289" r:id="rId8"/>
    <p:sldId id="293" r:id="rId9"/>
    <p:sldId id="29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>
        <p:scale>
          <a:sx n="50" d="100"/>
          <a:sy n="50" d="100"/>
        </p:scale>
        <p:origin x="336" y="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12/6/2021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01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69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516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40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08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1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47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15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444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245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355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03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40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710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61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6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587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66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4096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762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97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963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92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519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291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90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996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12/6/2021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33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2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6627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microsoft.com/office/2007/relationships/hdphoto" Target="../media/hdphoto3.wdp"/><Relationship Id="rId18" Type="http://schemas.openxmlformats.org/officeDocument/2006/relationships/image" Target="../media/image23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0.png"/><Relationship Id="rId17" Type="http://schemas.microsoft.com/office/2007/relationships/hdphoto" Target="../media/hdphoto5.wdp"/><Relationship Id="rId2" Type="http://schemas.openxmlformats.org/officeDocument/2006/relationships/image" Target="../media/image11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g"/><Relationship Id="rId11" Type="http://schemas.microsoft.com/office/2007/relationships/hdphoto" Target="../media/hdphoto2.wdp"/><Relationship Id="rId5" Type="http://schemas.openxmlformats.org/officeDocument/2006/relationships/image" Target="../media/image14.jpg"/><Relationship Id="rId15" Type="http://schemas.microsoft.com/office/2007/relationships/hdphoto" Target="../media/hdphoto4.wdp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37776" y="185162"/>
            <a:ext cx="2690578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ĐIỂM, ĐOẠN THẲNG, ĐƯỜNG THẲNG, ĐƯỜNG CONG, 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3835195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3"/>
          <a:stretch/>
        </p:blipFill>
        <p:spPr>
          <a:xfrm>
            <a:off x="1686910" y="1002743"/>
            <a:ext cx="10505089" cy="51420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2239248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2380351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880193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59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607" y="59258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3161" y="59047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51715" y="59310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45998" y="1302730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7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27913" y="194010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23326" y="2526639"/>
            <a:ext cx="1077310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itchFamily="34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7030A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itchFamily="34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7030A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itchFamily="34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7030A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98,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99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iểm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6" y="-54593"/>
            <a:ext cx="12189654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902507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1" y="9957"/>
            <a:ext cx="10505089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5014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607" y="4993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3161" y="49720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51715" y="4998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990505" y="2927503"/>
            <a:ext cx="366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60876" y="3297869"/>
            <a:ext cx="366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3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sgk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1, 2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53880" y="325268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1079" y="218093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5795" y="96263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2378" y="1557060"/>
            <a:ext cx="10773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98, 99)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7915" y="2781421"/>
            <a:ext cx="9940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7915" y="3407299"/>
            <a:ext cx="9940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4346" y="3379780"/>
            <a:ext cx="4404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85259" y="2756302"/>
            <a:ext cx="9940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C, D, H, G.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MN, MP , NP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6" y="-54593"/>
            <a:ext cx="12189654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902507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1" y="9957"/>
            <a:ext cx="10505089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5014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607" y="4993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3161" y="49720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51715" y="4998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990505" y="2927503"/>
            <a:ext cx="366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60876" y="3297869"/>
            <a:ext cx="366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3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sgk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1, 2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53880" y="325268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1079" y="218093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5795" y="96263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2378" y="1557060"/>
            <a:ext cx="10773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98, 99)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7915" y="2781421"/>
            <a:ext cx="9940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7915" y="3407299"/>
            <a:ext cx="9940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3286" y="402995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14891" y="4655836"/>
            <a:ext cx="907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10123" y="5256327"/>
            <a:ext cx="687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4346" y="3379780"/>
            <a:ext cx="4404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85259" y="2756302"/>
            <a:ext cx="9940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C, D, H, G.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4636" y="4628317"/>
            <a:ext cx="9940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MN,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MP, NP.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80657" y="5235136"/>
            <a:ext cx="9940901" cy="650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AB, BC, CD.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9cm</a:t>
            </a:r>
            <a:endParaRPr lang="en-US" sz="2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370</Words>
  <Application>Microsoft Office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等线</vt:lpstr>
      <vt:lpstr>HP001 4 hàng</vt:lpstr>
      <vt:lpstr>HP001 4H</vt:lpstr>
      <vt:lpstr>HP001 5 hàng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72</cp:revision>
  <dcterms:created xsi:type="dcterms:W3CDTF">2021-06-02T01:34:28Z</dcterms:created>
  <dcterms:modified xsi:type="dcterms:W3CDTF">2021-12-06T11:39:31Z</dcterms:modified>
</cp:coreProperties>
</file>