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6" r:id="rId2"/>
    <p:sldMasterId id="2147483688" r:id="rId3"/>
    <p:sldMasterId id="2147483700" r:id="rId4"/>
  </p:sldMasterIdLst>
  <p:notesMasterIdLst>
    <p:notesMasterId r:id="rId17"/>
  </p:notesMasterIdLst>
  <p:sldIdLst>
    <p:sldId id="288" r:id="rId5"/>
    <p:sldId id="287" r:id="rId6"/>
    <p:sldId id="289" r:id="rId7"/>
    <p:sldId id="30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9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3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9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8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85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41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6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35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7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9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8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9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3" r:id="rId3"/>
    <p:sldLayoutId id="2147483715" r:id="rId4"/>
    <p:sldLayoutId id="2147483713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722" r:id="rId16"/>
    <p:sldLayoutId id="2147483714" r:id="rId17"/>
    <p:sldLayoutId id="2147483712" r:id="rId18"/>
    <p:sldLayoutId id="214748367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8" r:id="rId3"/>
    <p:sldLayoutId id="2147483727" r:id="rId4"/>
    <p:sldLayoutId id="2147483726" r:id="rId5"/>
    <p:sldLayoutId id="2147483725" r:id="rId6"/>
    <p:sldLayoutId id="2147483724" r:id="rId7"/>
    <p:sldLayoutId id="2147483721" r:id="rId8"/>
    <p:sldLayoutId id="2147483720" r:id="rId9"/>
    <p:sldLayoutId id="2147483719" r:id="rId10"/>
    <p:sldLayoutId id="2147483718" r:id="rId11"/>
    <p:sldLayoutId id="2147483717" r:id="rId12"/>
    <p:sldLayoutId id="2147483716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19.GIF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40CBE81-4F19-4AD9-A3E6-B3ED07703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Chọn kể 1-2 đoạn của câu chuyện theo tranh</a:t>
            </a:r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325" y="1450340"/>
            <a:ext cx="7377430" cy="472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5080" y="2141220"/>
            <a:ext cx="8952230" cy="161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4527D-1D7A-4C10-BF32-508A5AC4B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5325" y="131445"/>
            <a:ext cx="8634095" cy="349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325" y="3115310"/>
            <a:ext cx="8672195" cy="392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NG MÌNH LÀ BẠN KỂ CHUYỆN LỚP 2 SÁCH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4747" cy="6858000"/>
          </a:xfrm>
        </p:spPr>
      </p:pic>
    </p:spTree>
    <p:extLst>
      <p:ext uri="{BB962C8B-B14F-4D97-AF65-F5344CB8AC3E}">
        <p14:creationId xmlns:p14="http://schemas.microsoft.com/office/powerpoint/2010/main" val="10153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5428025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159</Words>
  <Application>Microsoft Office PowerPoint</Application>
  <PresentationFormat>Widescreen</PresentationFormat>
  <Paragraphs>16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27</cp:revision>
  <dcterms:created xsi:type="dcterms:W3CDTF">2021-05-27T05:02:00Z</dcterms:created>
  <dcterms:modified xsi:type="dcterms:W3CDTF">2021-11-22T14:34:48Z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