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7" r:id="rId5"/>
    <p:sldId id="268" r:id="rId6"/>
    <p:sldId id="276" r:id="rId7"/>
    <p:sldId id="279" r:id="rId8"/>
    <p:sldId id="28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09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88197" y="106016"/>
            <a:ext cx="269646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3835195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3"/>
          <a:stretch/>
        </p:blipFill>
        <p:spPr>
          <a:xfrm>
            <a:off x="1686910" y="1002743"/>
            <a:ext cx="10505089" cy="51420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2239248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2380351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880193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9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5925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5904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5931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5998" y="1302730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23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7913" y="194010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5443" y="2540471"/>
            <a:ext cx="9345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(tr84,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85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3835195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3"/>
          <a:stretch/>
        </p:blipFill>
        <p:spPr>
          <a:xfrm>
            <a:off x="1686910" y="1002743"/>
            <a:ext cx="10505089" cy="51420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2239248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2380351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880193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9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0366" y="316596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5048" y="378082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3082" y="4208456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Arial"/>
              </a:rPr>
              <a:t>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3390" y="4399165"/>
            <a:ext cx="1179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71662" y="500818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4607" y="5925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9356" y="376821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51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7309" y="4204028"/>
            <a:ext cx="7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Arial"/>
              </a:rPr>
              <a:t>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16791" y="4396785"/>
            <a:ext cx="1576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018864" y="500818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23161" y="5904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7327" y="3791045"/>
            <a:ext cx="1171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63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6812" y="4211911"/>
            <a:ext cx="5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29747" y="4400104"/>
            <a:ext cx="990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079890" y="5008288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51715" y="5931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72077" y="379083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86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83073" y="4282360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Arial"/>
              </a:rPr>
              <a:t>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13518" y="4407523"/>
            <a:ext cx="1182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143852" y="5007644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45998" y="1302730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23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7913" y="194010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5443" y="2540471"/>
            <a:ext cx="9345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(tr84,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85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49383" y="564152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45911" y="3978148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51" y="4345327"/>
            <a:ext cx="203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2, 3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1, 4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5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990505" y="2927503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19282" y="310087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6111" y="279559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92132" y="945765"/>
            <a:ext cx="7085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hồng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cúc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30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92134" y="1563074"/>
            <a:ext cx="8829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cúc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3069" y="2178829"/>
            <a:ext cx="8079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hồng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…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04179" y="3410166"/>
            <a:ext cx="9669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vườn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08941" y="4024964"/>
            <a:ext cx="5167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 = ……(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68698" y="4639533"/>
            <a:ext cx="5167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0876" y="3297869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2, 3</a:t>
            </a:r>
            <a:r>
              <a:rPr lang="en-US" sz="1600" b="1" i="1" noProof="0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i="1" noProof="0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1, 4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4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373</Words>
  <Application>Microsoft Office PowerPoint</Application>
  <PresentationFormat>Widescreen</PresentationFormat>
  <Paragraphs>115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等线</vt:lpstr>
      <vt:lpstr>HP001 4 hàng</vt:lpstr>
      <vt:lpstr>HP001 4H</vt:lpstr>
      <vt:lpstr>HP001 5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57</cp:revision>
  <dcterms:created xsi:type="dcterms:W3CDTF">2021-06-02T01:34:28Z</dcterms:created>
  <dcterms:modified xsi:type="dcterms:W3CDTF">2021-11-22T14:40:09Z</dcterms:modified>
</cp:coreProperties>
</file>