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55" r:id="rId3"/>
  </p:sldMasterIdLst>
  <p:notesMasterIdLst>
    <p:notesMasterId r:id="rId12"/>
  </p:notesMasterIdLst>
  <p:sldIdLst>
    <p:sldId id="265" r:id="rId4"/>
    <p:sldId id="276" r:id="rId5"/>
    <p:sldId id="541" r:id="rId6"/>
    <p:sldId id="309" r:id="rId7"/>
    <p:sldId id="310" r:id="rId8"/>
    <p:sldId id="540" r:id="rId9"/>
    <p:sldId id="542" r:id="rId10"/>
    <p:sldId id="275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8233-B52C-492E-A551-3ACA4B8FFCB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B6CA-BE65-4DA3-A6EB-21D1E1231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02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7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9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0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1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05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8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2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14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7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5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26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1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02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4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5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965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923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1" y="1572170"/>
            <a:ext cx="3725449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2513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1" y="1522375"/>
            <a:ext cx="451803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5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52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3529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848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501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131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279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3717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74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2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022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93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874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303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497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8013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292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72433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843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031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1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573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9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766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1" y="1522375"/>
            <a:ext cx="451803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989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1" y="1503377"/>
            <a:ext cx="472820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1847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6240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275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9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964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1" y="1522375"/>
            <a:ext cx="451803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263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06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59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3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12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9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0360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1" y="1522375"/>
            <a:ext cx="451803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97231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5"/>
            <a:ext cx="448488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5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0039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38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9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018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1" y="1522375"/>
            <a:ext cx="451803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0880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93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2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8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9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42" Type="http://schemas.openxmlformats.org/officeDocument/2006/relationships/slideLayout" Target="../slideLayouts/slideLayout69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68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67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6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53" r:id="rId3"/>
    <p:sldLayoutId id="2147483749" r:id="rId4"/>
    <p:sldLayoutId id="2147483748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0" y="649287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1078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  <p:sldLayoutId id="2147483794" r:id="rId39"/>
    <p:sldLayoutId id="2147483795" r:id="rId40"/>
    <p:sldLayoutId id="2147483796" r:id="rId41"/>
    <p:sldLayoutId id="2147483797" r:id="rId4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20.png"/><Relationship Id="rId26" Type="http://schemas.microsoft.com/office/2007/relationships/hdphoto" Target="../media/hdphoto10.wdp"/><Relationship Id="rId3" Type="http://schemas.openxmlformats.org/officeDocument/2006/relationships/image" Target="../media/image11.png"/><Relationship Id="rId21" Type="http://schemas.microsoft.com/office/2007/relationships/hdphoto" Target="../media/hdphoto8.wdp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19.gif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microsoft.com/office/2007/relationships/hdphoto" Target="../media/hdphoto6.wdp"/><Relationship Id="rId20" Type="http://schemas.openxmlformats.org/officeDocument/2006/relationships/image" Target="../media/image21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microsoft.com/office/2007/relationships/hdphoto" Target="../media/hdphoto9.wdp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23" Type="http://schemas.openxmlformats.org/officeDocument/2006/relationships/image" Target="../media/image23.png"/><Relationship Id="rId28" Type="http://schemas.microsoft.com/office/2007/relationships/hdphoto" Target="../media/hdphoto11.wdp"/><Relationship Id="rId10" Type="http://schemas.openxmlformats.org/officeDocument/2006/relationships/image" Target="../media/image15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4.gif"/><Relationship Id="rId14" Type="http://schemas.openxmlformats.org/officeDocument/2006/relationships/image" Target="../media/image17.gif"/><Relationship Id="rId22" Type="http://schemas.openxmlformats.org/officeDocument/2006/relationships/image" Target="../media/image22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209799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5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5B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00" y="178394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00399" y="2971800"/>
            <a:ext cx="8413845" cy="12954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56817" y="2822928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74941" y="3081159"/>
            <a:ext cx="6875154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7650" y="2933054"/>
            <a:ext cx="990600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799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1DC0628-0B70-486E-B68D-FADCE7A5FF6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r="18858"/>
          <a:stretch/>
        </p:blipFill>
        <p:spPr bwMode="auto">
          <a:xfrm>
            <a:off x="2958209" y="517710"/>
            <a:ext cx="7044351" cy="5615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1916402" y="794803"/>
            <a:ext cx="784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39" marR="0" lvl="0" indent="0" algn="l" defTabSz="5143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14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10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3600126" y="1257750"/>
            <a:ext cx="681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39" marR="0" lvl="0" indent="0" algn="l" defTabSz="5143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Luyện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từ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và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câu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2978106" y="1754318"/>
            <a:ext cx="681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39" marR="0" lvl="0" indent="0" algn="l" defTabSz="5143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Từ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ngữ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chỉ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sự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vật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,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đặc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điểm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89983" y="2048189"/>
            <a:ext cx="899363" cy="142397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2674" y="2194363"/>
            <a:ext cx="1213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Tiếng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Việt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78" y="517710"/>
            <a:ext cx="995363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3516648" y="2241397"/>
            <a:ext cx="681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39" marR="0" lvl="0" indent="0" algn="l" defTabSz="5143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Câu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nêu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đặc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điểm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3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663018F5-09B4-403A-B87C-313156D9B57F}"/>
              </a:ext>
            </a:extLst>
          </p:cNvPr>
          <p:cNvSpPr/>
          <p:nvPr/>
        </p:nvSpPr>
        <p:spPr>
          <a:xfrm>
            <a:off x="154851" y="88672"/>
            <a:ext cx="703961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27B2C2F-E350-433B-85C6-EE4B1C411CF2}"/>
              </a:ext>
            </a:extLst>
          </p:cNvPr>
          <p:cNvSpPr txBox="1">
            <a:spLocks/>
          </p:cNvSpPr>
          <p:nvPr/>
        </p:nvSpPr>
        <p:spPr>
          <a:xfrm>
            <a:off x="699975" y="814640"/>
            <a:ext cx="7311911" cy="2562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đêm,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 em đi ngủ, nhắc em học bài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chậm bước khoan thai,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chạy những bước dài thật nhanh 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Là cái gì?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B28FC-4B0E-4B22-85F6-362C5512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450" y="619785"/>
            <a:ext cx="2607635" cy="247233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35754A-3D57-4D77-BFE5-B66A5A9CBCD4}"/>
              </a:ext>
            </a:extLst>
          </p:cNvPr>
          <p:cNvSpPr txBox="1">
            <a:spLocks/>
          </p:cNvSpPr>
          <p:nvPr/>
        </p:nvSpPr>
        <p:spPr>
          <a:xfrm>
            <a:off x="699974" y="3420918"/>
            <a:ext cx="6859773" cy="1174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CB01D7-AC14-482E-B326-CBC6F0063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155" y="3147090"/>
            <a:ext cx="2043112" cy="154305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0FE991E-86E1-4351-BDDC-80D79A3D166F}"/>
              </a:ext>
            </a:extLst>
          </p:cNvPr>
          <p:cNvSpPr txBox="1">
            <a:spLocks/>
          </p:cNvSpPr>
          <p:nvPr/>
        </p:nvSpPr>
        <p:spPr>
          <a:xfrm>
            <a:off x="699975" y="4579944"/>
            <a:ext cx="3784939" cy="199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giầy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E42E7-BD27-4BEC-B959-4A0399E53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818" y="5261447"/>
            <a:ext cx="1550151" cy="112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1A152BEB-2DFD-4991-9721-37227ABA51D7}"/>
              </a:ext>
            </a:extLst>
          </p:cNvPr>
          <p:cNvSpPr/>
          <p:nvPr/>
        </p:nvSpPr>
        <p:spPr>
          <a:xfrm>
            <a:off x="154850" y="47942"/>
            <a:ext cx="9542870" cy="72027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C170F6E-2761-40A4-BC2D-14983C193C95}"/>
              </a:ext>
            </a:extLst>
          </p:cNvPr>
          <p:cNvSpPr txBox="1">
            <a:spLocks/>
          </p:cNvSpPr>
          <p:nvPr/>
        </p:nvSpPr>
        <p:spPr>
          <a:xfrm>
            <a:off x="699975" y="90630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đêm,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 em đi ngủ, nhắc em học 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chậm bước khoan thai,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chạy những bước dài thật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B12C5-EA99-449B-823D-B47518C3C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674" y="781944"/>
            <a:ext cx="2607635" cy="247233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FE0310-AF97-4AA2-9E5D-53ACA394A896}"/>
              </a:ext>
            </a:extLst>
          </p:cNvPr>
          <p:cNvSpPr txBox="1">
            <a:spLocks/>
          </p:cNvSpPr>
          <p:nvPr/>
        </p:nvSpPr>
        <p:spPr>
          <a:xfrm>
            <a:off x="476693" y="34689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3B3F3F-1674-4676-9532-562C57159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834" y="3356244"/>
            <a:ext cx="2043112" cy="154305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0092F81-D53A-4E6C-8E0C-CB83F3C98223}"/>
              </a:ext>
            </a:extLst>
          </p:cNvPr>
          <p:cNvSpPr txBox="1">
            <a:spLocks/>
          </p:cNvSpPr>
          <p:nvPr/>
        </p:nvSpPr>
        <p:spPr>
          <a:xfrm>
            <a:off x="699975" y="46090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giầy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1D8B1-5AF1-47EF-98B0-6A8AAA640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010" y="5247113"/>
            <a:ext cx="1550151" cy="11240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588600-95EB-4063-9121-9803F44E8A36}"/>
              </a:ext>
            </a:extLst>
          </p:cNvPr>
          <p:cNvCxnSpPr/>
          <p:nvPr/>
        </p:nvCxnSpPr>
        <p:spPr>
          <a:xfrm>
            <a:off x="2302787" y="2487273"/>
            <a:ext cx="76554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B3C12E-E4BA-4FAB-8F7D-7B3D19313D39}"/>
              </a:ext>
            </a:extLst>
          </p:cNvPr>
          <p:cNvCxnSpPr>
            <a:cxnSpLocks/>
          </p:cNvCxnSpPr>
          <p:nvPr/>
        </p:nvCxnSpPr>
        <p:spPr>
          <a:xfrm>
            <a:off x="5090010" y="3008269"/>
            <a:ext cx="691116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D295E5-4B95-47AA-BDA1-34FCDC3AA4D6}"/>
              </a:ext>
            </a:extLst>
          </p:cNvPr>
          <p:cNvCxnSpPr>
            <a:cxnSpLocks/>
          </p:cNvCxnSpPr>
          <p:nvPr/>
        </p:nvCxnSpPr>
        <p:spPr>
          <a:xfrm>
            <a:off x="1828799" y="3948597"/>
            <a:ext cx="648586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EE72F7-7F45-440B-B914-89518C83C5D6}"/>
              </a:ext>
            </a:extLst>
          </p:cNvPr>
          <p:cNvCxnSpPr/>
          <p:nvPr/>
        </p:nvCxnSpPr>
        <p:spPr>
          <a:xfrm>
            <a:off x="1281689" y="4507086"/>
            <a:ext cx="76554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C642BD-F817-4DA8-8600-B96E36EC981D}"/>
              </a:ext>
            </a:extLst>
          </p:cNvPr>
          <p:cNvCxnSpPr/>
          <p:nvPr/>
        </p:nvCxnSpPr>
        <p:spPr>
          <a:xfrm>
            <a:off x="1111381" y="5080871"/>
            <a:ext cx="76554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4B07B1-7BED-4D75-BC27-8C7BB65A14EC}"/>
              </a:ext>
            </a:extLst>
          </p:cNvPr>
          <p:cNvCxnSpPr/>
          <p:nvPr/>
        </p:nvCxnSpPr>
        <p:spPr>
          <a:xfrm>
            <a:off x="1181235" y="5623131"/>
            <a:ext cx="76554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81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9081A39-1D87-4C37-B8F4-B9ACCD8FE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1219199"/>
            <a:ext cx="12169875" cy="50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1DC0628-0B70-486E-B68D-FADCE7A5FF6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r="18858"/>
          <a:stretch/>
        </p:blipFill>
        <p:spPr bwMode="auto">
          <a:xfrm>
            <a:off x="2958209" y="517710"/>
            <a:ext cx="7044351" cy="5615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1896738" y="794803"/>
            <a:ext cx="784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39" marR="0" lvl="0" indent="0" algn="l" defTabSz="5143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14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10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3600126" y="1257750"/>
            <a:ext cx="681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39" marR="0" lvl="0" indent="0" algn="l" defTabSz="5143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Luyện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từ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và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câu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2978106" y="1754318"/>
            <a:ext cx="681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39" marR="0" lvl="0" indent="0" algn="l" defTabSz="5143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Từ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ngữ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chỉ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sự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vật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,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đặc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điểm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89983" y="2048189"/>
            <a:ext cx="899363" cy="142397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2674" y="2194363"/>
            <a:ext cx="1213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Tiếng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Việt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78" y="517710"/>
            <a:ext cx="995363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3516648" y="2241397"/>
            <a:ext cx="681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39" marR="0" lvl="0" indent="0" algn="l" defTabSz="5143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Câu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nêu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đặc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điểm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1439666" y="2732742"/>
            <a:ext cx="681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39" marR="0" lvl="0" indent="0" algn="l" defTabSz="5143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3: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5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53" y="93353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867754" y="439557"/>
            <a:ext cx="6700314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54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5400" b="1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5400" b="1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5400" b="1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r>
              <a:rPr lang="en-US" sz="5400" b="1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2177133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268</Words>
  <Application>Microsoft Office PowerPoint</Application>
  <PresentationFormat>Widescreen</PresentationFormat>
  <Paragraphs>45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HP001 4 hàng</vt:lpstr>
      <vt:lpstr>HP001 4H</vt:lpstr>
      <vt:lpstr>Times New Roman</vt:lpstr>
      <vt:lpstr>UTM Cookies</vt:lpstr>
      <vt:lpstr>2_Office Theme</vt:lpstr>
      <vt:lpstr>5_Office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Ôn và khởi động nào!</dc:title>
  <dc:creator>tran thao</dc:creator>
  <cp:lastModifiedBy>Admin</cp:lastModifiedBy>
  <cp:revision>27</cp:revision>
  <dcterms:created xsi:type="dcterms:W3CDTF">2021-05-23T13:34:17Z</dcterms:created>
  <dcterms:modified xsi:type="dcterms:W3CDTF">2021-10-13T18:18:06Z</dcterms:modified>
</cp:coreProperties>
</file>