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299" r:id="rId3"/>
    <p:sldId id="315" r:id="rId4"/>
    <p:sldId id="302" r:id="rId5"/>
    <p:sldId id="320" r:id="rId6"/>
    <p:sldId id="310" r:id="rId7"/>
    <p:sldId id="288" r:id="rId8"/>
    <p:sldId id="316" r:id="rId9"/>
    <p:sldId id="514" r:id="rId10"/>
    <p:sldId id="515" r:id="rId11"/>
    <p:sldId id="317" r:id="rId12"/>
    <p:sldId id="282" r:id="rId13"/>
    <p:sldId id="312" r:id="rId14"/>
    <p:sldId id="292" r:id="rId15"/>
    <p:sldId id="304" r:id="rId16"/>
    <p:sldId id="313" r:id="rId17"/>
    <p:sldId id="318" r:id="rId18"/>
    <p:sldId id="256" r:id="rId19"/>
    <p:sldId id="268" r:id="rId20"/>
    <p:sldId id="296" r:id="rId21"/>
    <p:sldId id="314" r:id="rId22"/>
    <p:sldId id="286" r:id="rId23"/>
    <p:sldId id="30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EC27A"/>
    <a:srgbClr val="F7E9D9"/>
    <a:srgbClr val="B9EBFD"/>
    <a:srgbClr val="99B9C5"/>
    <a:srgbClr val="7DE3FF"/>
    <a:srgbClr val="D0F2FE"/>
    <a:srgbClr val="00CCFF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8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22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5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6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98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9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00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1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27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57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52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50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941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3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460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80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80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6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69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7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0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88" r:id="rId3"/>
    <p:sldLayoutId id="2147483675" r:id="rId4"/>
    <p:sldLayoutId id="2147483674" r:id="rId5"/>
    <p:sldLayoutId id="2147483650" r:id="rId6"/>
    <p:sldLayoutId id="2147483692" r:id="rId7"/>
    <p:sldLayoutId id="2147483681" r:id="rId8"/>
    <p:sldLayoutId id="2147483680" r:id="rId9"/>
    <p:sldLayoutId id="2147483678" r:id="rId10"/>
    <p:sldLayoutId id="2147483677" r:id="rId11"/>
    <p:sldLayoutId id="2147483676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87" r:id="rId23"/>
    <p:sldLayoutId id="2147483661" r:id="rId24"/>
    <p:sldLayoutId id="2147483690" r:id="rId25"/>
    <p:sldLayoutId id="2147483689" r:id="rId26"/>
    <p:sldLayoutId id="2147483686" r:id="rId27"/>
    <p:sldLayoutId id="2147483685" r:id="rId28"/>
    <p:sldLayoutId id="2147483684" r:id="rId29"/>
    <p:sldLayoutId id="2147483683" r:id="rId30"/>
    <p:sldLayoutId id="214748368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58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jpe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853D1-9E01-4F3A-B65A-E05B2547C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13" l="1250" r="97448">
                        <a14:foregroundMark x1="13490" y1="45977" x2="10781" y2="51445"/>
                        <a14:foregroundMark x1="33438" y1="31992" x2="19844" y2="34414"/>
                        <a14:foregroundMark x1="23802" y1="31719" x2="32500" y2="34961"/>
                        <a14:foregroundMark x1="58125" y1="58516" x2="61354" y2="65313"/>
                        <a14:foregroundMark x1="39219" y1="61484" x2="43750" y2="70352"/>
                        <a14:foregroundMark x1="49010" y1="25156" x2="66823" y2="27500"/>
                        <a14:foregroundMark x1="66615" y1="26406" x2="72083" y2="28281"/>
                        <a14:foregroundMark x1="24531" y1="29102" x2="31615" y2="27070"/>
                        <a14:foregroundMark x1="24167" y1="28555" x2="30885" y2="25977"/>
                        <a14:foregroundMark x1="35781" y1="24492" x2="59375" y2="25039"/>
                        <a14:foregroundMark x1="31823" y1="25039" x2="33073" y2="2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56" y="-1438108"/>
            <a:ext cx="6726983" cy="896931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6C11CE-2651-4EEB-AD8B-7B2EDF87CFFF}"/>
              </a:ext>
            </a:extLst>
          </p:cNvPr>
          <p:cNvSpPr/>
          <p:nvPr/>
        </p:nvSpPr>
        <p:spPr>
          <a:xfrm>
            <a:off x="2322934" y="344038"/>
            <a:ext cx="7754128" cy="803614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Đi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học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vui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sao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803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769" y="267015"/>
            <a:ext cx="810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1069" y="2128363"/>
            <a:ext cx="162857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0313" y="41589"/>
            <a:ext cx="9221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4743" y="277091"/>
            <a:ext cx="810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*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3926" y="2102069"/>
            <a:ext cx="1530221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7" grpId="0"/>
      <p:bldP spid="7" grpId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433508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-345233" y="239994"/>
            <a:ext cx="12764278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9559" y="1058489"/>
            <a:ext cx="7016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206126" y="1655531"/>
            <a:ext cx="5080238" cy="928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7DA4A-5161-486E-A7A8-BE1D0D8CB025}"/>
              </a:ext>
            </a:extLst>
          </p:cNvPr>
          <p:cNvSpPr txBox="1"/>
          <p:nvPr/>
        </p:nvSpPr>
        <p:spPr>
          <a:xfrm>
            <a:off x="2262953" y="2399601"/>
            <a:ext cx="6382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AF305-CF5C-4F5E-828F-0E7C3C05E852}"/>
              </a:ext>
            </a:extLst>
          </p:cNvPr>
          <p:cNvSpPr txBox="1"/>
          <p:nvPr/>
        </p:nvSpPr>
        <p:spPr>
          <a:xfrm>
            <a:off x="2262953" y="3126341"/>
            <a:ext cx="81855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3ACC44E-123C-425D-A579-72E0B693F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-345233" y="239994"/>
            <a:ext cx="12764278" cy="6613535"/>
          </a:xfrm>
          <a:prstGeom prst="rect">
            <a:avLst/>
          </a:prstGeom>
        </p:spPr>
      </p:pic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1989667" y="964484"/>
            <a:ext cx="746760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118328" y="1747266"/>
            <a:ext cx="8016271" cy="26442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Sáng: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Chiều: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50" y="1046637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84" y="-7217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377" y="312862"/>
            <a:ext cx="1108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F7D96E-3A8A-4A5F-A1C2-12DC6FFE8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872571" y="2876119"/>
            <a:ext cx="4764097" cy="412888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625F8D4-A53D-4F18-829A-CC73B7D2D027}"/>
              </a:ext>
            </a:extLst>
          </p:cNvPr>
          <p:cNvSpPr/>
          <p:nvPr/>
        </p:nvSpPr>
        <p:spPr>
          <a:xfrm>
            <a:off x="199053" y="965715"/>
            <a:ext cx="4338734" cy="1558213"/>
          </a:xfrm>
          <a:prstGeom prst="wedgeRoundRectCallout">
            <a:avLst>
              <a:gd name="adj1" fmla="val 63683"/>
              <a:gd name="adj2" fmla="val 9723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khóa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6A0C19-A604-4FA7-9713-42DDD16C2BAE}"/>
              </a:ext>
            </a:extLst>
          </p:cNvPr>
          <p:cNvSpPr/>
          <p:nvPr/>
        </p:nvSpPr>
        <p:spPr>
          <a:xfrm>
            <a:off x="7654213" y="965716"/>
            <a:ext cx="4338734" cy="1558213"/>
          </a:xfrm>
          <a:prstGeom prst="wedgeRoundRectCallout">
            <a:avLst>
              <a:gd name="adj1" fmla="val -47285"/>
              <a:gd name="adj2" fmla="val 8944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dung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9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210942" y="2222857"/>
            <a:ext cx="718457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-529093" y="382903"/>
            <a:ext cx="1325287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510382" y="2980263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335573" y="3253633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931" y="319401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40128" y="-568314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2655" y="829862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81024" y="321681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12395" y="3478002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THỜI KHÓA BIỂU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6C11CE-2651-4EEB-AD8B-7B2EDF87CFFF}"/>
              </a:ext>
            </a:extLst>
          </p:cNvPr>
          <p:cNvSpPr/>
          <p:nvPr/>
        </p:nvSpPr>
        <p:spPr>
          <a:xfrm>
            <a:off x="3093581" y="645163"/>
            <a:ext cx="65630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Đi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học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vui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sao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" b="100000" l="556" r="99444">
                        <a14:foregroundMark x1="23222" y1="41556" x2="31667" y2="41556"/>
                        <a14:foregroundMark x1="29111" y1="39444" x2="31667" y2="41556"/>
                        <a14:foregroundMark x1="26111" y1="39111" x2="22111" y2="43444"/>
                        <a14:foregroundMark x1="10111" y1="60111" x2="6667" y2="65222"/>
                        <a14:foregroundMark x1="12000" y1="60667" x2="16333" y2="60667"/>
                        <a14:foregroundMark x1="7778" y1="61556" x2="6667" y2="64111"/>
                        <a14:foregroundMark x1="45111" y1="63111" x2="54889" y2="63111"/>
                        <a14:foregroundMark x1="53111" y1="65556" x2="55222" y2="65556"/>
                        <a14:foregroundMark x1="58222" y1="42556" x2="69667" y2="38889"/>
                        <a14:foregroundMark x1="65667" y1="40111" x2="65333" y2="42889"/>
                        <a14:foregroundMark x1="69667" y1="42222" x2="76333" y2="43778"/>
                        <a14:foregroundMark x1="34667" y1="43111" x2="41333" y2="45000"/>
                        <a14:foregroundMark x1="18444" y1="63111" x2="25222" y2="66222"/>
                        <a14:foregroundMark x1="18111" y1="66556" x2="24000" y2="66222"/>
                        <a14:foregroundMark x1="57556" y1="64556" x2="64444" y2="67333"/>
                        <a14:foregroundMark x1="79667" y1="61889" x2="89556" y2="63667"/>
                        <a14:foregroundMark x1="79667" y1="62556" x2="79667" y2="65000"/>
                        <a14:foregroundMark x1="91778" y1="67111" x2="98667" y2="67000"/>
                        <a14:foregroundMark x1="81222" y1="76889" x2="82778" y2="77111"/>
                        <a14:foregroundMark x1="87000" y1="76222" x2="88000" y2="77889"/>
                        <a14:foregroundMark x1="53111" y1="75444" x2="53333" y2="81111"/>
                        <a14:foregroundMark x1="47444" y1="76556" x2="47778" y2="80667"/>
                        <a14:foregroundMark x1="31000" y1="54778" x2="31000" y2="57000"/>
                        <a14:foregroundMark x1="25111" y1="54222" x2="25444" y2="57889"/>
                        <a14:foregroundMark x1="14333" y1="76000" x2="15556" y2="80333"/>
                        <a14:foregroundMark x1="8000" y1="76333" x2="9556" y2="8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944965"/>
            <a:ext cx="5015347" cy="501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86">
                        <a14:foregroundMark x1="2442" y1="36980" x2="61512" y2="61796"/>
                        <a14:foregroundMark x1="94419" y1="36000" x2="61047" y2="51918"/>
                        <a14:foregroundMark x1="49419" y1="47184" x2="46512" y2="53959"/>
                        <a14:foregroundMark x1="39186" y1="56327" x2="44070" y2="74694"/>
                        <a14:foregroundMark x1="50814" y1="86286" x2="46977" y2="95429"/>
                        <a14:foregroundMark x1="46977" y1="95429" x2="35349" y2="96408"/>
                        <a14:foregroundMark x1="69186" y1="83184" x2="83721" y2="92735"/>
                        <a14:foregroundMark x1="36279" y1="22449" x2="32907" y2="31265"/>
                        <a14:foregroundMark x1="55233" y1="26449" x2="59070" y2="3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1597" y="3746938"/>
            <a:ext cx="2104156" cy="29972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509819" y="1884218"/>
            <a:ext cx="7564582" cy="1526408"/>
          </a:xfrm>
          <a:prstGeom prst="cloudCallout">
            <a:avLst>
              <a:gd name="adj1" fmla="val -51673"/>
              <a:gd name="adj2" fmla="val 93662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424218" y="3746938"/>
            <a:ext cx="2915861" cy="1155209"/>
          </a:xfrm>
          <a:prstGeom prst="cloudCallout">
            <a:avLst>
              <a:gd name="adj1" fmla="val 57438"/>
              <a:gd name="adj2" fmla="val 559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24097" y="5865047"/>
            <a:ext cx="12216097" cy="992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913685" y="104430"/>
            <a:ext cx="101775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 LỚP 2A</a:t>
            </a:r>
          </a:p>
        </p:txBody>
      </p:sp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799" y="119925"/>
            <a:ext cx="2126827" cy="10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878566"/>
              </p:ext>
            </p:extLst>
          </p:nvPr>
        </p:nvGraphicFramePr>
        <p:xfrm>
          <a:off x="867728" y="1037041"/>
          <a:ext cx="10432446" cy="5335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507">
                  <a:extLst>
                    <a:ext uri="{9D8B030D-6E8A-4147-A177-3AD203B41FA5}">
                      <a16:colId xmlns:a16="http://schemas.microsoft.com/office/drawing/2014/main" val="168327060"/>
                    </a:ext>
                  </a:extLst>
                </a:gridCol>
                <a:gridCol w="944611">
                  <a:extLst>
                    <a:ext uri="{9D8B030D-6E8A-4147-A177-3AD203B41FA5}">
                      <a16:colId xmlns:a16="http://schemas.microsoft.com/office/drawing/2014/main" val="2941775290"/>
                    </a:ext>
                  </a:extLst>
                </a:gridCol>
                <a:gridCol w="1771047">
                  <a:extLst>
                    <a:ext uri="{9D8B030D-6E8A-4147-A177-3AD203B41FA5}">
                      <a16:colId xmlns:a16="http://schemas.microsoft.com/office/drawing/2014/main" val="125165609"/>
                    </a:ext>
                  </a:extLst>
                </a:gridCol>
                <a:gridCol w="1742878">
                  <a:extLst>
                    <a:ext uri="{9D8B030D-6E8A-4147-A177-3AD203B41FA5}">
                      <a16:colId xmlns:a16="http://schemas.microsoft.com/office/drawing/2014/main" val="2541204758"/>
                    </a:ext>
                  </a:extLst>
                </a:gridCol>
                <a:gridCol w="1708900">
                  <a:extLst>
                    <a:ext uri="{9D8B030D-6E8A-4147-A177-3AD203B41FA5}">
                      <a16:colId xmlns:a16="http://schemas.microsoft.com/office/drawing/2014/main" val="1656901343"/>
                    </a:ext>
                  </a:extLst>
                </a:gridCol>
                <a:gridCol w="1527329">
                  <a:extLst>
                    <a:ext uri="{9D8B030D-6E8A-4147-A177-3AD203B41FA5}">
                      <a16:colId xmlns:a16="http://schemas.microsoft.com/office/drawing/2014/main" val="3918948752"/>
                    </a:ext>
                  </a:extLst>
                </a:gridCol>
                <a:gridCol w="1530174">
                  <a:extLst>
                    <a:ext uri="{9D8B030D-6E8A-4147-A177-3AD203B41FA5}">
                      <a16:colId xmlns:a16="http://schemas.microsoft.com/office/drawing/2014/main" val="2038211065"/>
                    </a:ext>
                  </a:extLst>
                </a:gridCol>
              </a:tblGrid>
              <a:tr h="573543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Hai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Năm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73272"/>
                  </a:ext>
                </a:extLst>
              </a:tr>
              <a:tr h="608944">
                <a:tc rowSpan="4"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SÁNG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7D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trải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nghiệm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Toán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435262"/>
                  </a:ext>
                </a:extLst>
              </a:tr>
              <a:tr h="55558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Toán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thuật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502653"/>
                  </a:ext>
                </a:extLst>
              </a:tr>
              <a:tr h="6089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Toán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dục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Thể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Toán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001444"/>
                  </a:ext>
                </a:extLst>
              </a:tr>
              <a:tr h="6089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dục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thể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Toán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9E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475355"/>
                  </a:ext>
                </a:extLst>
              </a:tr>
              <a:tr h="608944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CHIỀU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Đạo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trải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nghiệm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nhiên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Xã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hội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nhạc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26168"/>
                  </a:ext>
                </a:extLst>
              </a:tr>
              <a:tr h="6089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hướng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dẫn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hướng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dẫn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hướng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dẫn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hướng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dẫn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hướng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dẫn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507686"/>
                  </a:ext>
                </a:extLst>
              </a:tr>
              <a:tr h="60894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nhiên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Xã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hội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trải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nghiệm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7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943"/>
                  </a:ext>
                </a:extLst>
              </a:tr>
            </a:tbl>
          </a:graphicData>
        </a:graphic>
      </p:graphicFrame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-116216" y="4942720"/>
            <a:ext cx="1242065" cy="1844650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-36955" y="254879"/>
            <a:ext cx="1818785" cy="1538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493" r="47675" b="29166"/>
          <a:stretch/>
        </p:blipFill>
        <p:spPr>
          <a:xfrm>
            <a:off x="-60091" y="-88250"/>
            <a:ext cx="2571751" cy="1271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45156" l="49063" r="100000">
                        <a14:foregroundMark x1="80781" y1="28594" x2="80156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7" b="55255"/>
          <a:stretch/>
        </p:blipFill>
        <p:spPr>
          <a:xfrm rot="2567839" flipH="1">
            <a:off x="10887939" y="5165356"/>
            <a:ext cx="1716296" cy="16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507" y="603013"/>
            <a:ext cx="1152588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417" t="32778" r="28958" b="15139"/>
          <a:stretch/>
        </p:blipFill>
        <p:spPr>
          <a:xfrm>
            <a:off x="1985961" y="1250611"/>
            <a:ext cx="7896225" cy="507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45252" y="51987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4723" y="428635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12619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07361" y="1668978"/>
            <a:ext cx="5492358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biểu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24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81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797" y="2639215"/>
            <a:ext cx="11203016" cy="15825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2BC73D-5FB8-494C-8BAB-0A0F6BA614D3}"/>
              </a:ext>
            </a:extLst>
          </p:cNvPr>
          <p:cNvCxnSpPr>
            <a:cxnSpLocks/>
          </p:cNvCxnSpPr>
          <p:nvPr/>
        </p:nvCxnSpPr>
        <p:spPr>
          <a:xfrm flipH="1">
            <a:off x="9386596" y="1217818"/>
            <a:ext cx="121297" cy="373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41B79502-D54E-4E8C-A7F4-54AEE8EC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5" y="4399074"/>
            <a:ext cx="527050" cy="21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CB019D-7F5B-4928-A0B5-8F4AC923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4" y="2116391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9C0F505-E746-479D-BA80-34891F8F2951}"/>
              </a:ext>
            </a:extLst>
          </p:cNvPr>
          <p:cNvSpPr/>
          <p:nvPr/>
        </p:nvSpPr>
        <p:spPr>
          <a:xfrm>
            <a:off x="887968" y="454462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580019-6C6A-4013-8549-258C17040B33}"/>
              </a:ext>
            </a:extLst>
          </p:cNvPr>
          <p:cNvSpPr/>
          <p:nvPr/>
        </p:nvSpPr>
        <p:spPr>
          <a:xfrm>
            <a:off x="887968" y="3627468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E7001F-7FE4-4F1C-9DFA-2ABA6B6AF049}"/>
              </a:ext>
            </a:extLst>
          </p:cNvPr>
          <p:cNvSpPr/>
          <p:nvPr/>
        </p:nvSpPr>
        <p:spPr>
          <a:xfrm>
            <a:off x="887968" y="544913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0EB594-6871-4042-A6E4-4048C6B36250}"/>
              </a:ext>
            </a:extLst>
          </p:cNvPr>
          <p:cNvCxnSpPr>
            <a:stCxn id="13" idx="2"/>
          </p:cNvCxnSpPr>
          <p:nvPr/>
        </p:nvCxnSpPr>
        <p:spPr>
          <a:xfrm flipV="1">
            <a:off x="1392869" y="4903081"/>
            <a:ext cx="9449302" cy="802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5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641430" y="2034928"/>
            <a:ext cx="126149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Hai,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1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B93728-E691-45AF-B9AD-D447CE98420A}"/>
              </a:ext>
            </a:extLst>
          </p:cNvPr>
          <p:cNvCxnSpPr>
            <a:cxnSpLocks/>
          </p:cNvCxnSpPr>
          <p:nvPr/>
        </p:nvCxnSpPr>
        <p:spPr>
          <a:xfrm flipH="1">
            <a:off x="6058448" y="2324910"/>
            <a:ext cx="145914" cy="535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4F718F-781B-4C21-B99A-773A8AB5F666}"/>
              </a:ext>
            </a:extLst>
          </p:cNvPr>
          <p:cNvCxnSpPr>
            <a:cxnSpLocks/>
          </p:cNvCxnSpPr>
          <p:nvPr/>
        </p:nvCxnSpPr>
        <p:spPr>
          <a:xfrm flipH="1">
            <a:off x="9852389" y="2324910"/>
            <a:ext cx="145914" cy="535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55C85FF8-2766-472E-8A58-8C2F96742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277704" y="5629645"/>
            <a:ext cx="8396048" cy="946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C3C9E3-A611-4A26-B37E-789024898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" b="100000" l="273" r="4938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641430" y="3238386"/>
            <a:ext cx="4142489" cy="3590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BC952-B39F-4561-B87E-93E10B6BF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5" b="100000" l="5156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6420409" y="3149913"/>
            <a:ext cx="4253343" cy="368623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>
            <a:extLst>
              <a:ext uri="{FF2B5EF4-FFF2-40B4-BE49-F238E27FC236}">
                <a16:creationId xmlns:a16="http://schemas.microsoft.com/office/drawing/2014/main" id="{C69F8B78-0EA9-4068-B609-8846EE91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799" y="119925"/>
            <a:ext cx="2126827" cy="10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5701B8-E665-4CA5-9AA8-07FC382D03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493" r="47675" b="29166"/>
          <a:stretch/>
        </p:blipFill>
        <p:spPr>
          <a:xfrm>
            <a:off x="-60091" y="-88250"/>
            <a:ext cx="2571751" cy="12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2BC73D-5FB8-494C-8BAB-0A0F6BA614D3}"/>
              </a:ext>
            </a:extLst>
          </p:cNvPr>
          <p:cNvCxnSpPr>
            <a:cxnSpLocks/>
          </p:cNvCxnSpPr>
          <p:nvPr/>
        </p:nvCxnSpPr>
        <p:spPr>
          <a:xfrm flipH="1">
            <a:off x="9386596" y="1217818"/>
            <a:ext cx="121297" cy="373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41B79502-D54E-4E8C-A7F4-54AEE8EC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5" y="4399074"/>
            <a:ext cx="527050" cy="21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CB019D-7F5B-4928-A0B5-8F4AC923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4" y="2116391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9C0F505-E746-479D-BA80-34891F8F2951}"/>
              </a:ext>
            </a:extLst>
          </p:cNvPr>
          <p:cNvSpPr/>
          <p:nvPr/>
        </p:nvSpPr>
        <p:spPr>
          <a:xfrm>
            <a:off x="887968" y="454462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580019-6C6A-4013-8549-258C17040B33}"/>
              </a:ext>
            </a:extLst>
          </p:cNvPr>
          <p:cNvSpPr/>
          <p:nvPr/>
        </p:nvSpPr>
        <p:spPr>
          <a:xfrm>
            <a:off x="887968" y="3627468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E7001F-7FE4-4F1C-9DFA-2ABA6B6AF049}"/>
              </a:ext>
            </a:extLst>
          </p:cNvPr>
          <p:cNvSpPr/>
          <p:nvPr/>
        </p:nvSpPr>
        <p:spPr>
          <a:xfrm>
            <a:off x="887968" y="544913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0EB594-6871-4042-A6E4-4048C6B36250}"/>
              </a:ext>
            </a:extLst>
          </p:cNvPr>
          <p:cNvCxnSpPr>
            <a:stCxn id="13" idx="2"/>
          </p:cNvCxnSpPr>
          <p:nvPr/>
        </p:nvCxnSpPr>
        <p:spPr>
          <a:xfrm flipV="1">
            <a:off x="1392869" y="4903081"/>
            <a:ext cx="9449302" cy="802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7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05636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666</Words>
  <Application>Microsoft Office PowerPoint</Application>
  <PresentationFormat>Widescreen</PresentationFormat>
  <Paragraphs>103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微软雅黑</vt:lpstr>
      <vt:lpstr>Arial</vt:lpstr>
      <vt:lpstr>Arial-Rounded</vt:lpstr>
      <vt:lpstr>Calibri</vt:lpstr>
      <vt:lpstr>Calibri Light</vt:lpstr>
      <vt:lpstr>Cooper</vt:lpstr>
      <vt:lpstr>等线</vt:lpstr>
      <vt:lpstr>HP001 4 hàng</vt:lpstr>
      <vt:lpstr>HP001 4H</vt:lpstr>
      <vt:lpstr>iCiel Cadena</vt:lpstr>
      <vt:lpstr>iCiel Crocante</vt:lpstr>
      <vt:lpstr>iCiel Nabila</vt:lpstr>
      <vt:lpstr>r0c0i Linotte</vt:lpstr>
      <vt:lpstr>黑体</vt:lpstr>
      <vt:lpstr>SVN-Gretoon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103</cp:revision>
  <dcterms:created xsi:type="dcterms:W3CDTF">2021-06-17T09:40:01Z</dcterms:created>
  <dcterms:modified xsi:type="dcterms:W3CDTF">2021-10-05T17:09:30Z</dcterms:modified>
</cp:coreProperties>
</file>