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3" r:id="rId2"/>
  </p:sldMasterIdLst>
  <p:sldIdLst>
    <p:sldId id="260" r:id="rId3"/>
    <p:sldId id="310" r:id="rId4"/>
    <p:sldId id="304" r:id="rId5"/>
    <p:sldId id="305" r:id="rId6"/>
    <p:sldId id="313" r:id="rId7"/>
    <p:sldId id="312" r:id="rId8"/>
    <p:sldId id="306" r:id="rId9"/>
    <p:sldId id="311" r:id="rId10"/>
    <p:sldId id="307" r:id="rId11"/>
    <p:sldId id="308" r:id="rId12"/>
    <p:sldId id="315" r:id="rId13"/>
    <p:sldId id="316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FFFFFF"/>
    <a:srgbClr val="FFFF99"/>
    <a:srgbClr val="00B0F0"/>
    <a:srgbClr val="DBEEF4"/>
    <a:srgbClr val="BFD865"/>
    <a:srgbClr val="9DD046"/>
    <a:srgbClr val="A4DFFC"/>
    <a:srgbClr val="8BF18D"/>
    <a:srgbClr val="E3C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98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5619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5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4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169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589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201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286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199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986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9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958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45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610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564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25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838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98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378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955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8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401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88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7409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807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42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80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11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751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14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95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753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173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641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6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64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93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6473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496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0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4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9138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88" r:id="rId35"/>
    <p:sldLayoutId id="2147483789" r:id="rId36"/>
    <p:sldLayoutId id="2147483790" r:id="rId37"/>
    <p:sldLayoutId id="2147483791" r:id="rId38"/>
    <p:sldLayoutId id="2147483792" r:id="rId39"/>
    <p:sldLayoutId id="2147483793" r:id="rId40"/>
    <p:sldLayoutId id="2147483794" r:id="rId41"/>
    <p:sldLayoutId id="2147483795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1656416"/>
            <a:ext cx="6113417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11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(QUA 10) TRONG PHẠM VI 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584653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0B92AAD-7BD6-494C-86CE-3CDF7BF670AE}"/>
              </a:ext>
            </a:extLst>
          </p:cNvPr>
          <p:cNvSpPr/>
          <p:nvPr/>
        </p:nvSpPr>
        <p:spPr>
          <a:xfrm>
            <a:off x="864485" y="63508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DC150-1D37-4155-B450-4F11AD687B2A}"/>
              </a:ext>
            </a:extLst>
          </p:cNvPr>
          <p:cNvSpPr txBox="1"/>
          <p:nvPr/>
        </p:nvSpPr>
        <p:spPr>
          <a:xfrm>
            <a:off x="1387705" y="580450"/>
            <a:ext cx="97629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, </a:t>
            </a: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cháu</a:t>
            </a:r>
            <a:r>
              <a:rPr lang="en-US" sz="2400" dirty="0"/>
              <a:t> 6 </a:t>
            </a:r>
            <a:r>
              <a:rPr lang="en-US" sz="2400" dirty="0" err="1"/>
              <a:t>quả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815CA-E7EE-4F3C-82E9-F8FB6003F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24"/>
          <a:stretch/>
        </p:blipFill>
        <p:spPr>
          <a:xfrm>
            <a:off x="6501406" y="1280886"/>
            <a:ext cx="4888819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FB2AA9-177D-4D27-9E39-0DF7E58BF5F5}"/>
              </a:ext>
            </a:extLst>
          </p:cNvPr>
          <p:cNvSpPr txBox="1"/>
          <p:nvPr/>
        </p:nvSpPr>
        <p:spPr>
          <a:xfrm>
            <a:off x="1815383" y="1280886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14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6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F6A6B-78F8-47DC-9528-3BE4748D5640}"/>
              </a:ext>
            </a:extLst>
          </p:cNvPr>
          <p:cNvSpPr txBox="1"/>
          <p:nvPr/>
        </p:nvSpPr>
        <p:spPr>
          <a:xfrm>
            <a:off x="1387705" y="4037706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14 – 6 = 8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7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DC0628-0B70-486E-B68D-FADCE7A5FF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" r="18858" b="18651"/>
          <a:stretch/>
        </p:blipFill>
        <p:spPr bwMode="auto">
          <a:xfrm>
            <a:off x="2358070" y="1098987"/>
            <a:ext cx="7691863" cy="4664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519917" y="2849796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2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1340" y="1677335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917" y="2023961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4" y="-10638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53225" y="1242916"/>
            <a:ext cx="8140133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14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10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2749" y="1760241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16628" y="2277040"/>
            <a:ext cx="6022962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tập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tr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44, 45)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522168" y="3657930"/>
            <a:ext cx="366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0524" y="3993602"/>
            <a:ext cx="366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Sgk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(S): </a:t>
            </a: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1, 3, 4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(V): </a:t>
            </a: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2, 5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069482" y="3372837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15 – 5 =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083342" y="3867540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15 – 6 =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074106" y="4368284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15 – 7 =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4697748" y="4382773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15 – 10 =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4605385" y="3858782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15 – 9 =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4519268" y="3377935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15 – 8 =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510673" y="4883959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5: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9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DC0628-0B70-486E-B68D-FADCE7A5FF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r="18858"/>
          <a:stretch/>
        </p:blipFill>
        <p:spPr bwMode="auto">
          <a:xfrm>
            <a:off x="2138557" y="378693"/>
            <a:ext cx="7691863" cy="5797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281934" y="1142091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Có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: 14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quả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ổi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291170" y="1642386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Cho: 6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quả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00406" y="2148435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Còn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lại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: ….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quả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ổi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?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1340" y="1677335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917" y="2023961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4" y="-10638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750844" y="2658276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2042950" y="3162821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còn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lại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số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quả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ổi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là: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312983" y="3672662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……….- …….. = ……..(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quả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)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522168" y="3657930"/>
            <a:ext cx="366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0524" y="3993602"/>
            <a:ext cx="366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Sgk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(S): </a:t>
            </a: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1, 3, 4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(V): </a:t>
            </a: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2, 5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803791" y="639015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Tóm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tắt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105209" y="4165685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Đáp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số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: ………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quả</a:t>
            </a:r>
            <a:r>
              <a:rPr kumimoji="0" lang="fr-FR" sz="2667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ổi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3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DC0628-0B70-486E-B68D-FADCE7A5FF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" r="18858" b="10747"/>
          <a:stretch/>
        </p:blipFill>
        <p:spPr bwMode="auto">
          <a:xfrm>
            <a:off x="2461825" y="822034"/>
            <a:ext cx="7691863" cy="5144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132904" y="1068922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14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10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2021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482324" y="1575261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Toán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2369340" y="2075918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Luyện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tập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(tr44, 45) 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1340" y="1677335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340" y="2200342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4" y="-10638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74322BB-0600-437B-AD2A-8DB8C14F80CF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159184" y="2217447"/>
            <a:chExt cx="3536166" cy="2478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27A96A-8D5F-43F3-A04D-2C5C5CAB49A3}"/>
                </a:ext>
              </a:extLst>
            </p:cNvPr>
            <p:cNvGrpSpPr/>
            <p:nvPr/>
          </p:nvGrpSpPr>
          <p:grpSpPr>
            <a:xfrm>
              <a:off x="2159184" y="2217447"/>
              <a:ext cx="3536166" cy="2478125"/>
              <a:chOff x="2296597" y="1542979"/>
              <a:chExt cx="3536166" cy="247812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6EDAD9-420D-466C-A67D-FBE525EF4FF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14 – 5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14 = 10 + 4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5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+ 4 =  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1B1EF38-C9AA-4239-B691-EBCF6796D340}"/>
                  </a:ext>
                </a:extLst>
              </p:cNvPr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895E13A-E82E-4872-BF6B-015829C85F8E}"/>
                </a:ext>
              </a:extLst>
            </p:cNvPr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421E0A-498F-44AF-BD1B-71A085215A85}"/>
                </a:ext>
              </a:extLst>
            </p:cNvPr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2F9CAA-2EB2-46B2-9C52-89CB2229B047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188255" y="2217447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1BB71A-F1CA-439F-A35B-3CB9AD21E4AB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2478125"/>
              <a:chOff x="7382637" y="1542979"/>
              <a:chExt cx="3536166" cy="247812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49E7441-65B8-4003-AD10-5BD67A59AAEA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2478125"/>
                <a:chOff x="2296597" y="1542979"/>
                <a:chExt cx="3536166" cy="247812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5C63F8F-4383-434C-BAFA-2E61EA2F7789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2478125"/>
                </a:xfrm>
                <a:prstGeom prst="roundRect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dirty="0"/>
                    <a:t>b)   </a:t>
                  </a:r>
                  <a:r>
                    <a:rPr lang="en-US" sz="2400" dirty="0" err="1"/>
                    <a:t>Tính</a:t>
                  </a:r>
                  <a:r>
                    <a:rPr lang="en-US" sz="2400" dirty="0"/>
                    <a:t> 15 – 7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 err="1"/>
                    <a:t>Tách</a:t>
                  </a:r>
                  <a:r>
                    <a:rPr lang="en-US" sz="2400" dirty="0"/>
                    <a:t>: 15 = 10 +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10 –         =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      +       =  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EA12149A-3D8F-4415-BA6B-36C49CE2AA35}"/>
                    </a:ext>
                  </a:extLst>
                </p:cNvPr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8676995-5AF3-41B5-9FC5-DD93F487A8D1}"/>
                  </a:ext>
                </a:extLst>
              </p:cNvPr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9BE671C-90A1-42FF-B9F0-354373B303C4}"/>
                  </a:ext>
                </a:extLst>
              </p:cNvPr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184B4F-B62B-45E1-9A0B-03901EE4C873}"/>
                  </a:ext>
                </a:extLst>
              </p:cNvPr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F3D6C67-CE48-4D6D-8F71-D4E59039AD83}"/>
                </a:ext>
              </a:extLst>
            </p:cNvPr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1788C24-51CA-468C-8692-7566AABAB48F}"/>
                </a:ext>
              </a:extLst>
            </p:cNvPr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965366" y="35035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14 – 5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15 – 7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00EFF4-3135-4F61-A369-8E3AC2644F06}"/>
              </a:ext>
            </a:extLst>
          </p:cNvPr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10A3141-DD1E-4CB3-84DD-299A4A2C3797}"/>
              </a:ext>
            </a:extLst>
          </p:cNvPr>
          <p:cNvSpPr/>
          <p:nvPr/>
        </p:nvSpPr>
        <p:spPr>
          <a:xfrm>
            <a:off x="8519919" y="409955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C3BD787-07D7-4BA8-BD01-274AF58637CD}"/>
              </a:ext>
            </a:extLst>
          </p:cNvPr>
          <p:cNvSpPr/>
          <p:nvPr/>
        </p:nvSpPr>
        <p:spPr>
          <a:xfrm>
            <a:off x="9319339" y="4096586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BA9B9E2-4778-48B7-B73F-EF247B4174BF}"/>
              </a:ext>
            </a:extLst>
          </p:cNvPr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4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4292083" y="1763651"/>
            <a:ext cx="2780199" cy="7244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5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4292082" y="3138126"/>
            <a:ext cx="2780199" cy="7244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756635" y="442693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7961668" y="1788650"/>
            <a:ext cx="2780199" cy="7244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8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784398" y="441230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7941363" y="3156810"/>
            <a:ext cx="2780199" cy="7244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9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7987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4292082" y="4512601"/>
            <a:ext cx="2780199" cy="7244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7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756635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7961668" y="4498746"/>
            <a:ext cx="2780199" cy="7244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10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805052" y="443979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6013649" y="1826750"/>
            <a:ext cx="845508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5965480" y="318765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9690199" y="1809008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9674300" y="3210652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5978768" y="456644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9703487" y="456644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717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62A0B709-F3D1-4A7F-A9AC-E6185290B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888723" y="1844419"/>
            <a:ext cx="3136243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7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DC0628-0B70-486E-B68D-FADCE7A5FF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r="18858"/>
          <a:stretch/>
        </p:blipFill>
        <p:spPr bwMode="auto">
          <a:xfrm>
            <a:off x="2138557" y="378693"/>
            <a:ext cx="7691863" cy="5797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00404" y="2129503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2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1340" y="1677335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917" y="2023961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4" y="-10638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33712" y="522623"/>
            <a:ext cx="8140133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năm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14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10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3236" y="1039948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97115" y="1556747"/>
            <a:ext cx="6022962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tập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tr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44, 45)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522168" y="3657930"/>
            <a:ext cx="366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0524" y="3993602"/>
            <a:ext cx="366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Sgk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(S): </a:t>
            </a: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1, 3, 4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(V): </a:t>
            </a: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2, 5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849969" y="2652544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15 – 5 =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863829" y="3147247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15 – 6 =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854593" y="3647991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15 – 7 =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4385872" y="3662480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15 – 10 =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4385872" y="3138489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15 – 9 =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4392119" y="2657642"/>
            <a:ext cx="9086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0" marR="0" lvl="0" indent="0" algn="l" defTabSz="685783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67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</a:t>
            </a:r>
            <a:r>
              <a:rPr kumimoji="0" lang="fr-FR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15 – 8 =</a:t>
            </a:r>
            <a:endParaRPr kumimoji="0" lang="fr-FR" sz="2667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3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23991"/>
              </p:ext>
            </p:extLst>
          </p:nvPr>
        </p:nvGraphicFramePr>
        <p:xfrm>
          <a:off x="7481456" y="701962"/>
          <a:ext cx="3528290" cy="5214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290">
                  <a:extLst>
                    <a:ext uri="{9D8B030D-6E8A-4147-A177-3AD203B41FA5}">
                      <a16:colId xmlns:a16="http://schemas.microsoft.com/office/drawing/2014/main" val="3275069634"/>
                    </a:ext>
                  </a:extLst>
                </a:gridCol>
              </a:tblGrid>
              <a:tr h="9531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 15 – 5 = 10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59179"/>
                  </a:ext>
                </a:extLst>
              </a:tr>
              <a:tr h="9531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15 – 6 = 9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568487"/>
                  </a:ext>
                </a:extLst>
              </a:tr>
              <a:tr h="9531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15 – 7 = 8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74150"/>
                  </a:ext>
                </a:extLst>
              </a:tr>
              <a:tr h="9531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15 – 8 = 7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197037"/>
                  </a:ext>
                </a:extLst>
              </a:tr>
              <a:tr h="47659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15 – 9</a:t>
                      </a:r>
                      <a:r>
                        <a:rPr lang="en-US" sz="4000" b="1" baseline="0" dirty="0" smtClean="0">
                          <a:solidFill>
                            <a:srgbClr val="00B050"/>
                          </a:solidFill>
                        </a:rPr>
                        <a:t> = 6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435297"/>
                  </a:ext>
                </a:extLst>
              </a:tr>
              <a:tr h="47659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  15 – 10 = 5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35955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4145" y="1202814"/>
            <a:ext cx="564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Bảng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15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trừ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62A0B709-F3D1-4A7F-A9AC-E6185290B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738908" y="1687400"/>
            <a:ext cx="3136243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42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026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073"/>
              </p:ext>
            </p:extLst>
          </p:nvPr>
        </p:nvGraphicFramePr>
        <p:xfrm>
          <a:off x="2055416" y="1938255"/>
          <a:ext cx="789016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5581401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849900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979853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9179079" y="311794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947" y="3622109"/>
            <a:ext cx="3146752" cy="28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1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30512"/>
              </p:ext>
            </p:extLst>
          </p:nvPr>
        </p:nvGraphicFramePr>
        <p:xfrm>
          <a:off x="7693892" y="1126835"/>
          <a:ext cx="2974109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109">
                  <a:extLst>
                    <a:ext uri="{9D8B030D-6E8A-4147-A177-3AD203B41FA5}">
                      <a16:colId xmlns:a16="http://schemas.microsoft.com/office/drawing/2014/main" val="3275069634"/>
                    </a:ext>
                  </a:extLst>
                </a:gridCol>
              </a:tblGrid>
              <a:tr h="9550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14 – 5 = 9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59179"/>
                  </a:ext>
                </a:extLst>
              </a:tr>
              <a:tr h="9550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14 – 6 = 8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568487"/>
                  </a:ext>
                </a:extLst>
              </a:tr>
              <a:tr h="9550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14 – 7 = 7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74150"/>
                  </a:ext>
                </a:extLst>
              </a:tr>
              <a:tr h="9550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14 – 8 = 6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197037"/>
                  </a:ext>
                </a:extLst>
              </a:tr>
              <a:tr h="9550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</a:rPr>
                        <a:t>14 – 9 = 5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43529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4145" y="1202814"/>
            <a:ext cx="564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Bảng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14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trừ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62A0B709-F3D1-4A7F-A9AC-E6185290B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738908" y="1687400"/>
            <a:ext cx="3136243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37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8BFE30-63FE-4A92-9425-1960436127B2}"/>
              </a:ext>
            </a:extLst>
          </p:cNvPr>
          <p:cNvSpPr txBox="1"/>
          <p:nvPr/>
        </p:nvSpPr>
        <p:spPr>
          <a:xfrm>
            <a:off x="1717856" y="308423"/>
            <a:ext cx="939562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7?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9?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0093F5-53D0-4E9C-BE31-D85BBC8D65EF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4AE5EE74-4083-4403-91EF-DD7ADC65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46771"/>
              </p:ext>
            </p:extLst>
          </p:nvPr>
        </p:nvGraphicFramePr>
        <p:xfrm>
          <a:off x="6836229" y="1016000"/>
          <a:ext cx="4393363" cy="537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363">
                  <a:extLst>
                    <a:ext uri="{9D8B030D-6E8A-4147-A177-3AD203B41FA5}">
                      <a16:colId xmlns:a16="http://schemas.microsoft.com/office/drawing/2014/main" val="3774412257"/>
                    </a:ext>
                  </a:extLst>
                </a:gridCol>
              </a:tblGrid>
              <a:tr h="26878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Hiệu</a:t>
                      </a:r>
                      <a:r>
                        <a:rPr lang="en-US" sz="24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bằng</a:t>
                      </a:r>
                      <a:r>
                        <a:rPr lang="en-US" sz="24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15738"/>
                  </a:ext>
                </a:extLst>
              </a:tr>
              <a:tr h="26878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Hiệu</a:t>
                      </a:r>
                      <a:r>
                        <a:rPr lang="en-US" sz="24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bằng</a:t>
                      </a:r>
                      <a:r>
                        <a:rPr lang="en-US" sz="24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409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1D1F91-2CA3-4E2B-BE40-3E2ACD9D9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239" b="51660"/>
          <a:stretch/>
        </p:blipFill>
        <p:spPr>
          <a:xfrm>
            <a:off x="454227" y="2247583"/>
            <a:ext cx="2010588" cy="1639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79EF70-7DC9-4806-97B1-463C679F9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42" t="-959" r="35540" b="64150"/>
          <a:stretch/>
        </p:blipFill>
        <p:spPr>
          <a:xfrm>
            <a:off x="2529835" y="1920317"/>
            <a:ext cx="1595854" cy="109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30B8A-7B21-4BA1-986C-6F892BCB7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95" t="4586" r="3507" b="58606"/>
          <a:stretch/>
        </p:blipFill>
        <p:spPr>
          <a:xfrm>
            <a:off x="4456286" y="2435417"/>
            <a:ext cx="1853335" cy="120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8995A-57FD-4682-AE37-277D4FF38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3" t="68771" r="67211" b="1632"/>
          <a:stretch/>
        </p:blipFill>
        <p:spPr>
          <a:xfrm>
            <a:off x="746131" y="4958676"/>
            <a:ext cx="1814974" cy="1003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B6781C-D4B3-45E2-9EAE-3749265872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93" t="48315" r="35931" b="22088"/>
          <a:stretch/>
        </p:blipFill>
        <p:spPr>
          <a:xfrm>
            <a:off x="2701918" y="3753976"/>
            <a:ext cx="1988458" cy="109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51BCE-08AC-4ECF-BA5B-B734EAE98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38" t="64421" r="1373" b="3106"/>
          <a:stretch/>
        </p:blipFill>
        <p:spPr>
          <a:xfrm rot="20389758">
            <a:off x="3696147" y="5037118"/>
            <a:ext cx="1988458" cy="1101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8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57942 0.491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1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8698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72083 -0.006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6029 0.128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 -0.02176 L 0.59062 -0.516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4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26653 -0.374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Pheptru(Qua10)trongphamvi20[202106060848548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571</Words>
  <Application>Microsoft Office PowerPoint</Application>
  <PresentationFormat>Widescreen</PresentationFormat>
  <Paragraphs>155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HP001 4 hàng</vt:lpstr>
      <vt:lpstr>HP001 4H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220</cp:revision>
  <dcterms:created xsi:type="dcterms:W3CDTF">2021-06-02T01:34:28Z</dcterms:created>
  <dcterms:modified xsi:type="dcterms:W3CDTF">2021-10-13T17:46:16Z</dcterms:modified>
</cp:coreProperties>
</file>