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294" r:id="rId4"/>
    <p:sldId id="270" r:id="rId5"/>
    <p:sldId id="263" r:id="rId6"/>
    <p:sldId id="266" r:id="rId7"/>
    <p:sldId id="291" r:id="rId8"/>
    <p:sldId id="278" r:id="rId9"/>
    <p:sldId id="292" r:id="rId10"/>
    <p:sldId id="259" r:id="rId11"/>
    <p:sldId id="267" r:id="rId12"/>
    <p:sldId id="289" r:id="rId13"/>
    <p:sldId id="296" r:id="rId14"/>
    <p:sldId id="26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6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  <a:srgbClr val="CCFF66"/>
    <a:srgbClr val="66FFFF"/>
    <a:srgbClr val="CC99FF"/>
    <a:srgbClr val="FFFF99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4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738FE-6870-4CD0-8D95-BDF7A79B797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96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5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8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9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8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5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2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5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4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2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9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9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330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6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142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6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8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68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48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5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58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92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88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71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6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3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4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8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9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5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7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1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16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74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1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49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76" r:id="rId3"/>
    <p:sldLayoutId id="2147483650" r:id="rId4"/>
    <p:sldLayoutId id="2147483688" r:id="rId5"/>
    <p:sldLayoutId id="2147483687" r:id="rId6"/>
    <p:sldLayoutId id="2147483686" r:id="rId7"/>
    <p:sldLayoutId id="2147483685" r:id="rId8"/>
    <p:sldLayoutId id="2147483684" r:id="rId9"/>
    <p:sldLayoutId id="2147483682" r:id="rId10"/>
    <p:sldLayoutId id="2147483681" r:id="rId11"/>
    <p:sldLayoutId id="214748368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61" r:id="rId23"/>
    <p:sldLayoutId id="2147483678" r:id="rId24"/>
    <p:sldLayoutId id="2147483677" r:id="rId25"/>
    <p:sldLayoutId id="2147483675" r:id="rId26"/>
    <p:sldLayoutId id="214748368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6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96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71" r:id="rId16"/>
    <p:sldLayoutId id="2147483672" r:id="rId17"/>
    <p:sldLayoutId id="2147483673" r:id="rId18"/>
    <p:sldLayoutId id="2147483674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11" Type="http://schemas.openxmlformats.org/officeDocument/2006/relationships/image" Target="../media/image15.emf"/><Relationship Id="rId5" Type="http://schemas.microsoft.com/office/2007/relationships/hdphoto" Target="../media/hdphoto4.wdp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9.wdp"/><Relationship Id="rId11" Type="http://schemas.microsoft.com/office/2007/relationships/hdphoto" Target="../media/hdphoto8.wdp"/><Relationship Id="rId5" Type="http://schemas.openxmlformats.org/officeDocument/2006/relationships/image" Target="../media/image50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5.wdp"/><Relationship Id="rId11" Type="http://schemas.microsoft.com/office/2007/relationships/hdphoto" Target="../media/hdphoto8.wdp"/><Relationship Id="rId5" Type="http://schemas.openxmlformats.org/officeDocument/2006/relationships/image" Target="../media/image56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7.wdp"/><Relationship Id="rId11" Type="http://schemas.microsoft.com/office/2007/relationships/hdphoto" Target="../media/hdphoto8.wdp"/><Relationship Id="rId5" Type="http://schemas.openxmlformats.org/officeDocument/2006/relationships/image" Target="../media/image58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9.wdp"/><Relationship Id="rId11" Type="http://schemas.microsoft.com/office/2007/relationships/hdphoto" Target="../media/hdphoto8.wdp"/><Relationship Id="rId5" Type="http://schemas.openxmlformats.org/officeDocument/2006/relationships/image" Target="../media/image60.png"/><Relationship Id="rId10" Type="http://schemas.openxmlformats.org/officeDocument/2006/relationships/image" Target="../media/image49.png"/><Relationship Id="rId4" Type="http://schemas.openxmlformats.org/officeDocument/2006/relationships/image" Target="../media/image46.jpeg"/><Relationship Id="rId9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3" y="549889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PHÉP CỘNG, PHÉP TRỪ TRONG PHẠM VI 20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063" y="2044535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20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134303" y="6389287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060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842890" y="781063"/>
            <a:ext cx="8688121" cy="2732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123290" y="4212177"/>
            <a:ext cx="11668975" cy="2767946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80027" y="3145960"/>
            <a:ext cx="2225491" cy="2132439"/>
          </a:xfrm>
          <a:prstGeom prst="rect">
            <a:avLst/>
          </a:prstGeom>
        </p:spPr>
      </p:pic>
      <p:sp>
        <p:nvSpPr>
          <p:cNvPr id="1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6659" y="147750"/>
            <a:ext cx="614755" cy="614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2: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631" y="209863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9" y="82073"/>
            <a:ext cx="2111023" cy="1648178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9" cy="17072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3" y="2615583"/>
            <a:ext cx="1928956" cy="239003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6" y="3781049"/>
            <a:ext cx="2153727" cy="228833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29771" y="1220954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2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53822" y="1214200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2949" y="1188117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4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1897" y="1154478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5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29771" y="2180078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6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8630" y="2143644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7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58661" y="2195189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8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78691" y="2232682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9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36552" y="125593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4" name="Oval 43"/>
          <p:cNvSpPr/>
          <p:nvPr/>
        </p:nvSpPr>
        <p:spPr>
          <a:xfrm>
            <a:off x="3262669" y="121834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06617" y="1239400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6" name="Oval 45"/>
          <p:cNvSpPr/>
          <p:nvPr/>
        </p:nvSpPr>
        <p:spPr>
          <a:xfrm>
            <a:off x="5432736" y="1201806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86604" y="1192074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8" name="Oval 47"/>
          <p:cNvSpPr/>
          <p:nvPr/>
        </p:nvSpPr>
        <p:spPr>
          <a:xfrm>
            <a:off x="7612721" y="1154480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52039" y="1167063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0" name="Oval 49"/>
          <p:cNvSpPr/>
          <p:nvPr/>
        </p:nvSpPr>
        <p:spPr>
          <a:xfrm>
            <a:off x="9678156" y="112946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8341" y="2176013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2" name="Oval 51"/>
          <p:cNvSpPr/>
          <p:nvPr/>
        </p:nvSpPr>
        <p:spPr>
          <a:xfrm>
            <a:off x="3304460" y="213841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67261" y="217159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4" name="Oval 53"/>
          <p:cNvSpPr/>
          <p:nvPr/>
        </p:nvSpPr>
        <p:spPr>
          <a:xfrm>
            <a:off x="5393378" y="213400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4373" y="214083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6" name="Oval 55"/>
          <p:cNvSpPr/>
          <p:nvPr/>
        </p:nvSpPr>
        <p:spPr>
          <a:xfrm>
            <a:off x="7560490" y="2140186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54433" y="2232785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9" name="Oval 58"/>
          <p:cNvSpPr/>
          <p:nvPr/>
        </p:nvSpPr>
        <p:spPr>
          <a:xfrm>
            <a:off x="9680552" y="2195191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0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8" grpId="0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02476" y="0"/>
            <a:ext cx="6111414" cy="6858000"/>
            <a:chOff x="6321216" y="0"/>
            <a:chExt cx="6111414" cy="6858000"/>
          </a:xfrm>
        </p:grpSpPr>
        <p:pic>
          <p:nvPicPr>
            <p:cNvPr id="1036" name="Picture 12" descr="Phim Hoạt Hình Vẽ Tay Màu Xanh Tiếng Anh, Vẽ, Ghi Danh, Tay Hình nền Vector  để tải xuống miễn phí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85"/>
            <a:stretch/>
          </p:blipFill>
          <p:spPr bwMode="auto">
            <a:xfrm>
              <a:off x="6321216" y="0"/>
              <a:ext cx="537410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7571392" y="638291"/>
              <a:ext cx="4861238" cy="5160574"/>
              <a:chOff x="5138225" y="880888"/>
              <a:chExt cx="2882828" cy="516057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138225" y="880888"/>
                <a:ext cx="27425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2  =  9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60726" y="1504424"/>
                <a:ext cx="28603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3  =  8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168220" y="2163965"/>
                <a:ext cx="26849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4  =  7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157643" y="2817372"/>
                <a:ext cx="23500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5  =  6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69728" y="3451242"/>
                <a:ext cx="21735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6  =  5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77193" y="4118297"/>
                <a:ext cx="24744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7  =  4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175227" y="4809752"/>
                <a:ext cx="2478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8  =  3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77619" y="5456687"/>
                <a:ext cx="21536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9  =  2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56673" y="902730"/>
            <a:ext cx="6192875" cy="4513639"/>
            <a:chOff x="256673" y="902730"/>
            <a:chExt cx="6192875" cy="4513639"/>
          </a:xfrm>
        </p:grpSpPr>
        <p:pic>
          <p:nvPicPr>
            <p:cNvPr id="1038" name="Picture 14" descr="วาดด้วยมือง่าย ๆ สีแปรงทาสีง่ายจับคู่สไตล์คนมีความสุขเด็กเส้นขอบข้อความ,  เด็ก ๆ, ทาสีด้วยมือ, กล่องข้อความ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5" t="22861" r="8868" b="22918"/>
            <a:stretch/>
          </p:blipFill>
          <p:spPr bwMode="auto">
            <a:xfrm>
              <a:off x="256673" y="902730"/>
              <a:ext cx="6192875" cy="4513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427748" y="3552534"/>
              <a:ext cx="4203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079831" y="628358"/>
            <a:ext cx="457823" cy="516057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91101" y="627389"/>
            <a:ext cx="457823" cy="516057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365956" y="398195"/>
            <a:ext cx="7548729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12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03246" y="1024955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8961" y="1649314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trừ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(qua 10)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trong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phạm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vi 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46292" y="2251264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9533" y="2999646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2 =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1503" y="2992892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3 = 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7574" y="4230207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4 =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4029" y="4230207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5 =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19533" y="3608042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6 =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04029" y="3626388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7 =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7574" y="4837125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8 =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8062" y="4862177"/>
            <a:ext cx="165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HP001 4 hàng" pitchFamily="34" charset="0"/>
                <a:cs typeface="Arial" panose="020B0604020202020204" pitchFamily="34" charset="0"/>
              </a:rPr>
              <a:t>11 </a:t>
            </a:r>
            <a:r>
              <a:rPr lang="en-US" sz="2800" b="1" smtClean="0">
                <a:latin typeface="HP001 4 hàng" pitchFamily="34" charset="0"/>
                <a:cs typeface="Arial" panose="020B0604020202020204" pitchFamily="34" charset="0"/>
              </a:rPr>
              <a:t>– 9 =  </a:t>
            </a:r>
            <a:endParaRPr lang="en-US" sz="2800" b="1" dirty="0"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3333" y="2999646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9</a:t>
            </a:r>
            <a:endParaRPr lang="en-US" sz="2800" b="1"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51513" y="3609106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HP001 4 hàng" pitchFamily="34" charset="0"/>
              </a:rPr>
              <a:t>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67446" y="2991504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8</a:t>
            </a:r>
            <a:endParaRPr lang="en-US" sz="2800" b="1">
              <a:latin typeface="HP001 4 hàng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34612" y="3610685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4</a:t>
            </a:r>
            <a:endParaRPr lang="en-US" sz="2800" b="1">
              <a:latin typeface="HP001 4 hàng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56424" y="4230041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7</a:t>
            </a:r>
            <a:endParaRPr lang="en-US" sz="2800" b="1">
              <a:latin typeface="HP001 4 hàng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01201" y="4828417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3</a:t>
            </a:r>
            <a:endParaRPr lang="en-US" sz="2800" b="1">
              <a:latin typeface="HP001 4 hàng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34612" y="4218944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6</a:t>
            </a:r>
            <a:endParaRPr lang="en-US" sz="2800" b="1">
              <a:latin typeface="HP001 4 hàng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54920" y="4867424"/>
            <a:ext cx="90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 2</a:t>
            </a:r>
            <a:endParaRPr lang="en-US" sz="2800" b="1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93" b="51204" l="34115" r="41979">
                        <a14:foregroundMark x1="38594" y1="45741" x2="38594" y2="45741"/>
                        <a14:foregroundMark x1="38854" y1="45648" x2="38854" y2="45648"/>
                        <a14:foregroundMark x1="38958" y1="45741" x2="38958" y2="45741"/>
                        <a14:foregroundMark x1="38958" y1="45741" x2="38958" y2="45741"/>
                        <a14:foregroundMark x1="36667" y1="44907" x2="36667" y2="44907"/>
                        <a14:foregroundMark x1="35677" y1="45185" x2="35677" y2="45185"/>
                      </a14:backgroundRemoval>
                    </a14:imgEffect>
                  </a14:imgLayer>
                </a14:imgProps>
              </a:ext>
            </a:extLst>
          </a:blip>
          <a:srcRect l="34027" t="32747" r="57996" b="48876"/>
          <a:stretch/>
        </p:blipFill>
        <p:spPr>
          <a:xfrm>
            <a:off x="1803751" y="792277"/>
            <a:ext cx="1568887" cy="20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41" b="51296" l="43906" r="53229">
                        <a14:backgroundMark x1="47865" y1="49537" x2="47865" y2="49537"/>
                      </a14:backgroundRemoval>
                    </a14:imgEffect>
                  </a14:imgLayer>
                </a14:imgProps>
              </a:ext>
            </a:extLst>
          </a:blip>
          <a:srcRect l="43914" t="33846" r="46873" b="47777"/>
          <a:stretch/>
        </p:blipFill>
        <p:spPr>
          <a:xfrm>
            <a:off x="4949073" y="860304"/>
            <a:ext cx="1865139" cy="209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50556" l="54792" r="65000">
                        <a14:foregroundMark x1="63646" y1="34630" x2="63646" y2="34630"/>
                        <a14:foregroundMark x1="64219" y1="34074" x2="64219" y2="34074"/>
                        <a14:foregroundMark x1="63802" y1="33704" x2="63802" y2="33704"/>
                      </a14:backgroundRemoval>
                    </a14:imgEffect>
                  </a14:imgLayer>
                </a14:imgProps>
              </a:ext>
            </a:extLst>
          </a:blip>
          <a:srcRect l="54644" t="32747" r="34907" b="48876"/>
          <a:stretch/>
        </p:blipFill>
        <p:spPr>
          <a:xfrm>
            <a:off x="8572770" y="887567"/>
            <a:ext cx="2087780" cy="206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33" b="80926" l="32240" r="43646">
                        <a14:foregroundMark x1="34635" y1="76574" x2="34635" y2="76574"/>
                        <a14:foregroundMark x1="35417" y1="76019" x2="35417" y2="76019"/>
                        <a14:foregroundMark x1="33542" y1="77500" x2="33542" y2="77500"/>
                        <a14:foregroundMark x1="34583" y1="76019" x2="34583" y2="76019"/>
                        <a14:foregroundMark x1="35260" y1="75370" x2="35260" y2="75370"/>
                        <a14:foregroundMark x1="35833" y1="74815" x2="35833" y2="74815"/>
                      </a14:backgroundRemoval>
                    </a14:imgEffect>
                  </a14:imgLayer>
                </a14:imgProps>
              </a:ext>
            </a:extLst>
          </a:blip>
          <a:srcRect l="32454" t="63109" r="56085" b="19114"/>
          <a:stretch/>
        </p:blipFill>
        <p:spPr>
          <a:xfrm>
            <a:off x="1047965" y="4214379"/>
            <a:ext cx="1913071" cy="166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4" b="79167" l="44479" r="54635"/>
                    </a14:imgEffect>
                  </a14:imgLayer>
                </a14:imgProps>
              </a:ext>
            </a:extLst>
          </a:blip>
          <a:srcRect l="44683" t="67581" r="45709" b="20235"/>
          <a:stretch/>
        </p:blipFill>
        <p:spPr>
          <a:xfrm>
            <a:off x="4949074" y="4582273"/>
            <a:ext cx="1970951" cy="1406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704" b="78981" l="55104" r="65365">
                        <a14:foregroundMark x1="59531" y1="73241" x2="59531" y2="73241"/>
                        <a14:foregroundMark x1="61667" y1="73241" x2="61667" y2="73241"/>
                        <a14:foregroundMark x1="60573" y1="73796" x2="60573" y2="73796"/>
                        <a14:foregroundMark x1="62292" y1="74074" x2="62292" y2="74074"/>
                        <a14:foregroundMark x1="61979" y1="73056" x2="61979" y2="73056"/>
                        <a14:backgroundMark x1="64531" y1="76759" x2="64531" y2="76759"/>
                      </a14:backgroundRemoval>
                    </a14:imgEffect>
                  </a14:imgLayer>
                </a14:imgProps>
              </a:ext>
            </a:extLst>
          </a:blip>
          <a:srcRect l="55190" t="63587" r="34753" b="21233"/>
          <a:stretch/>
        </p:blipFill>
        <p:spPr>
          <a:xfrm>
            <a:off x="8763857" y="4214379"/>
            <a:ext cx="1937260" cy="1645048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389" b="61852" l="27448" r="72865">
                        <a14:foregroundMark x1="45573" y1="58148" x2="45573" y2="58148"/>
                        <a14:foregroundMark x1="45573" y1="59352" x2="45573" y2="59352"/>
                        <a14:foregroundMark x1="30885" y1="57685" x2="30885" y2="57685"/>
                        <a14:foregroundMark x1="38854" y1="57130" x2="38854" y2="57130"/>
                        <a14:foregroundMark x1="52448" y1="57870" x2="52448" y2="57870"/>
                        <a14:foregroundMark x1="60625" y1="58241" x2="60625" y2="58241"/>
                        <a14:foregroundMark x1="42969" y1="56296" x2="42969" y2="56296"/>
                        <a14:foregroundMark x1="43438" y1="55185" x2="43438" y2="55185"/>
                        <a14:foregroundMark x1="42969" y1="56296" x2="43906" y2="53796"/>
                        <a14:foregroundMark x1="69427" y1="55370" x2="69427" y2="55370"/>
                        <a14:foregroundMark x1="67448" y1="58241" x2="67448" y2="58241"/>
                        <a14:foregroundMark x1="67344" y1="58611" x2="67344" y2="58611"/>
                        <a14:foregroundMark x1="67292" y1="59074" x2="67292" y2="59074"/>
                        <a14:backgroundMark x1="40208" y1="53519" x2="40208" y2="53519"/>
                        <a14:backgroundMark x1="40000" y1="54722" x2="40000" y2="54722"/>
                      </a14:backgroundRemoval>
                    </a14:imgEffect>
                  </a14:imgLayer>
                </a14:imgProps>
              </a:ext>
            </a:extLst>
          </a:blip>
          <a:srcRect l="26979" t="49999" r="26980" b="35927"/>
          <a:stretch/>
        </p:blipFill>
        <p:spPr>
          <a:xfrm>
            <a:off x="1222626" y="2710801"/>
            <a:ext cx="9871349" cy="1697336"/>
          </a:xfrm>
          <a:prstGeom prst="rect">
            <a:avLst/>
          </a:prstGeom>
        </p:spPr>
      </p:pic>
      <p:sp>
        <p:nvSpPr>
          <p:cNvPr id="1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7783" y="177448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35071" y="2393881"/>
            <a:ext cx="2247231" cy="863029"/>
          </a:xfrm>
          <a:custGeom>
            <a:avLst/>
            <a:gdLst>
              <a:gd name="connsiteX0" fmla="*/ 2247230 w 2247230"/>
              <a:gd name="connsiteY0" fmla="*/ 0 h 863029"/>
              <a:gd name="connsiteX1" fmla="*/ 1045154 w 2247230"/>
              <a:gd name="connsiteY1" fmla="*/ 123290 h 863029"/>
              <a:gd name="connsiteX2" fmla="*/ 2165037 w 2247230"/>
              <a:gd name="connsiteY2" fmla="*/ 595901 h 863029"/>
              <a:gd name="connsiteX3" fmla="*/ 212947 w 2247230"/>
              <a:gd name="connsiteY3" fmla="*/ 801384 h 863029"/>
              <a:gd name="connsiteX4" fmla="*/ 141028 w 2247230"/>
              <a:gd name="connsiteY4" fmla="*/ 863029 h 8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230" h="863029">
                <a:moveTo>
                  <a:pt x="2247230" y="0"/>
                </a:moveTo>
                <a:cubicBezTo>
                  <a:pt x="1653041" y="11986"/>
                  <a:pt x="1058853" y="23973"/>
                  <a:pt x="1045154" y="123290"/>
                </a:cubicBezTo>
                <a:cubicBezTo>
                  <a:pt x="1031455" y="222607"/>
                  <a:pt x="2303738" y="482885"/>
                  <a:pt x="2165037" y="595901"/>
                </a:cubicBezTo>
                <a:cubicBezTo>
                  <a:pt x="2026336" y="708917"/>
                  <a:pt x="550282" y="756863"/>
                  <a:pt x="212947" y="801384"/>
                </a:cubicBezTo>
                <a:cubicBezTo>
                  <a:pt x="-124388" y="845905"/>
                  <a:pt x="8320" y="854467"/>
                  <a:pt x="141028" y="86302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004501" y="2536667"/>
            <a:ext cx="623039" cy="59695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472774" y="2222239"/>
            <a:ext cx="626724" cy="97462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88196" y="3955553"/>
            <a:ext cx="4226017" cy="97604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198725" y="3984106"/>
            <a:ext cx="441788" cy="88731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251044" y="3970411"/>
            <a:ext cx="1057345" cy="144512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6850" y="268819"/>
            <a:ext cx="460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22625" y="688917"/>
            <a:ext cx="1562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1033" y="688917"/>
            <a:ext cx="2237691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1075">
            <a:off x="5925770" y="-12004"/>
            <a:ext cx="3898585" cy="4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4173" y="476672"/>
            <a:ext cx="6772880" cy="110799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Du hành các vì sao</a:t>
            </a:r>
            <a:endParaRPr lang="en-US" sz="6600" b="1" spc="5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Snack_Ti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6493" y="-1107504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91" y="-315416"/>
            <a:ext cx="10257767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5 = ?</a:t>
            </a:r>
            <a:endParaRPr lang="en-US" sz="6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5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33" y="1063612"/>
            <a:ext cx="3507893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9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9" y="-315416"/>
            <a:ext cx="10171565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3 = 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3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7" y="1063612"/>
            <a:ext cx="1944092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762998"/>
            <a:ext cx="9580957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– 7 = ?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7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30" y="1063612"/>
            <a:ext cx="3455489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0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275792"/>
            <a:ext cx="9580957" cy="6654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11 -  9 = ? 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11 -  9 =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1063612"/>
            <a:ext cx="2887337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5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" b="10000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60" y="418487"/>
            <a:ext cx="12490655" cy="589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6 = ?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6 =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9" y="1063612"/>
            <a:ext cx="1922491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05286" y="398195"/>
            <a:ext cx="7548729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12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13560" y="1014067"/>
            <a:ext cx="266763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48963" y="1649314"/>
            <a:ext cx="7509947" cy="12464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Phép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trừ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(qua 10)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trong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phạm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vi 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itchFamily="34" charset="0"/>
                <a:cs typeface="Times New Roman" pitchFamily="18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183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899" r="8989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178605"/>
            <a:ext cx="9580957" cy="645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8 = 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8 =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" y="1063612"/>
            <a:ext cx="2774532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2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576917"/>
            <a:ext cx="9580957" cy="725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4 =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33" y="1246543"/>
            <a:ext cx="3507893" cy="1938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0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90" y="3852664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4"/>
            <a:ext cx="12188827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1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6" y="4077533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87" y="2965656"/>
            <a:ext cx="501119" cy="448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6890" y="2891350"/>
            <a:ext cx="5905767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90" y="3513995"/>
            <a:ext cx="5905767" cy="95410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90" y="4581598"/>
            <a:ext cx="5905767" cy="95410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87" y="3741398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70" y="4721820"/>
            <a:ext cx="501119" cy="448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11" y="2072627"/>
            <a:ext cx="412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82" y="121187"/>
            <a:ext cx="2360183" cy="9538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356679" y="4568574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11 - 5 = 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183" y="1422606"/>
            <a:ext cx="1101595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Mai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042" t="36508" r="39851" b="40794"/>
          <a:stretch/>
        </p:blipFill>
        <p:spPr>
          <a:xfrm>
            <a:off x="3820886" y="2153821"/>
            <a:ext cx="3980839" cy="360291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08413" y="2406630"/>
            <a:ext cx="2812472" cy="1343891"/>
          </a:xfrm>
          <a:prstGeom prst="cloudCallout">
            <a:avLst>
              <a:gd name="adj1" fmla="val 56554"/>
              <a:gd name="adj2" fmla="val 3819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1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99" y="5208174"/>
            <a:ext cx="1865116" cy="1697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9" b="81481" l="54063" r="61667"/>
                    </a14:imgEffect>
                  </a14:imgLayer>
                </a14:imgProps>
              </a:ext>
            </a:extLst>
          </a:blip>
          <a:srcRect l="53688" t="58166" r="38408" b="20604"/>
          <a:stretch/>
        </p:blipFill>
        <p:spPr>
          <a:xfrm>
            <a:off x="-329594" y="3112426"/>
            <a:ext cx="2495278" cy="3231323"/>
          </a:xfrm>
          <a:prstGeom prst="rect">
            <a:avLst/>
          </a:prstGeom>
        </p:spPr>
      </p:pic>
      <p:sp>
        <p:nvSpPr>
          <p:cNvPr id="26" name="Cloud Callout 25"/>
          <p:cNvSpPr/>
          <p:nvPr/>
        </p:nvSpPr>
        <p:spPr>
          <a:xfrm>
            <a:off x="708919" y="533520"/>
            <a:ext cx="7424438" cy="2578906"/>
          </a:xfrm>
          <a:prstGeom prst="cloudCallout">
            <a:avLst>
              <a:gd name="adj1" fmla="val -38789"/>
              <a:gd name="adj2" fmla="val 69105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0506" y="1071149"/>
            <a:ext cx="64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11 , 10,  9,  8,  7,  6.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3706" y="1920949"/>
            <a:ext cx="366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11 – 5 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669055" y="3788928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11 - 5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10192163" y="2709623"/>
            <a:ext cx="1957595" cy="2746478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 flipH="1">
            <a:off x="8133357" y="226033"/>
            <a:ext cx="3977755" cy="1690231"/>
          </a:xfrm>
          <a:prstGeom prst="cloudCallout">
            <a:avLst>
              <a:gd name="adj1" fmla="val -19162"/>
              <a:gd name="adj2" fmla="val 94318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8219" y="383788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399948" y="3839906"/>
            <a:ext cx="9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3837488" y="1517746"/>
            <a:ext cx="581270" cy="285684"/>
            <a:chOff x="7978370" y="2289237"/>
            <a:chExt cx="581270" cy="285684"/>
          </a:xfrm>
        </p:grpSpPr>
        <p:sp>
          <p:nvSpPr>
            <p:cNvPr id="56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4531261" y="1520597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5231541" y="1482633"/>
            <a:ext cx="581270" cy="285684"/>
            <a:chOff x="7978370" y="2289237"/>
            <a:chExt cx="581270" cy="285684"/>
          </a:xfrm>
        </p:grpSpPr>
        <p:sp>
          <p:nvSpPr>
            <p:cNvPr id="62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5887268" y="1520929"/>
            <a:ext cx="581270" cy="285684"/>
            <a:chOff x="7978370" y="2289237"/>
            <a:chExt cx="581270" cy="285684"/>
          </a:xfrm>
        </p:grpSpPr>
        <p:sp>
          <p:nvSpPr>
            <p:cNvPr id="65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6483263" y="1520929"/>
            <a:ext cx="581270" cy="285684"/>
            <a:chOff x="7978370" y="2289237"/>
            <a:chExt cx="581270" cy="285684"/>
          </a:xfrm>
        </p:grpSpPr>
        <p:sp>
          <p:nvSpPr>
            <p:cNvPr id="68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0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  <p:bldP spid="36" grpId="0"/>
      <p:bldP spid="45" grpId="0" animBg="1"/>
      <p:bldP spid="49" grpId="0" animBg="1"/>
      <p:bldP spid="7" grpId="0"/>
      <p:bldP spid="7" grpId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1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569135" y="1581577"/>
            <a:ext cx="5087807" cy="13898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33494" y="1564230"/>
            <a:ext cx="3093875" cy="1242587"/>
            <a:chOff x="4030054" y="4543208"/>
            <a:chExt cx="3093874" cy="12425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30054" y="4560555"/>
              <a:ext cx="558799" cy="5494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71808" y="4560555"/>
              <a:ext cx="558799" cy="5494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272085" y="4560555"/>
              <a:ext cx="558799" cy="549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21217" y="4560555"/>
              <a:ext cx="558799" cy="5494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39540" y="4543208"/>
              <a:ext cx="558799" cy="5494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56148" y="5210676"/>
              <a:ext cx="558799" cy="5494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92936" y="5224285"/>
              <a:ext cx="558799" cy="5494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330922" y="5224285"/>
              <a:ext cx="558799" cy="5494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46267" y="5224285"/>
              <a:ext cx="558799" cy="5494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65129" y="5236388"/>
              <a:ext cx="558799" cy="5494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66112" r="23714" b="12221"/>
          <a:stretch/>
        </p:blipFill>
        <p:spPr>
          <a:xfrm>
            <a:off x="3870320" y="1581576"/>
            <a:ext cx="558799" cy="54940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727806" y="1248571"/>
            <a:ext cx="390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11 = 10 + 1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14474" y="1849482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10 - 5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40656" y="2500741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 + 1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02919" y="553997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Connector 45"/>
          <p:cNvCxnSpPr>
            <a:endCxn id="17" idx="3"/>
          </p:cNvCxnSpPr>
          <p:nvPr/>
        </p:nvCxnSpPr>
        <p:spPr>
          <a:xfrm>
            <a:off x="710288" y="1838933"/>
            <a:ext cx="3091493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60487" y="2130981"/>
            <a:ext cx="4049580" cy="97732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8" idx="6"/>
          </p:cNvCxnSpPr>
          <p:nvPr/>
        </p:nvCxnSpPr>
        <p:spPr>
          <a:xfrm flipV="1">
            <a:off x="4310066" y="2113637"/>
            <a:ext cx="815443" cy="5060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8927" y="4899744"/>
            <a:ext cx="384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bi.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310825" y="3933306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11 - 5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25231" y="398226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966960" y="3984284"/>
            <a:ext cx="9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9958214" y="3542547"/>
            <a:ext cx="1957595" cy="27464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4362" y="3046145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73840" y="3001142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07149" y="3065612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9519 0.0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  <p:bldP spid="41" grpId="0"/>
      <p:bldP spid="42" grpId="0"/>
      <p:bldP spid="44" grpId="0"/>
      <p:bldP spid="48" grpId="0" animBg="1"/>
      <p:bldP spid="3" grpId="0"/>
      <p:bldP spid="45" grpId="0" animBg="1"/>
      <p:bldP spid="47" grpId="0"/>
      <p:bldP spid="47" grpId="1"/>
      <p:bldP spid="49" grpId="0"/>
      <p:bldP spid="2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4"/>
          <p:cNvPicPr>
            <a:picLocks noChangeAspect="1"/>
          </p:cNvPicPr>
          <p:nvPr/>
        </p:nvPicPr>
        <p:blipFill rotWithShape="1">
          <a:blip r:embed="rId2"/>
          <a:srcRect l="1990"/>
          <a:stretch/>
        </p:blipFill>
        <p:spPr>
          <a:xfrm>
            <a:off x="1" y="5782068"/>
            <a:ext cx="8659753" cy="1123362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10" y="5160744"/>
            <a:ext cx="1865116" cy="169725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flipH="1">
            <a:off x="6670875" y="193990"/>
            <a:ext cx="4473820" cy="1690231"/>
          </a:xfrm>
          <a:prstGeom prst="cloudCallout">
            <a:avLst>
              <a:gd name="adj1" fmla="val -40042"/>
              <a:gd name="adj2" fmla="val 64076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829" y1="17037" x2="63063" y2="2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5493" y="1537856"/>
            <a:ext cx="1618407" cy="31137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0595" y="418926"/>
            <a:ext cx="7069749" cy="2731205"/>
            <a:chOff x="292392" y="-64890"/>
            <a:chExt cx="7069749" cy="2731205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75B0A0A0-05FC-4A28-B176-055B8CED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2" y="-64890"/>
              <a:ext cx="6280936" cy="273120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66559" y="777493"/>
              <a:ext cx="559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lùi</a:t>
              </a:r>
              <a:endParaRPr lang="en-US" sz="28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2936" y="2789255"/>
            <a:ext cx="7069749" cy="2731205"/>
            <a:chOff x="292392" y="-64890"/>
            <a:chExt cx="7069749" cy="273120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75B0A0A0-05FC-4A28-B176-055B8CED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2" y="-64890"/>
              <a:ext cx="6280936" cy="273120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66559" y="777493"/>
              <a:ext cx="559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7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5011871" y="2711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x-none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313134" y="318960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118" y="76109"/>
            <a:ext cx="1735353" cy="1790444"/>
          </a:xfrm>
          <a:prstGeom prst="rect">
            <a:avLst/>
          </a:prstGeom>
        </p:spPr>
      </p:pic>
      <p:pic>
        <p:nvPicPr>
          <p:cNvPr id="35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51"/>
            <a:ext cx="2270120" cy="2280695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2624" y="2815628"/>
            <a:ext cx="5993872" cy="36493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339157" y="2970591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39157" y="3771625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02457" y="3750503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92624" y="4292507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143244" y="4292507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 rot="1661761">
            <a:off x="1547752" y="2939301"/>
            <a:ext cx="792424" cy="2324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41734" y="3560369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40408" y="2977141"/>
            <a:ext cx="279700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+ 1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70275" y="5329922"/>
            <a:ext cx="403856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– 4 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146475" y="2859398"/>
            <a:ext cx="5993872" cy="36055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6409050" y="2966235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7708384" y="3718558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99378" y="3718558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7154178" y="4175069"/>
            <a:ext cx="914898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8492700" y="4175069"/>
            <a:ext cx="914898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Oval 59"/>
          <p:cNvSpPr/>
          <p:nvPr/>
        </p:nvSpPr>
        <p:spPr>
          <a:xfrm rot="20003333">
            <a:off x="6849998" y="2799883"/>
            <a:ext cx="792424" cy="23851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66273" y="3730800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8162546" y="2973326"/>
            <a:ext cx="2934558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10 - 3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7140168" y="5325566"/>
            <a:ext cx="4038569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– 4 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177345" y="3024572"/>
            <a:ext cx="1551805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434916" y="3010504"/>
            <a:ext cx="1577817" cy="865202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09436" y="3925318"/>
            <a:ext cx="557645" cy="68235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x-none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6162517" y="4042756"/>
            <a:ext cx="883271" cy="68235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x-none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56837" y="1083540"/>
            <a:ext cx="64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11 , 10,  9,  8,  7.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0037" y="1933340"/>
            <a:ext cx="366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11 – 4 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5413819" y="1530137"/>
            <a:ext cx="581270" cy="285684"/>
            <a:chOff x="7978370" y="2289237"/>
            <a:chExt cx="581270" cy="285684"/>
          </a:xfrm>
        </p:grpSpPr>
        <p:sp>
          <p:nvSpPr>
            <p:cNvPr id="37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6107592" y="1532988"/>
            <a:ext cx="581270" cy="285684"/>
            <a:chOff x="7978370" y="2289237"/>
            <a:chExt cx="581270" cy="285684"/>
          </a:xfrm>
        </p:grpSpPr>
        <p:sp>
          <p:nvSpPr>
            <p:cNvPr id="45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6807872" y="1495024"/>
            <a:ext cx="581270" cy="285684"/>
            <a:chOff x="7978370" y="2289237"/>
            <a:chExt cx="581270" cy="285684"/>
          </a:xfrm>
        </p:grpSpPr>
        <p:sp>
          <p:nvSpPr>
            <p:cNvPr id="64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7463599" y="1533320"/>
            <a:ext cx="581270" cy="285684"/>
            <a:chOff x="7978370" y="2289237"/>
            <a:chExt cx="581270" cy="285684"/>
          </a:xfrm>
        </p:grpSpPr>
        <p:sp>
          <p:nvSpPr>
            <p:cNvPr id="69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9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9" grpId="0" animBg="1"/>
      <p:bldP spid="40" grpId="0" animBg="1"/>
      <p:bldP spid="46" grpId="0" animBg="1"/>
      <p:bldP spid="47" grpId="0" animBg="1"/>
      <p:bldP spid="48" grpId="0" animBg="1"/>
      <p:bldP spid="49" grpId="0"/>
      <p:bldP spid="52" grpId="0" animBg="1"/>
      <p:bldP spid="53" grpId="0" animBg="1"/>
      <p:bldP spid="54" grpId="0" animBg="1"/>
      <p:bldP spid="55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5" grpId="0" animBg="1"/>
      <p:bldP spid="66" grpId="0" animBg="1"/>
      <p:bldP spid="41" grpId="0" animBg="1"/>
      <p:bldP spid="29" grpId="0" animBg="1"/>
      <p:bldP spid="30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93579"/>
              </p:ext>
            </p:extLst>
          </p:nvPr>
        </p:nvGraphicFramePr>
        <p:xfrm>
          <a:off x="1425961" y="1813383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36697" y="1910644"/>
            <a:ext cx="22260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11 - 6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38565" y="2633114"/>
            <a:ext cx="3731475" cy="2690577"/>
            <a:chOff x="2282368" y="3301930"/>
            <a:chExt cx="3642340" cy="2640476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11 = 10 + 1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10 -  6  =  	      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 +  1   =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165035" y="4098737"/>
              <a:ext cx="514477" cy="50876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2277688" cy="453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11 - 6 = 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169217" y="3424471"/>
            <a:ext cx="593644" cy="5402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123314" y="4049000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90674" y="4775385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897690" y="2725561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13 = 10 + 3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10 -        =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      + 3 =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4" y="5492661"/>
              <a:ext cx="19364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13 - 5 = ?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66449" y="1974616"/>
            <a:ext cx="222602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13 - 5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004470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1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41" y="3499486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312545" y="4111917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039961" y="4087306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950405" y="350641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977249" y="351437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7268753" y="407966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578761" y="4725774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8996583" y="407966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11" y="199961"/>
            <a:ext cx="3122571" cy="1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0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955430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4588</TotalTime>
  <Words>671</Words>
  <Application>Microsoft Office PowerPoint</Application>
  <PresentationFormat>Widescreen</PresentationFormat>
  <Paragraphs>170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Aachen</vt:lpstr>
      <vt:lpstr>Arial</vt:lpstr>
      <vt:lpstr>Calibri</vt:lpstr>
      <vt:lpstr>Calibri Light</vt:lpstr>
      <vt:lpstr>等线</vt:lpstr>
      <vt:lpstr>HP001 4 hàng</vt:lpstr>
      <vt:lpstr>HP001 4H</vt:lpstr>
      <vt:lpstr>iCiel Crocante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103</cp:revision>
  <dcterms:created xsi:type="dcterms:W3CDTF">2021-05-28T09:26:39Z</dcterms:created>
  <dcterms:modified xsi:type="dcterms:W3CDTF">2021-10-12T00:44:35Z</dcterms:modified>
</cp:coreProperties>
</file>