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93" r:id="rId4"/>
    <p:sldId id="283" r:id="rId5"/>
    <p:sldId id="285" r:id="rId6"/>
    <p:sldId id="286" r:id="rId7"/>
    <p:sldId id="294" r:id="rId8"/>
    <p:sldId id="287" r:id="rId9"/>
    <p:sldId id="295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61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9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498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4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3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8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7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4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61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2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5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82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9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76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5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79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1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95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41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07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214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0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378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455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329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94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6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666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78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3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80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341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821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54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5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328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693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3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4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213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09600" y="223582"/>
            <a:ext cx="271875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62358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8858" b="10747"/>
          <a:stretch/>
        </p:blipFill>
        <p:spPr bwMode="auto">
          <a:xfrm>
            <a:off x="2461825" y="822034"/>
            <a:ext cx="7691863" cy="514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132904" y="106892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sáu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8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10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482324" y="157526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369340" y="2075918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(tr38, 39) 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340" y="2200342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8858" b="10747"/>
          <a:stretch/>
        </p:blipFill>
        <p:spPr bwMode="auto">
          <a:xfrm>
            <a:off x="2461825" y="822034"/>
            <a:ext cx="7691863" cy="514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132904" y="106892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sáu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8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10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482324" y="157526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369340" y="2075918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(tr38, 39) 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632908" y="2592093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3:  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340" y="2200342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445398" y="3703841"/>
            <a:ext cx="366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802166" y="5617242"/>
            <a:ext cx="67454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…… + …….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031" y="4082658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3, 4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298638" y="3096392"/>
            <a:ext cx="86048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a)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Toa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tàu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phép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tính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kết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lớn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nhất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là: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802166" y="512021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…… + …….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258631" y="4598974"/>
            <a:ext cx="80299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là: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792930" y="3602350"/>
            <a:ext cx="42438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……. + …….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289402" y="4088727"/>
            <a:ext cx="90793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b) </a:t>
            </a:r>
            <a:r>
              <a:rPr lang="fr-FR" sz="2667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Những</a:t>
            </a:r>
            <a:r>
              <a:rPr lang="fr-FR" sz="2667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toa</a:t>
            </a:r>
            <a:r>
              <a:rPr lang="fr-FR" sz="2667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tàu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phép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tính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kết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bé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5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8858" b="10747"/>
          <a:stretch/>
        </p:blipFill>
        <p:spPr bwMode="auto">
          <a:xfrm>
            <a:off x="2461825" y="822034"/>
            <a:ext cx="7691863" cy="514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641340" y="106858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4:  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340" y="2200342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445398" y="3703841"/>
            <a:ext cx="366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031" y="4082658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3, 4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289402" y="1563153"/>
            <a:ext cx="90793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a)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khối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lập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phương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nhỏ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nhiều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nhất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là: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740335" y="2088444"/>
            <a:ext cx="83948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…..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(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….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k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hối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lập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phương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nhỏ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)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311278" y="2582785"/>
            <a:ext cx="90793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)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A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B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tất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….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k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hối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lập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phương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nhỏ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0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341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HP001 4 hàng</vt:lpstr>
      <vt:lpstr>HP001 4H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119</cp:revision>
  <dcterms:created xsi:type="dcterms:W3CDTF">2021-06-02T01:34:28Z</dcterms:created>
  <dcterms:modified xsi:type="dcterms:W3CDTF">2021-10-07T18:55:36Z</dcterms:modified>
</cp:coreProperties>
</file>