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3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4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theme/theme5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  <p:sldMasterId id="2147483742" r:id="rId3"/>
    <p:sldMasterId id="2147483757" r:id="rId4"/>
    <p:sldMasterId id="2147483808" r:id="rId5"/>
  </p:sldMasterIdLst>
  <p:sldIdLst>
    <p:sldId id="299" r:id="rId6"/>
    <p:sldId id="260" r:id="rId7"/>
    <p:sldId id="293" r:id="rId8"/>
    <p:sldId id="295" r:id="rId9"/>
    <p:sldId id="296" r:id="rId10"/>
    <p:sldId id="300" r:id="rId11"/>
    <p:sldId id="301" r:id="rId12"/>
    <p:sldId id="297" r:id="rId13"/>
    <p:sldId id="302" r:id="rId14"/>
    <p:sldId id="303" r:id="rId15"/>
    <p:sldId id="298" r:id="rId16"/>
  </p:sldIdLst>
  <p:sldSz cx="12192000" cy="6858000"/>
  <p:notesSz cx="6858000" cy="9144000"/>
  <p:custDataLst>
    <p:tags r:id="rId17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4DFFC"/>
    <a:srgbClr val="8BF18D"/>
    <a:srgbClr val="E3C9A8"/>
    <a:srgbClr val="9DD046"/>
    <a:srgbClr val="FFFF99"/>
    <a:srgbClr val="88D6E9"/>
    <a:srgbClr val="BFD865"/>
    <a:srgbClr val="FFFFFF"/>
    <a:srgbClr val="FFFEDB"/>
    <a:srgbClr val="FFCAB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9" d="100"/>
          <a:sy n="69" d="100"/>
        </p:scale>
        <p:origin x="564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10" Type="http://schemas.openxmlformats.org/officeDocument/2006/relationships/slide" Target="slides/slide5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2368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056747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9094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49473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9388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0373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5574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5245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4121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5219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6569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1846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543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713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38318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9622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9120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7644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767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779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1209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7501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5558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3950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49107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86543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7369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28008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880174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0509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5980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3240654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739202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218417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3432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3716000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13716000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13716000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13716000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1652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540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79215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35089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7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903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4652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1743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910845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895480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4002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974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305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482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9125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98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08498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3370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3845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9518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80036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7193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027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132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7925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7214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4381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8504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8588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603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8670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01614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8067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669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111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7101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74974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4481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985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2021/10/12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2229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1965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49833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048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4395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2985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32705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2468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006194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282186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30886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3358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70826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70935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7683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3559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217985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17144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958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65416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941025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3070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21465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0921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37899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455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532916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99941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98695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66697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27843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300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198035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4873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3414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82194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7366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35470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1562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32840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9365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0355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2380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0236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511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66095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334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3386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26609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30488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040692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48530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321544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327340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655562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76124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028864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5936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55893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0150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548666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3483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20206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3096707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052102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439277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833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3716000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13716000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13716000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13716000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6183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2479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7574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96240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7425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2356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387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6319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931476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810399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6118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702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5671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04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06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26" Type="http://schemas.openxmlformats.org/officeDocument/2006/relationships/slideLayout" Target="../slideLayouts/slideLayout44.xml"/><Relationship Id="rId39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52.xml"/><Relationship Id="rId42" Type="http://schemas.openxmlformats.org/officeDocument/2006/relationships/slideLayout" Target="../slideLayouts/slideLayout60.xml"/><Relationship Id="rId7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29" Type="http://schemas.openxmlformats.org/officeDocument/2006/relationships/slideLayout" Target="../slideLayouts/slideLayout47.xml"/><Relationship Id="rId41" Type="http://schemas.openxmlformats.org/officeDocument/2006/relationships/slideLayout" Target="../slideLayouts/slideLayout59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42.xml"/><Relationship Id="rId32" Type="http://schemas.openxmlformats.org/officeDocument/2006/relationships/slideLayout" Target="../slideLayouts/slideLayout50.xml"/><Relationship Id="rId37" Type="http://schemas.openxmlformats.org/officeDocument/2006/relationships/slideLayout" Target="../slideLayouts/slideLayout55.xml"/><Relationship Id="rId40" Type="http://schemas.openxmlformats.org/officeDocument/2006/relationships/slideLayout" Target="../slideLayouts/slideLayout58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23" Type="http://schemas.openxmlformats.org/officeDocument/2006/relationships/slideLayout" Target="../slideLayouts/slideLayout41.xml"/><Relationship Id="rId28" Type="http://schemas.openxmlformats.org/officeDocument/2006/relationships/slideLayout" Target="../slideLayouts/slideLayout46.xml"/><Relationship Id="rId36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31" Type="http://schemas.openxmlformats.org/officeDocument/2006/relationships/slideLayout" Target="../slideLayouts/slideLayout49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45.xml"/><Relationship Id="rId30" Type="http://schemas.openxmlformats.org/officeDocument/2006/relationships/slideLayout" Target="../slideLayouts/slideLayout48.xml"/><Relationship Id="rId35" Type="http://schemas.openxmlformats.org/officeDocument/2006/relationships/slideLayout" Target="../slideLayouts/slideLayout53.xml"/><Relationship Id="rId43" Type="http://schemas.openxmlformats.org/officeDocument/2006/relationships/theme" Target="../theme/theme2.xml"/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5" Type="http://schemas.openxmlformats.org/officeDocument/2006/relationships/slideLayout" Target="../slideLayouts/slideLayout43.xml"/><Relationship Id="rId33" Type="http://schemas.openxmlformats.org/officeDocument/2006/relationships/slideLayout" Target="../slideLayouts/slideLayout51.xml"/><Relationship Id="rId38" Type="http://schemas.openxmlformats.org/officeDocument/2006/relationships/slideLayout" Target="../slideLayouts/slideLayout5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26" Type="http://schemas.openxmlformats.org/officeDocument/2006/relationships/slideLayout" Target="../slideLayouts/slideLayout100.xml"/><Relationship Id="rId39" Type="http://schemas.openxmlformats.org/officeDocument/2006/relationships/slideLayout" Target="../slideLayouts/slideLayout113.xml"/><Relationship Id="rId21" Type="http://schemas.openxmlformats.org/officeDocument/2006/relationships/slideLayout" Target="../slideLayouts/slideLayout95.xml"/><Relationship Id="rId34" Type="http://schemas.openxmlformats.org/officeDocument/2006/relationships/slideLayout" Target="../slideLayouts/slideLayout108.xml"/><Relationship Id="rId42" Type="http://schemas.openxmlformats.org/officeDocument/2006/relationships/slideLayout" Target="../slideLayouts/slideLayout116.xml"/><Relationship Id="rId47" Type="http://schemas.openxmlformats.org/officeDocument/2006/relationships/slideLayout" Target="../slideLayouts/slideLayout121.xml"/><Relationship Id="rId50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8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9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85.xml"/><Relationship Id="rId24" Type="http://schemas.openxmlformats.org/officeDocument/2006/relationships/slideLayout" Target="../slideLayouts/slideLayout98.xml"/><Relationship Id="rId32" Type="http://schemas.openxmlformats.org/officeDocument/2006/relationships/slideLayout" Target="../slideLayouts/slideLayout106.xml"/><Relationship Id="rId37" Type="http://schemas.openxmlformats.org/officeDocument/2006/relationships/slideLayout" Target="../slideLayouts/slideLayout111.xml"/><Relationship Id="rId40" Type="http://schemas.openxmlformats.org/officeDocument/2006/relationships/slideLayout" Target="../slideLayouts/slideLayout114.xml"/><Relationship Id="rId45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slideLayout" Target="../slideLayouts/slideLayout97.xml"/><Relationship Id="rId28" Type="http://schemas.openxmlformats.org/officeDocument/2006/relationships/slideLayout" Target="../slideLayouts/slideLayout102.xml"/><Relationship Id="rId36" Type="http://schemas.openxmlformats.org/officeDocument/2006/relationships/slideLayout" Target="../slideLayouts/slideLayout110.xml"/><Relationship Id="rId49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31" Type="http://schemas.openxmlformats.org/officeDocument/2006/relationships/slideLayout" Target="../slideLayouts/slideLayout105.xml"/><Relationship Id="rId44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slideLayout" Target="../slideLayouts/slideLayout96.xml"/><Relationship Id="rId27" Type="http://schemas.openxmlformats.org/officeDocument/2006/relationships/slideLayout" Target="../slideLayouts/slideLayout101.xml"/><Relationship Id="rId30" Type="http://schemas.openxmlformats.org/officeDocument/2006/relationships/slideLayout" Target="../slideLayouts/slideLayout104.xml"/><Relationship Id="rId35" Type="http://schemas.openxmlformats.org/officeDocument/2006/relationships/slideLayout" Target="../slideLayouts/slideLayout109.xml"/><Relationship Id="rId43" Type="http://schemas.openxmlformats.org/officeDocument/2006/relationships/slideLayout" Target="../slideLayouts/slideLayout117.xml"/><Relationship Id="rId48" Type="http://schemas.openxmlformats.org/officeDocument/2006/relationships/slideLayout" Target="../slideLayouts/slideLayout122.xml"/><Relationship Id="rId8" Type="http://schemas.openxmlformats.org/officeDocument/2006/relationships/slideLayout" Target="../slideLayouts/slideLayout82.xml"/><Relationship Id="rId51" Type="http://schemas.openxmlformats.org/officeDocument/2006/relationships/theme" Target="../theme/theme4.xml"/><Relationship Id="rId3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5" Type="http://schemas.openxmlformats.org/officeDocument/2006/relationships/slideLayout" Target="../slideLayouts/slideLayout99.xml"/><Relationship Id="rId33" Type="http://schemas.openxmlformats.org/officeDocument/2006/relationships/slideLayout" Target="../slideLayouts/slideLayout107.xml"/><Relationship Id="rId38" Type="http://schemas.openxmlformats.org/officeDocument/2006/relationships/slideLayout" Target="../slideLayouts/slideLayout112.xml"/><Relationship Id="rId46" Type="http://schemas.openxmlformats.org/officeDocument/2006/relationships/slideLayout" Target="../slideLayouts/slideLayout120.xml"/><Relationship Id="rId20" Type="http://schemas.openxmlformats.org/officeDocument/2006/relationships/slideLayout" Target="../slideLayouts/slideLayout94.xml"/><Relationship Id="rId41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7.xml"/><Relationship Id="rId18" Type="http://schemas.openxmlformats.org/officeDocument/2006/relationships/slideLayout" Target="../slideLayouts/slideLayout142.xml"/><Relationship Id="rId26" Type="http://schemas.openxmlformats.org/officeDocument/2006/relationships/slideLayout" Target="../slideLayouts/slideLayout150.xml"/><Relationship Id="rId39" Type="http://schemas.openxmlformats.org/officeDocument/2006/relationships/slideLayout" Target="../slideLayouts/slideLayout163.xml"/><Relationship Id="rId21" Type="http://schemas.openxmlformats.org/officeDocument/2006/relationships/slideLayout" Target="../slideLayouts/slideLayout145.xml"/><Relationship Id="rId34" Type="http://schemas.openxmlformats.org/officeDocument/2006/relationships/slideLayout" Target="../slideLayouts/slideLayout158.xml"/><Relationship Id="rId42" Type="http://schemas.openxmlformats.org/officeDocument/2006/relationships/slideLayout" Target="../slideLayouts/slideLayout166.xml"/><Relationship Id="rId47" Type="http://schemas.openxmlformats.org/officeDocument/2006/relationships/slideLayout" Target="../slideLayouts/slideLayout171.xml"/><Relationship Id="rId50" Type="http://schemas.openxmlformats.org/officeDocument/2006/relationships/slideLayout" Target="../slideLayouts/slideLayout174.xml"/><Relationship Id="rId7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29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35.xml"/><Relationship Id="rId24" Type="http://schemas.openxmlformats.org/officeDocument/2006/relationships/slideLayout" Target="../slideLayouts/slideLayout148.xml"/><Relationship Id="rId32" Type="http://schemas.openxmlformats.org/officeDocument/2006/relationships/slideLayout" Target="../slideLayouts/slideLayout156.xml"/><Relationship Id="rId37" Type="http://schemas.openxmlformats.org/officeDocument/2006/relationships/slideLayout" Target="../slideLayouts/slideLayout161.xml"/><Relationship Id="rId40" Type="http://schemas.openxmlformats.org/officeDocument/2006/relationships/slideLayout" Target="../slideLayouts/slideLayout164.xml"/><Relationship Id="rId45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23" Type="http://schemas.openxmlformats.org/officeDocument/2006/relationships/slideLayout" Target="../slideLayouts/slideLayout147.xml"/><Relationship Id="rId28" Type="http://schemas.openxmlformats.org/officeDocument/2006/relationships/slideLayout" Target="../slideLayouts/slideLayout152.xml"/><Relationship Id="rId36" Type="http://schemas.openxmlformats.org/officeDocument/2006/relationships/slideLayout" Target="../slideLayouts/slideLayout160.xml"/><Relationship Id="rId49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143.xml"/><Relationship Id="rId31" Type="http://schemas.openxmlformats.org/officeDocument/2006/relationships/slideLayout" Target="../slideLayouts/slideLayout155.xml"/><Relationship Id="rId44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Relationship Id="rId22" Type="http://schemas.openxmlformats.org/officeDocument/2006/relationships/slideLayout" Target="../slideLayouts/slideLayout146.xml"/><Relationship Id="rId27" Type="http://schemas.openxmlformats.org/officeDocument/2006/relationships/slideLayout" Target="../slideLayouts/slideLayout151.xml"/><Relationship Id="rId30" Type="http://schemas.openxmlformats.org/officeDocument/2006/relationships/slideLayout" Target="../slideLayouts/slideLayout154.xml"/><Relationship Id="rId35" Type="http://schemas.openxmlformats.org/officeDocument/2006/relationships/slideLayout" Target="../slideLayouts/slideLayout159.xml"/><Relationship Id="rId43" Type="http://schemas.openxmlformats.org/officeDocument/2006/relationships/slideLayout" Target="../slideLayouts/slideLayout167.xml"/><Relationship Id="rId48" Type="http://schemas.openxmlformats.org/officeDocument/2006/relationships/slideLayout" Target="../slideLayouts/slideLayout172.xml"/><Relationship Id="rId8" Type="http://schemas.openxmlformats.org/officeDocument/2006/relationships/slideLayout" Target="../slideLayouts/slideLayout132.xml"/><Relationship Id="rId51" Type="http://schemas.openxmlformats.org/officeDocument/2006/relationships/theme" Target="../theme/theme5.xml"/><Relationship Id="rId3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41.xml"/><Relationship Id="rId25" Type="http://schemas.openxmlformats.org/officeDocument/2006/relationships/slideLayout" Target="../slideLayouts/slideLayout149.xml"/><Relationship Id="rId33" Type="http://schemas.openxmlformats.org/officeDocument/2006/relationships/slideLayout" Target="../slideLayouts/slideLayout157.xml"/><Relationship Id="rId38" Type="http://schemas.openxmlformats.org/officeDocument/2006/relationships/slideLayout" Target="../slideLayouts/slideLayout162.xml"/><Relationship Id="rId46" Type="http://schemas.openxmlformats.org/officeDocument/2006/relationships/slideLayout" Target="../slideLayouts/slideLayout170.xml"/><Relationship Id="rId20" Type="http://schemas.openxmlformats.org/officeDocument/2006/relationships/slideLayout" Target="../slideLayouts/slideLayout144.xml"/><Relationship Id="rId41" Type="http://schemas.openxmlformats.org/officeDocument/2006/relationships/slideLayout" Target="../slideLayouts/slideLayout165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75" r:id="rId5"/>
    <p:sldLayoutId id="2147483692" r:id="rId6"/>
    <p:sldLayoutId id="2147483694" r:id="rId7"/>
    <p:sldLayoutId id="2147483693" r:id="rId8"/>
    <p:sldLayoutId id="2147483691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95" r:id="rId15"/>
    <p:sldLayoutId id="2147483696" r:id="rId16"/>
    <p:sldLayoutId id="2147483697" r:id="rId17"/>
    <p:sldLayoutId id="214748369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21386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  <p:sldLayoutId id="2147483727" r:id="rId28"/>
    <p:sldLayoutId id="2147483728" r:id="rId29"/>
    <p:sldLayoutId id="2147483729" r:id="rId30"/>
    <p:sldLayoutId id="2147483730" r:id="rId31"/>
    <p:sldLayoutId id="2147483731" r:id="rId32"/>
    <p:sldLayoutId id="2147483732" r:id="rId33"/>
    <p:sldLayoutId id="2147483733" r:id="rId34"/>
    <p:sldLayoutId id="2147483734" r:id="rId35"/>
    <p:sldLayoutId id="2147483735" r:id="rId36"/>
    <p:sldLayoutId id="2147483736" r:id="rId37"/>
    <p:sldLayoutId id="2147483737" r:id="rId38"/>
    <p:sldLayoutId id="2147483738" r:id="rId39"/>
    <p:sldLayoutId id="2147483739" r:id="rId40"/>
    <p:sldLayoutId id="2147483740" r:id="rId41"/>
    <p:sldLayoutId id="2147483741" r:id="rId4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10/12/2021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635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672425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1" r:id="rId24"/>
    <p:sldLayoutId id="2147483782" r:id="rId25"/>
    <p:sldLayoutId id="2147483783" r:id="rId26"/>
    <p:sldLayoutId id="2147483784" r:id="rId27"/>
    <p:sldLayoutId id="2147483785" r:id="rId28"/>
    <p:sldLayoutId id="2147483786" r:id="rId29"/>
    <p:sldLayoutId id="2147483787" r:id="rId30"/>
    <p:sldLayoutId id="2147483788" r:id="rId31"/>
    <p:sldLayoutId id="2147483789" r:id="rId32"/>
    <p:sldLayoutId id="2147483790" r:id="rId33"/>
    <p:sldLayoutId id="2147483791" r:id="rId34"/>
    <p:sldLayoutId id="2147483792" r:id="rId35"/>
    <p:sldLayoutId id="2147483793" r:id="rId36"/>
    <p:sldLayoutId id="2147483794" r:id="rId37"/>
    <p:sldLayoutId id="2147483795" r:id="rId38"/>
    <p:sldLayoutId id="2147483796" r:id="rId39"/>
    <p:sldLayoutId id="2147483797" r:id="rId40"/>
    <p:sldLayoutId id="2147483798" r:id="rId41"/>
    <p:sldLayoutId id="2147483799" r:id="rId42"/>
    <p:sldLayoutId id="2147483800" r:id="rId43"/>
    <p:sldLayoutId id="2147483801" r:id="rId44"/>
    <p:sldLayoutId id="2147483802" r:id="rId45"/>
    <p:sldLayoutId id="2147483803" r:id="rId46"/>
    <p:sldLayoutId id="2147483804" r:id="rId47"/>
    <p:sldLayoutId id="2147483805" r:id="rId48"/>
    <p:sldLayoutId id="2147483806" r:id="rId49"/>
    <p:sldLayoutId id="2147483807" r:id="rId5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417878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  <p:sldLayoutId id="2147483838" r:id="rId30"/>
    <p:sldLayoutId id="2147483839" r:id="rId31"/>
    <p:sldLayoutId id="2147483840" r:id="rId32"/>
    <p:sldLayoutId id="2147483841" r:id="rId33"/>
    <p:sldLayoutId id="2147483842" r:id="rId34"/>
    <p:sldLayoutId id="2147483843" r:id="rId35"/>
    <p:sldLayoutId id="2147483844" r:id="rId36"/>
    <p:sldLayoutId id="2147483845" r:id="rId37"/>
    <p:sldLayoutId id="2147483846" r:id="rId38"/>
    <p:sldLayoutId id="2147483847" r:id="rId39"/>
    <p:sldLayoutId id="2147483848" r:id="rId40"/>
    <p:sldLayoutId id="2147483849" r:id="rId41"/>
    <p:sldLayoutId id="2147483850" r:id="rId42"/>
    <p:sldLayoutId id="2147483851" r:id="rId43"/>
    <p:sldLayoutId id="2147483852" r:id="rId44"/>
    <p:sldLayoutId id="2147483853" r:id="rId45"/>
    <p:sldLayoutId id="2147483854" r:id="rId46"/>
    <p:sldLayoutId id="2147483855" r:id="rId47"/>
    <p:sldLayoutId id="2147483856" r:id="rId48"/>
    <p:sldLayoutId id="2147483857" r:id="rId49"/>
    <p:sldLayoutId id="2147483858" r:id="rId5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5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6.xml"/><Relationship Id="rId4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0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0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5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1471930"/>
            <a:ext cx="9144000" cy="3785870"/>
          </a:xfrm>
        </p:spPr>
        <p:txBody>
          <a:bodyPr/>
          <a:lstStyle/>
          <a:p>
            <a:pPr lvl="1" algn="ctr" defTabSz="457200" fontAlgn="base">
              <a:lnSpc>
                <a:spcPct val="100000"/>
              </a:lnSpc>
              <a:buClrTx/>
              <a:buSzTx/>
              <a:buFontTx/>
              <a:defRPr/>
            </a:pPr>
            <a:r>
              <a:rPr lang="en-US" altLang="zh-CN" sz="7200" b="1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+mj-lt"/>
                <a:ea typeface="字魂17号-萌趣果冻体"/>
                <a:cs typeface="+mj-lt"/>
                <a:sym typeface="+mn-ea"/>
              </a:rPr>
              <a:t>Chào mừng các em đến với tiết Toán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9307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AC8A0ECB-EC25-436D-9508-A938B541DE40}"/>
              </a:ext>
            </a:extLst>
          </p:cNvPr>
          <p:cNvSpPr txBox="1"/>
          <p:nvPr/>
        </p:nvSpPr>
        <p:spPr>
          <a:xfrm>
            <a:off x="6716531" y="550747"/>
            <a:ext cx="3146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12 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6222994-24AF-44D5-85C9-00803522B5EC}"/>
              </a:ext>
            </a:extLst>
          </p:cNvPr>
          <p:cNvSpPr txBox="1"/>
          <p:nvPr/>
        </p:nvSpPr>
        <p:spPr>
          <a:xfrm>
            <a:off x="5458497" y="539399"/>
            <a:ext cx="40656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Đáp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: ….. </a:t>
            </a:r>
            <a:r>
              <a:rPr lang="en-US" sz="2800" b="1" noProof="0" dirty="0" smtClean="0">
                <a:solidFill>
                  <a:prstClr val="black"/>
                </a:solidFill>
                <a:latin typeface="HP001 4 hàng" panose="020B0603050302020204" pitchFamily="34" charset="0"/>
              </a:rPr>
              <a:t>con </a:t>
            </a:r>
            <a:r>
              <a:rPr lang="en-US" sz="2800" b="1" noProof="0" dirty="0" err="1" smtClean="0">
                <a:solidFill>
                  <a:prstClr val="black"/>
                </a:solidFill>
                <a:latin typeface="HP001 4 hàng" panose="020B0603050302020204" pitchFamily="34" charset="0"/>
              </a:rPr>
              <a:t>cá</a:t>
            </a:r>
            <a:r>
              <a:rPr lang="en-US" sz="2800" b="1" noProof="0" dirty="0" smtClean="0">
                <a:solidFill>
                  <a:prstClr val="black"/>
                </a:solidFill>
                <a:latin typeface="HP001 4 hàng" panose="020B0603050302020204" pitchFamily="34" charset="0"/>
              </a:rPr>
              <a:t> </a:t>
            </a:r>
            <a:r>
              <a:rPr lang="en-US" sz="2800" b="1" noProof="0" dirty="0" err="1" smtClean="0">
                <a:solidFill>
                  <a:prstClr val="black"/>
                </a:solidFill>
                <a:latin typeface="HP001 4 hàng" panose="020B0603050302020204" pitchFamily="34" charset="0"/>
              </a:rPr>
              <a:t>sấu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040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2F679FA-26CA-4C87-826D-98A7A735D494}"/>
              </a:ext>
            </a:extLst>
          </p:cNvPr>
          <p:cNvSpPr txBox="1"/>
          <p:nvPr/>
        </p:nvSpPr>
        <p:spPr>
          <a:xfrm>
            <a:off x="5249841" y="637025"/>
            <a:ext cx="22694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solidFill>
                    <a:srgbClr val="C00000"/>
                  </a:solidFill>
                </a:ln>
                <a:solidFill>
                  <a:prstClr val="white"/>
                </a:solidFill>
                <a:effectLst>
                  <a:glow rad="228600">
                    <a:srgbClr val="C0504D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Cookies"/>
                <a:ea typeface="+mn-ea"/>
                <a:cs typeface="+mn-cs"/>
              </a:rPr>
              <a:t>BẮT VỊT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5FC2D80-4FEE-465E-8170-F07F36E0E5B0}"/>
              </a:ext>
            </a:extLst>
          </p:cNvPr>
          <p:cNvSpPr txBox="1"/>
          <p:nvPr/>
        </p:nvSpPr>
        <p:spPr>
          <a:xfrm>
            <a:off x="902580" y="2098595"/>
            <a:ext cx="5692183" cy="3728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Cách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theo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nhóm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từ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ô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Xuất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Khi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lượt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gieo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xúc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xắc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chấm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ở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mặt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trên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xúc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xắc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rồi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di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chuyển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ô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bằng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chấm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ô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rồi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con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vịt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bằng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</a:p>
          <a:p>
            <a:pPr marL="342900" marR="0" lvl="0" indent="-3429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Trò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thúc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5 con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vịt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2EFEFE-BBEE-421C-BF3A-1EA402C4F9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93949" y="1030756"/>
            <a:ext cx="1516390" cy="165831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741742C-CE9F-4850-AB3C-48961DC34E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81555" y="1476325"/>
            <a:ext cx="4572000" cy="4800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335531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039291" y="2083373"/>
            <a:ext cx="6113417" cy="23860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5400" dirty="0">
                <a:ln>
                  <a:solidFill>
                    <a:schemeClr val="accent3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10</a:t>
            </a:r>
          </a:p>
          <a:p>
            <a:pPr algn="ctr">
              <a:lnSpc>
                <a:spcPct val="150000"/>
              </a:lnSpc>
            </a:pPr>
            <a:r>
              <a:rPr lang="en-US" sz="5400" dirty="0">
                <a:ln>
                  <a:solidFill>
                    <a:schemeClr val="accent3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609600" y="223582"/>
            <a:ext cx="2718753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7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>
                  <a:solidFill>
                    <a:srgbClr val="002060"/>
                  </a:solidFill>
                </a:endParaRPr>
              </a:p>
            </p:txBody>
          </p:sp>
          <p:sp>
            <p:nvSpPr>
              <p:cNvPr id="8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3">
                      <a:lumMod val="50000"/>
                    </a:schemeClr>
                  </a:solidFill>
                  <a:latin typeface="+mj-lt"/>
                </a:rPr>
                <a:t>CHỦ ĐỀ </a:t>
              </a:r>
              <a:r>
                <a:rPr lang="en-US" sz="3200" dirty="0">
                  <a:solidFill>
                    <a:schemeClr val="accent3">
                      <a:lumMod val="50000"/>
                    </a:schemeClr>
                  </a:solidFill>
                  <a:latin typeface="+mj-lt"/>
                </a:rPr>
                <a:t>2</a:t>
              </a:r>
              <a:endParaRPr lang="vi-VN" sz="3200" dirty="0">
                <a:solidFill>
                  <a:schemeClr val="accent3">
                    <a:lumMod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07421" y="262358"/>
            <a:ext cx="67550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PHÉP CỘNG, PHÉP TRỪ TRONG PHẠM VI 20</a:t>
            </a:r>
            <a:endParaRPr lang="vi-VN" sz="3600" dirty="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2923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51DC0628-0B70-486E-B68D-FADCE7A5FF6D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92" r="18858" b="10747"/>
          <a:stretch/>
        </p:blipFill>
        <p:spPr bwMode="auto">
          <a:xfrm>
            <a:off x="2461825" y="822034"/>
            <a:ext cx="7691863" cy="514465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132904" y="1068922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Thứ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ba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ngày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12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tháng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10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năm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2021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482324" y="1575261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Toán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369340" y="207591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Luyện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tập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(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tr39, 40)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641340" y="1677335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7340" y="2200342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2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24" y="-10638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8602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6357918-BE7F-4689-AAFF-3029381A9FF2}"/>
              </a:ext>
            </a:extLst>
          </p:cNvPr>
          <p:cNvSpPr txBox="1"/>
          <p:nvPr/>
        </p:nvSpPr>
        <p:spPr>
          <a:xfrm>
            <a:off x="2476706" y="1424425"/>
            <a:ext cx="751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295ED2F7-EE07-49EA-9C89-7B93D4CAC976}"/>
              </a:ext>
            </a:extLst>
          </p:cNvPr>
          <p:cNvSpPr/>
          <p:nvPr/>
        </p:nvSpPr>
        <p:spPr>
          <a:xfrm>
            <a:off x="1904798" y="1362870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E66776A-3B27-479A-A4C3-6379D3B1BD6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1391061" y="2191596"/>
          <a:ext cx="9081653" cy="16838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45673">
                  <a:extLst>
                    <a:ext uri="{9D8B030D-6E8A-4147-A177-3AD203B41FA5}">
                      <a16:colId xmlns:a16="http://schemas.microsoft.com/office/drawing/2014/main" val="1092565331"/>
                    </a:ext>
                  </a:extLst>
                </a:gridCol>
                <a:gridCol w="1291935">
                  <a:extLst>
                    <a:ext uri="{9D8B030D-6E8A-4147-A177-3AD203B41FA5}">
                      <a16:colId xmlns:a16="http://schemas.microsoft.com/office/drawing/2014/main" val="1687512118"/>
                    </a:ext>
                  </a:extLst>
                </a:gridCol>
                <a:gridCol w="1308100">
                  <a:extLst>
                    <a:ext uri="{9D8B030D-6E8A-4147-A177-3AD203B41FA5}">
                      <a16:colId xmlns:a16="http://schemas.microsoft.com/office/drawing/2014/main" val="1115789471"/>
                    </a:ext>
                  </a:extLst>
                </a:gridCol>
                <a:gridCol w="1155700">
                  <a:extLst>
                    <a:ext uri="{9D8B030D-6E8A-4147-A177-3AD203B41FA5}">
                      <a16:colId xmlns:a16="http://schemas.microsoft.com/office/drawing/2014/main" val="304400552"/>
                    </a:ext>
                  </a:extLst>
                </a:gridCol>
                <a:gridCol w="1224973">
                  <a:extLst>
                    <a:ext uri="{9D8B030D-6E8A-4147-A177-3AD203B41FA5}">
                      <a16:colId xmlns:a16="http://schemas.microsoft.com/office/drawing/2014/main" val="4068530104"/>
                    </a:ext>
                  </a:extLst>
                </a:gridCol>
                <a:gridCol w="1163782">
                  <a:extLst>
                    <a:ext uri="{9D8B030D-6E8A-4147-A177-3AD203B41FA5}">
                      <a16:colId xmlns:a16="http://schemas.microsoft.com/office/drawing/2014/main" val="1116599920"/>
                    </a:ext>
                  </a:extLst>
                </a:gridCol>
                <a:gridCol w="1191490">
                  <a:extLst>
                    <a:ext uri="{9D8B030D-6E8A-4147-A177-3AD203B41FA5}">
                      <a16:colId xmlns:a16="http://schemas.microsoft.com/office/drawing/2014/main" val="1936170889"/>
                    </a:ext>
                  </a:extLst>
                </a:gridCol>
              </a:tblGrid>
              <a:tr h="562490">
                <a:tc rowSpan="2">
                  <a:txBody>
                    <a:bodyPr/>
                    <a:lstStyle/>
                    <a:p>
                      <a:pPr algn="ctr"/>
                      <a:r>
                        <a:rPr lang="en-US" sz="4000" b="0" dirty="0">
                          <a:solidFill>
                            <a:schemeClr val="tx1"/>
                          </a:solidFill>
                        </a:rPr>
                        <a:t>+</a:t>
                      </a:r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7395153"/>
                  </a:ext>
                </a:extLst>
              </a:tr>
              <a:tr h="560682">
                <a:tc vMerge="1">
                  <a:txBody>
                    <a:bodyPr/>
                    <a:lstStyle/>
                    <a:p>
                      <a:pPr algn="ctr"/>
                      <a:endParaRPr lang="en-US" sz="24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055841"/>
                  </a:ext>
                </a:extLst>
              </a:tr>
              <a:tr h="560682">
                <a:tc>
                  <a:txBody>
                    <a:bodyPr/>
                    <a:lstStyle/>
                    <a:p>
                      <a:pPr algn="ctr"/>
                      <a:endParaRPr lang="en-US" sz="24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12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430604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6C9A460-36AB-4649-8795-6DCC9EEAEBEB}"/>
              </a:ext>
            </a:extLst>
          </p:cNvPr>
          <p:cNvSpPr txBox="1"/>
          <p:nvPr/>
        </p:nvSpPr>
        <p:spPr>
          <a:xfrm>
            <a:off x="4806206" y="3354827"/>
            <a:ext cx="527709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3192551-D922-42F8-876B-AE45269D85BD}"/>
              </a:ext>
            </a:extLst>
          </p:cNvPr>
          <p:cNvSpPr txBox="1"/>
          <p:nvPr/>
        </p:nvSpPr>
        <p:spPr>
          <a:xfrm>
            <a:off x="6019287" y="3354827"/>
            <a:ext cx="527709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DB39769-4B59-4C1B-AAB5-BCE0D4EAFC7A}"/>
              </a:ext>
            </a:extLst>
          </p:cNvPr>
          <p:cNvSpPr txBox="1"/>
          <p:nvPr/>
        </p:nvSpPr>
        <p:spPr>
          <a:xfrm>
            <a:off x="7232368" y="3354826"/>
            <a:ext cx="527709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2DB0468-D076-43CD-AA6A-303E80E1CBFB}"/>
              </a:ext>
            </a:extLst>
          </p:cNvPr>
          <p:cNvSpPr txBox="1"/>
          <p:nvPr/>
        </p:nvSpPr>
        <p:spPr>
          <a:xfrm>
            <a:off x="8445449" y="3371290"/>
            <a:ext cx="504882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6881D1-FE66-42C3-9D41-79729C311C81}"/>
              </a:ext>
            </a:extLst>
          </p:cNvPr>
          <p:cNvSpPr txBox="1"/>
          <p:nvPr/>
        </p:nvSpPr>
        <p:spPr>
          <a:xfrm>
            <a:off x="9588507" y="3354826"/>
            <a:ext cx="527709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133EA4C-65B8-4CF0-ACF6-29D8BD4BCD01}"/>
              </a:ext>
            </a:extLst>
          </p:cNvPr>
          <p:cNvGrpSpPr/>
          <p:nvPr/>
        </p:nvGrpSpPr>
        <p:grpSpPr>
          <a:xfrm flipH="1">
            <a:off x="5121788" y="4180956"/>
            <a:ext cx="2110580" cy="2150948"/>
            <a:chOff x="604444" y="3268487"/>
            <a:chExt cx="1826440" cy="182644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75D2E6-09EC-477E-B207-E1DE96BB865C}"/>
                </a:ext>
              </a:extLst>
            </p:cNvPr>
            <p:cNvSpPr/>
            <p:nvPr/>
          </p:nvSpPr>
          <p:spPr>
            <a:xfrm>
              <a:off x="1271239" y="4025590"/>
              <a:ext cx="156117" cy="15611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6CFDA961-214C-45CF-8672-24D2CA4641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04444" y="3268487"/>
              <a:ext cx="1826440" cy="1826440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146156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5" grpId="0" animBg="1"/>
      <p:bldP spid="11" grpId="0" animBg="1"/>
      <p:bldP spid="12" grpId="0" animBg="1"/>
      <p:bldP spid="13" grpId="0" animBg="1"/>
      <p:bldP spid="1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9DA9FE3-B63B-4117-B4F7-01937A1021E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69"/>
          <a:stretch/>
        </p:blipFill>
        <p:spPr>
          <a:xfrm>
            <a:off x="2331811" y="1518671"/>
            <a:ext cx="7102475" cy="240834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6357918-BE7F-4689-AAFF-3029381A9FF2}"/>
              </a:ext>
            </a:extLst>
          </p:cNvPr>
          <p:cNvSpPr txBox="1"/>
          <p:nvPr/>
        </p:nvSpPr>
        <p:spPr>
          <a:xfrm>
            <a:off x="1596340" y="437940"/>
            <a:ext cx="9582002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6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đang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bóng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rổ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thêm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chạy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cùng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lúc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nhiêu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bóng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rổ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55298AB-AEBA-4C88-BF44-C2CBA69EFA23}"/>
              </a:ext>
            </a:extLst>
          </p:cNvPr>
          <p:cNvSpPr/>
          <p:nvPr/>
        </p:nvSpPr>
        <p:spPr>
          <a:xfrm>
            <a:off x="969796" y="742254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8FACCF0-116B-4530-8C61-AF46D5DC7C05}"/>
              </a:ext>
            </a:extLst>
          </p:cNvPr>
          <p:cNvCxnSpPr>
            <a:cxnSpLocks/>
          </p:cNvCxnSpPr>
          <p:nvPr/>
        </p:nvCxnSpPr>
        <p:spPr>
          <a:xfrm>
            <a:off x="1713420" y="952829"/>
            <a:ext cx="261183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8175EB0-6E70-4137-A267-BE69E4D7EEF0}"/>
              </a:ext>
            </a:extLst>
          </p:cNvPr>
          <p:cNvCxnSpPr>
            <a:cxnSpLocks/>
          </p:cNvCxnSpPr>
          <p:nvPr/>
        </p:nvCxnSpPr>
        <p:spPr>
          <a:xfrm>
            <a:off x="1713420" y="1458842"/>
            <a:ext cx="6588751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0AADCE0-344B-4230-8C3F-2EC9A892E481}"/>
              </a:ext>
            </a:extLst>
          </p:cNvPr>
          <p:cNvCxnSpPr>
            <a:cxnSpLocks/>
          </p:cNvCxnSpPr>
          <p:nvPr/>
        </p:nvCxnSpPr>
        <p:spPr>
          <a:xfrm>
            <a:off x="6641020" y="952829"/>
            <a:ext cx="153052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750978DD-4064-4B5E-A7C0-EB61DAF9E490}"/>
              </a:ext>
            </a:extLst>
          </p:cNvPr>
          <p:cNvSpPr txBox="1"/>
          <p:nvPr/>
        </p:nvSpPr>
        <p:spPr>
          <a:xfrm>
            <a:off x="1931497" y="3887829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     : 6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Thêm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: 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…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9BCF55F-E551-4F30-9D02-90FB9DE4BC8F}"/>
              </a:ext>
            </a:extLst>
          </p:cNvPr>
          <p:cNvSpPr txBox="1"/>
          <p:nvPr/>
        </p:nvSpPr>
        <p:spPr>
          <a:xfrm>
            <a:off x="5650052" y="3907425"/>
            <a:ext cx="5304237" cy="223984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bóng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rổ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+ 3 = 9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9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3444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34723" y="428635"/>
            <a:ext cx="739051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12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420771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0DFE1B-7214-498C-A15F-1CFB44798CA5}"/>
              </a:ext>
            </a:extLst>
          </p:cNvPr>
          <p:cNvSpPr txBox="1"/>
          <p:nvPr/>
        </p:nvSpPr>
        <p:spPr>
          <a:xfrm>
            <a:off x="4948335" y="1768483"/>
            <a:ext cx="7684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(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tr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39, 40)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1DD639F-4E22-4D13-9A6B-C7BBD3777B90}"/>
              </a:ext>
            </a:extLst>
          </p:cNvPr>
          <p:cNvSpPr txBox="1"/>
          <p:nvPr/>
        </p:nvSpPr>
        <p:spPr>
          <a:xfrm>
            <a:off x="2340411" y="229276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9B2CB75-C4C7-4CDC-A1B6-66BCC5E31410}"/>
              </a:ext>
            </a:extLst>
          </p:cNvPr>
          <p:cNvSpPr txBox="1"/>
          <p:nvPr/>
        </p:nvSpPr>
        <p:spPr>
          <a:xfrm>
            <a:off x="3632098" y="3006278"/>
            <a:ext cx="1791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Tóm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tắt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6FF6005-C2A1-4CBF-951E-4F51E86429B3}"/>
              </a:ext>
            </a:extLst>
          </p:cNvPr>
          <p:cNvSpPr txBox="1"/>
          <p:nvPr/>
        </p:nvSpPr>
        <p:spPr>
          <a:xfrm>
            <a:off x="2484303" y="3629922"/>
            <a:ext cx="85152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 6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9E637AE-C74B-45B7-8555-D1D5F4B6A151}"/>
              </a:ext>
            </a:extLst>
          </p:cNvPr>
          <p:cNvSpPr txBox="1"/>
          <p:nvPr/>
        </p:nvSpPr>
        <p:spPr>
          <a:xfrm>
            <a:off x="1768869" y="4245080"/>
            <a:ext cx="512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Thêm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 3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5F4C2F2-20CD-4344-B496-0D4CB2BD7C46}"/>
              </a:ext>
            </a:extLst>
          </p:cNvPr>
          <p:cNvSpPr txBox="1"/>
          <p:nvPr/>
        </p:nvSpPr>
        <p:spPr>
          <a:xfrm>
            <a:off x="2471602" y="4859355"/>
            <a:ext cx="47165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tất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cả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: …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9B2CB75-C4C7-4CDC-A1B6-66BCC5E31410}"/>
              </a:ext>
            </a:extLst>
          </p:cNvPr>
          <p:cNvSpPr txBox="1"/>
          <p:nvPr/>
        </p:nvSpPr>
        <p:spPr>
          <a:xfrm>
            <a:off x="5398461" y="5473630"/>
            <a:ext cx="1791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giải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FF6005-C2A1-4CBF-951E-4F51E86429B3}"/>
              </a:ext>
            </a:extLst>
          </p:cNvPr>
          <p:cNvSpPr txBox="1"/>
          <p:nvPr/>
        </p:nvSpPr>
        <p:spPr>
          <a:xfrm>
            <a:off x="4299122" y="6096116"/>
            <a:ext cx="85152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chơi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bóng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rổ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tất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9449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3" grpId="0"/>
      <p:bldP spid="24" grpId="0"/>
      <p:bldP spid="21" grpId="0"/>
      <p:bldP spid="2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E9E637AE-C74B-45B7-8555-D1D5F4B6A151}"/>
              </a:ext>
            </a:extLst>
          </p:cNvPr>
          <p:cNvSpPr txBox="1"/>
          <p:nvPr/>
        </p:nvSpPr>
        <p:spPr>
          <a:xfrm>
            <a:off x="4235501" y="534884"/>
            <a:ext cx="512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6 +3 = 9 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5F4C2F2-20CD-4344-B496-0D4CB2BD7C46}"/>
              </a:ext>
            </a:extLst>
          </p:cNvPr>
          <p:cNvSpPr txBox="1"/>
          <p:nvPr/>
        </p:nvSpPr>
        <p:spPr>
          <a:xfrm>
            <a:off x="5446322" y="1159704"/>
            <a:ext cx="35753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Đáp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: </a:t>
            </a: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0"/>
              </a:rPr>
              <a:t>9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4199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6357918-BE7F-4689-AAFF-3029381A9FF2}"/>
              </a:ext>
            </a:extLst>
          </p:cNvPr>
          <p:cNvSpPr txBox="1"/>
          <p:nvPr/>
        </p:nvSpPr>
        <p:spPr>
          <a:xfrm>
            <a:off x="1596340" y="437940"/>
            <a:ext cx="9582002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Dưới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hồ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15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3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bờ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nhiêu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ở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dưới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hồ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8FACCF0-116B-4530-8C61-AF46D5DC7C05}"/>
              </a:ext>
            </a:extLst>
          </p:cNvPr>
          <p:cNvCxnSpPr>
            <a:cxnSpLocks/>
          </p:cNvCxnSpPr>
          <p:nvPr/>
        </p:nvCxnSpPr>
        <p:spPr>
          <a:xfrm>
            <a:off x="3701876" y="909287"/>
            <a:ext cx="2248981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8175EB0-6E70-4137-A267-BE69E4D7EEF0}"/>
              </a:ext>
            </a:extLst>
          </p:cNvPr>
          <p:cNvCxnSpPr>
            <a:cxnSpLocks/>
          </p:cNvCxnSpPr>
          <p:nvPr/>
        </p:nvCxnSpPr>
        <p:spPr>
          <a:xfrm>
            <a:off x="1713420" y="1458842"/>
            <a:ext cx="5267951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0AADCE0-344B-4230-8C3F-2EC9A892E481}"/>
              </a:ext>
            </a:extLst>
          </p:cNvPr>
          <p:cNvCxnSpPr>
            <a:cxnSpLocks/>
          </p:cNvCxnSpPr>
          <p:nvPr/>
        </p:nvCxnSpPr>
        <p:spPr>
          <a:xfrm>
            <a:off x="7536908" y="909287"/>
            <a:ext cx="181029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750978DD-4064-4B5E-A7C0-EB61DAF9E490}"/>
              </a:ext>
            </a:extLst>
          </p:cNvPr>
          <p:cNvSpPr txBox="1"/>
          <p:nvPr/>
        </p:nvSpPr>
        <p:spPr>
          <a:xfrm>
            <a:off x="1539611" y="4120057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Tóm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tắt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 : 15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Bớt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: 3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…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6495522-DA8F-4E17-A076-8E3FD2A0690E}"/>
              </a:ext>
            </a:extLst>
          </p:cNvPr>
          <p:cNvSpPr/>
          <p:nvPr/>
        </p:nvSpPr>
        <p:spPr>
          <a:xfrm>
            <a:off x="1013658" y="691219"/>
            <a:ext cx="523220" cy="52322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4F7614F-53C2-44E8-B07B-D3EBF6D23F19}"/>
              </a:ext>
            </a:extLst>
          </p:cNvPr>
          <p:cNvCxnSpPr>
            <a:cxnSpLocks/>
          </p:cNvCxnSpPr>
          <p:nvPr/>
        </p:nvCxnSpPr>
        <p:spPr>
          <a:xfrm>
            <a:off x="9405256" y="909287"/>
            <a:ext cx="1432919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>
            <a:extLst>
              <a:ext uri="{FF2B5EF4-FFF2-40B4-BE49-F238E27FC236}">
                <a16:creationId xmlns:a16="http://schemas.microsoft.com/office/drawing/2014/main" id="{FE6DCE8F-12D3-429C-ACF1-E2D3CD3C1EA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15998" y="1727306"/>
            <a:ext cx="6269718" cy="2446537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99BCF55F-E551-4F30-9D02-90FB9DE4BC8F}"/>
              </a:ext>
            </a:extLst>
          </p:cNvPr>
          <p:cNvSpPr txBox="1"/>
          <p:nvPr/>
        </p:nvSpPr>
        <p:spPr>
          <a:xfrm>
            <a:off x="5370287" y="4149188"/>
            <a:ext cx="5833274" cy="223984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ở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dưới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hồ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 – 3 = 12 (con)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12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sấu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22010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E9E637AE-C74B-45B7-8555-D1D5F4B6A151}"/>
              </a:ext>
            </a:extLst>
          </p:cNvPr>
          <p:cNvSpPr txBox="1"/>
          <p:nvPr/>
        </p:nvSpPr>
        <p:spPr>
          <a:xfrm>
            <a:off x="4235501" y="534884"/>
            <a:ext cx="512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6 +3 = 9 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5F4C2F2-20CD-4344-B496-0D4CB2BD7C46}"/>
              </a:ext>
            </a:extLst>
          </p:cNvPr>
          <p:cNvSpPr txBox="1"/>
          <p:nvPr/>
        </p:nvSpPr>
        <p:spPr>
          <a:xfrm>
            <a:off x="5446322" y="1159704"/>
            <a:ext cx="35753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Đáp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: </a:t>
            </a: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0"/>
              </a:rPr>
              <a:t>9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bạn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937EC5C-A6DE-4AE4-9285-EF7C8C16EB73}"/>
              </a:ext>
            </a:extLst>
          </p:cNvPr>
          <p:cNvSpPr txBox="1"/>
          <p:nvPr/>
        </p:nvSpPr>
        <p:spPr>
          <a:xfrm>
            <a:off x="2329313" y="167509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9B2CB75-C4C7-4CDC-A1B6-66BCC5E31410}"/>
              </a:ext>
            </a:extLst>
          </p:cNvPr>
          <p:cNvSpPr txBox="1"/>
          <p:nvPr/>
        </p:nvSpPr>
        <p:spPr>
          <a:xfrm>
            <a:off x="3022498" y="2400292"/>
            <a:ext cx="1791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Tóm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tắt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6FF6005-C2A1-4CBF-951E-4F51E86429B3}"/>
              </a:ext>
            </a:extLst>
          </p:cNvPr>
          <p:cNvSpPr txBox="1"/>
          <p:nvPr/>
        </p:nvSpPr>
        <p:spPr>
          <a:xfrm>
            <a:off x="2506764" y="3023458"/>
            <a:ext cx="85152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Có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 15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con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cá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sấu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9E637AE-C74B-45B7-8555-D1D5F4B6A151}"/>
              </a:ext>
            </a:extLst>
          </p:cNvPr>
          <p:cNvSpPr txBox="1"/>
          <p:nvPr/>
        </p:nvSpPr>
        <p:spPr>
          <a:xfrm>
            <a:off x="1791330" y="3638616"/>
            <a:ext cx="5124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Bớt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 3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con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cá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sấu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5F4C2F2-20CD-4344-B496-0D4CB2BD7C46}"/>
              </a:ext>
            </a:extLst>
          </p:cNvPr>
          <p:cNvSpPr txBox="1"/>
          <p:nvPr/>
        </p:nvSpPr>
        <p:spPr>
          <a:xfrm>
            <a:off x="2494063" y="4252891"/>
            <a:ext cx="47165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lại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: …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con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cá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sấu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9B2CB75-C4C7-4CDC-A1B6-66BCC5E31410}"/>
              </a:ext>
            </a:extLst>
          </p:cNvPr>
          <p:cNvSpPr txBox="1"/>
          <p:nvPr/>
        </p:nvSpPr>
        <p:spPr>
          <a:xfrm>
            <a:off x="5420922" y="4867166"/>
            <a:ext cx="1791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giải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EA43F78-4971-40E1-974A-F6A1BD795B9A}"/>
              </a:ext>
            </a:extLst>
          </p:cNvPr>
          <p:cNvSpPr txBox="1"/>
          <p:nvPr/>
        </p:nvSpPr>
        <p:spPr>
          <a:xfrm>
            <a:off x="3713930" y="5479985"/>
            <a:ext cx="61966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con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cá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sấu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lại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dưới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hồ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nước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: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92CF57-DC8F-4DA2-9F9E-38B04778E256}"/>
              </a:ext>
            </a:extLst>
          </p:cNvPr>
          <p:cNvSpPr txBox="1"/>
          <p:nvPr/>
        </p:nvSpPr>
        <p:spPr>
          <a:xfrm>
            <a:off x="4326412" y="5954805"/>
            <a:ext cx="448385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…..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-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…..  =  …..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(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0"/>
              </a:rPr>
              <a:t>con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92CF57-DC8F-4DA2-9F9E-38B04778E256}"/>
              </a:ext>
            </a:extLst>
          </p:cNvPr>
          <p:cNvSpPr txBox="1"/>
          <p:nvPr/>
        </p:nvSpPr>
        <p:spPr>
          <a:xfrm>
            <a:off x="4207803" y="5954601"/>
            <a:ext cx="448385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0"/>
              </a:rPr>
              <a:t>15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0"/>
              </a:rPr>
              <a:t>-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0"/>
              </a:rPr>
              <a:t>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  = 12  (con)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1537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_PERSONNUM" val="100"/>
  <p:tag name="ARS_PPT_DBNAME" val="Bai10.Luyentapchung[20210604161101781].md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4475</TotalTime>
  <Words>469</Words>
  <Application>Microsoft Office PowerPoint</Application>
  <PresentationFormat>Widescreen</PresentationFormat>
  <Paragraphs>98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11</vt:i4>
      </vt:variant>
    </vt:vector>
  </HeadingPairs>
  <TitlesOfParts>
    <vt:vector size="24" baseType="lpstr">
      <vt:lpstr>Arial</vt:lpstr>
      <vt:lpstr>Calibri</vt:lpstr>
      <vt:lpstr>Calibri Light</vt:lpstr>
      <vt:lpstr>HP001 4 hàng</vt:lpstr>
      <vt:lpstr>HP001 4H</vt:lpstr>
      <vt:lpstr>Times New Roman</vt:lpstr>
      <vt:lpstr>UTM Cookies</vt:lpstr>
      <vt:lpstr>字魂17号-萌趣果冻体</vt:lpstr>
      <vt:lpstr>Office Theme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120</cp:revision>
  <dcterms:created xsi:type="dcterms:W3CDTF">2021-06-02T01:34:28Z</dcterms:created>
  <dcterms:modified xsi:type="dcterms:W3CDTF">2021-10-12T00:31:57Z</dcterms:modified>
</cp:coreProperties>
</file>