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85" r:id="rId4"/>
    <p:sldId id="279" r:id="rId5"/>
    <p:sldId id="280" r:id="rId6"/>
    <p:sldId id="281" r:id="rId7"/>
    <p:sldId id="282" r:id="rId8"/>
    <p:sldId id="284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66"/>
    <a:srgbClr val="CCFFFF"/>
    <a:srgbClr val="FF9999"/>
    <a:srgbClr val="CCFF66"/>
    <a:srgbClr val="FFCCFF"/>
    <a:srgbClr val="FFFF99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8181" y="1685005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1758" y="3429000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0140" y="2108587"/>
            <a:ext cx="377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cầu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cần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20875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208754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25989" y="423513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0147" y="105640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9221" y="1651908"/>
            <a:ext cx="54923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(tr46)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47705" y="2273347"/>
            <a:ext cx="10124087" cy="3480231"/>
            <a:chOff x="903691" y="981757"/>
            <a:chExt cx="1012408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61941" cy="1253391"/>
              <a:chOff x="903691" y="1190169"/>
              <a:chExt cx="2161941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6= 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791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9913458" cy="3048452"/>
              <a:chOff x="1063090" y="1143501"/>
              <a:chExt cx="9913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8= 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0350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7= 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6921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8= 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6921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5= 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130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8=  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945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4=  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329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9= 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1730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231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36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299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742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481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3737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217030" y="26945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919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586" y="4861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7966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5525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52341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73882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64484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4" y="2968689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7669636" y="1432150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96074" y="209608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56441" y="132069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98587" y="249701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4586633" y="4690933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13071" y="5354872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73438" y="457947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64422" y="572422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5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7310" y="26968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201" y="398658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– 6 = 9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6363" y="467981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60789" y="1259603"/>
            <a:ext cx="6216611" cy="23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399</Words>
  <Application>Microsoft Office PowerPoint</Application>
  <PresentationFormat>Widescreen</PresentationFormat>
  <Paragraphs>131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等线</vt:lpstr>
      <vt:lpstr>HP001 4 hàng</vt:lpstr>
      <vt:lpstr>HP001 4H</vt:lpstr>
      <vt:lpstr>iCiel Cadena</vt:lpstr>
      <vt:lpstr>iCiel Crocante</vt:lpstr>
      <vt:lpstr>iCiel Cucho</vt:lpstr>
      <vt:lpstr>iCiel Nabila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99</cp:revision>
  <dcterms:created xsi:type="dcterms:W3CDTF">2021-05-28T09:26:39Z</dcterms:created>
  <dcterms:modified xsi:type="dcterms:W3CDTF">2021-10-18T00:10:40Z</dcterms:modified>
</cp:coreProperties>
</file>