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415" r:id="rId3"/>
    <p:sldId id="370" r:id="rId4"/>
    <p:sldId id="322" r:id="rId5"/>
    <p:sldId id="410" r:id="rId6"/>
    <p:sldId id="401" r:id="rId7"/>
    <p:sldId id="404" r:id="rId8"/>
    <p:sldId id="418" r:id="rId9"/>
    <p:sldId id="402" r:id="rId10"/>
    <p:sldId id="419" r:id="rId11"/>
    <p:sldId id="321" r:id="rId12"/>
    <p:sldId id="403" r:id="rId13"/>
    <p:sldId id="422" r:id="rId14"/>
    <p:sldId id="405" r:id="rId15"/>
    <p:sldId id="423" r:id="rId16"/>
    <p:sldId id="400" r:id="rId17"/>
    <p:sldId id="424" r:id="rId18"/>
    <p:sldId id="392" r:id="rId19"/>
    <p:sldId id="425" r:id="rId20"/>
    <p:sldId id="426" r:id="rId21"/>
    <p:sldId id="409" r:id="rId22"/>
    <p:sldId id="427" r:id="rId23"/>
    <p:sldId id="357" r:id="rId24"/>
    <p:sldId id="42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7" d="100"/>
          <a:sy n="97" d="100"/>
        </p:scale>
        <p:origin x="756" y="8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2020/8/18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2020/8/18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36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33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855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5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4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79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72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3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2020/8/18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392776" y="1227240"/>
            <a:ext cx="4187248" cy="79872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/>
            <a:r>
              <a:rPr lang="en-US" altLang="zh-CN" sz="6000" b="1" dirty="0" smtClean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LỚP1A</a:t>
            </a:r>
            <a:endParaRPr lang="zh-CN" altLang="en-US" sz="60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3427" y="3408473"/>
            <a:ext cx="3043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 </a:t>
            </a:r>
            <a:r>
              <a:rPr lang="en-US" sz="2000" b="1" i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Phùng</a:t>
            </a:r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lang="en-US" sz="2000" b="1" i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Sen</a:t>
            </a: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29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(…)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5311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0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51520" y="2715766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học múa, em phải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40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(...)  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chân.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1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0.22448 0.275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851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581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424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1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413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778141" y="2100710"/>
            <a:ext cx="1871831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2203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65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72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2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3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646"/>
            <a:ext cx="9252519" cy="3168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3" y="2897706"/>
            <a:ext cx="9217352" cy="2338340"/>
          </a:xfrm>
          <a:prstGeom prst="rect">
            <a:avLst/>
          </a:prstGeom>
        </p:spPr>
      </p:pic>
      <p:pic>
        <p:nvPicPr>
          <p:cNvPr id="7" name="giải thưởng tình bạ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788436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47140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60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290</Words>
  <Application>Microsoft Office PowerPoint</Application>
  <PresentationFormat>On-screen Show (16:9)</PresentationFormat>
  <Paragraphs>76</Paragraphs>
  <Slides>24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微软雅黑</vt:lpstr>
      <vt:lpstr>宋体</vt:lpstr>
      <vt:lpstr>Arial</vt:lpstr>
      <vt:lpstr>Arial-Rounded</vt:lpstr>
      <vt:lpstr>Calibri</vt:lpstr>
      <vt:lpstr>HL Hoctro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354</cp:revision>
  <dcterms:created xsi:type="dcterms:W3CDTF">2015-12-11T17:46:17Z</dcterms:created>
  <dcterms:modified xsi:type="dcterms:W3CDTF">2020-08-18T10:22:05Z</dcterms:modified>
</cp:coreProperties>
</file>