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2" r:id="rId3"/>
  </p:sldMasterIdLst>
  <p:sldIdLst>
    <p:sldId id="261" r:id="rId4"/>
    <p:sldId id="262" r:id="rId5"/>
    <p:sldId id="282" r:id="rId6"/>
    <p:sldId id="267" r:id="rId7"/>
    <p:sldId id="283" r:id="rId8"/>
    <p:sldId id="284" r:id="rId9"/>
    <p:sldId id="285" r:id="rId10"/>
    <p:sldId id="286" r:id="rId11"/>
    <p:sldId id="287" r:id="rId12"/>
    <p:sldId id="288" r:id="rId13"/>
    <p:sldId id="275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20…</a:t>
            </a:r>
            <a:endParaRPr lang="en-US" sz="28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4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8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Nguyễn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Ngọc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Yên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74876" r="5102" b="6336"/>
          <a:stretch/>
        </p:blipFill>
        <p:spPr bwMode="auto">
          <a:xfrm>
            <a:off x="228600" y="864296"/>
            <a:ext cx="8534400" cy="34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819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854_p129-ech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2"/>
          <a:stretch/>
        </p:blipFill>
        <p:spPr bwMode="auto">
          <a:xfrm>
            <a:off x="533400" y="685800"/>
            <a:ext cx="8066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5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54" y="1143000"/>
            <a:ext cx="82513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304800" y="2057401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ach</a:t>
            </a:r>
            <a:r>
              <a:rPr lang="en-US" sz="11500" dirty="0" smtClean="0">
                <a:solidFill>
                  <a:srgbClr val="0070C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êch</a:t>
            </a:r>
            <a:r>
              <a:rPr lang="en-US" sz="11500" dirty="0" smtClean="0">
                <a:solidFill>
                  <a:srgbClr val="FF000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ich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738_p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39114" r="35340" b="51818"/>
          <a:stretch/>
        </p:blipFill>
        <p:spPr bwMode="auto">
          <a:xfrm>
            <a:off x="1371601" y="685800"/>
            <a:ext cx="6477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48437" r="20214" b="41875"/>
          <a:stretch/>
        </p:blipFill>
        <p:spPr bwMode="auto">
          <a:xfrm>
            <a:off x="152400" y="914401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57364" r="11811" b="29167"/>
          <a:stretch/>
        </p:blipFill>
        <p:spPr bwMode="auto">
          <a:xfrm>
            <a:off x="609600" y="1828800"/>
            <a:ext cx="80009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8837" r="11906" b="28206"/>
          <a:stretch/>
        </p:blipFill>
        <p:spPr bwMode="auto">
          <a:xfrm>
            <a:off x="762001" y="701458"/>
            <a:ext cx="7848600" cy="56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52</Words>
  <Application>Microsoft Office PowerPoint</Application>
  <PresentationFormat>On-screen Show (4:3)</PresentationFormat>
  <Paragraphs>13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.VnArial</vt:lpstr>
      <vt:lpstr>.VnAvant</vt:lpstr>
      <vt:lpstr>Arial</vt:lpstr>
      <vt:lpstr>Arial-Rounded</vt:lpstr>
      <vt:lpstr>Calibri</vt:lpstr>
      <vt:lpstr>HP001 4 hàng</vt:lpstr>
      <vt:lpstr>Times New Roman</vt:lpstr>
      <vt:lpstr>1_Office Theme</vt:lpstr>
      <vt:lpstr>Office Theme</vt:lpstr>
      <vt:lpstr>Clarity</vt:lpstr>
      <vt:lpstr>Thứ….., ngày … tháng … năm 20…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61</cp:revision>
  <dcterms:created xsi:type="dcterms:W3CDTF">2006-08-16T00:00:00Z</dcterms:created>
  <dcterms:modified xsi:type="dcterms:W3CDTF">2020-12-01T12:10:38Z</dcterms:modified>
</cp:coreProperties>
</file>