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1"/>
  </p:notesMasterIdLst>
  <p:sldIdLst>
    <p:sldId id="261" r:id="rId3"/>
    <p:sldId id="287" r:id="rId4"/>
    <p:sldId id="289" r:id="rId5"/>
    <p:sldId id="290" r:id="rId6"/>
    <p:sldId id="291" r:id="rId7"/>
    <p:sldId id="282" r:id="rId8"/>
    <p:sldId id="270" r:id="rId9"/>
    <p:sldId id="271" r:id="rId10"/>
    <p:sldId id="272" r:id="rId11"/>
    <p:sldId id="273" r:id="rId12"/>
    <p:sldId id="283" r:id="rId13"/>
    <p:sldId id="284" r:id="rId14"/>
    <p:sldId id="274" r:id="rId15"/>
    <p:sldId id="276" r:id="rId16"/>
    <p:sldId id="293" r:id="rId17"/>
    <p:sldId id="278" r:id="rId18"/>
    <p:sldId id="286" r:id="rId19"/>
    <p:sldId id="29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128" autoAdjust="0"/>
  </p:normalViewPr>
  <p:slideViewPr>
    <p:cSldViewPr>
      <p:cViewPr varScale="1">
        <p:scale>
          <a:sx n="70" d="100"/>
          <a:sy n="70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6D16C-46D8-4EAC-8BAD-0E745E46417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ACB67-DA81-4CA2-B4E3-05918151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1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39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FAEB-9454-4B60-9440-4018D2DFB7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4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E208-BFBF-414D-9E80-E89536A652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47B5-0AF7-4814-8B37-B2440A05B2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7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2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0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9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5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74B8-4B18-4929-9994-A2A0D7BA0D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43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7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51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655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8DA6-F9D5-4A77-94E9-BDE389E65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4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7F8F-F385-46E6-932C-9D792FE8A9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8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2E02-7E2B-4033-8BCE-90C7BE5BD4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1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1A7B-2A60-4A24-B6C0-CE19504329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2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1AFF-779B-4C26-9AAE-F46CFE1A2C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D297-54EA-47CE-8F5B-0AF16C9B5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0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0867-CCDB-4929-858C-69C4AB7F77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8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6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523999" y="2823489"/>
            <a:ext cx="5708517" cy="3196312"/>
            <a:chOff x="1524001" y="-425269"/>
            <a:chExt cx="5708517" cy="3627408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1" y="-256954"/>
              <a:ext cx="5708517" cy="345909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0315" y="-425269"/>
              <a:ext cx="310101" cy="585762"/>
            </a:xfrm>
            <a:prstGeom prst="rect">
              <a:avLst/>
            </a:prstGeom>
          </p:spPr>
        </p:pic>
        <p:pic>
          <p:nvPicPr>
            <p:cNvPr id="10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7511" y="-400393"/>
              <a:ext cx="310101" cy="585762"/>
            </a:xfrm>
            <a:prstGeom prst="rect">
              <a:avLst/>
            </a:prstGeom>
          </p:spPr>
        </p:pic>
      </p:grp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98148" y="4035947"/>
            <a:ext cx="4960218" cy="1309464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Môn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Tiếng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Việt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 1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Nguyễn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Ngọc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Yên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625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t="35077" r="8816" b="29773"/>
          <a:stretch/>
        </p:blipFill>
        <p:spPr bwMode="auto">
          <a:xfrm>
            <a:off x="0" y="522340"/>
            <a:ext cx="9144000" cy="633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6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426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C:\Users\Huy Coc\Desktop\chữ anh viết thườ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791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Huy Coc\Desktop\YEU CAU\chữ inh viết thườ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53852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86" y="993027"/>
            <a:ext cx="7064827" cy="4280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2342367"/>
            <a:ext cx="3962399" cy="1548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TIẾT 2</a:t>
            </a:r>
            <a:endParaRPr lang="en-US" sz="5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0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73915" r="4242" b="5602"/>
          <a:stretch/>
        </p:blipFill>
        <p:spPr bwMode="auto">
          <a:xfrm>
            <a:off x="152400" y="1143000"/>
            <a:ext cx="8991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35481" r="9351" b="53499"/>
          <a:stretch/>
        </p:blipFill>
        <p:spPr bwMode="auto">
          <a:xfrm>
            <a:off x="152400" y="4198278"/>
            <a:ext cx="8610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680053" y="6019800"/>
            <a:ext cx="533400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114800" y="4724400"/>
            <a:ext cx="533400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657600" y="5370999"/>
            <a:ext cx="533400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830355" y="6614179"/>
            <a:ext cx="533400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828261" y="4748464"/>
            <a:ext cx="42953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7169" y="4163468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8183" y="4142563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3781" y="4748464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3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5368332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4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9166" y="5346905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5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1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538069" y="4748464"/>
            <a:ext cx="42953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333461" y="5943600"/>
            <a:ext cx="42953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87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530700" y="1676400"/>
            <a:ext cx="533400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5675318" y="2895600"/>
            <a:ext cx="533400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219200" y="2286000"/>
            <a:ext cx="533400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265181" y="2273968"/>
            <a:ext cx="533400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810000" y="4724400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86218" y="818496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25120" y="1676400"/>
            <a:ext cx="375774" cy="3243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302" y="2717132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52671" y="3441411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1881" y="4070584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581355" y="4114800"/>
            <a:ext cx="68382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720815" y="5358823"/>
            <a:ext cx="78438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796119" y="990600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gần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một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kênh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xinh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xinh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Hôm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nay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đẹp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ra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kênh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tập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bơi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Mới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tập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bơi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rất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nhanh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quá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kêu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cạp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cạp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Gia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đình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làm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xôn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xao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cả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mặt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kênh</a:t>
            </a:r>
            <a:r>
              <a:rPr lang="en-US" sz="4000" dirty="0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4000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46365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47367" r="6106" b="5914"/>
          <a:stretch/>
        </p:blipFill>
        <p:spPr bwMode="auto">
          <a:xfrm>
            <a:off x="304800" y="533400"/>
            <a:ext cx="838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3385226" y="2176864"/>
            <a:ext cx="0" cy="201270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215330" y="2176863"/>
            <a:ext cx="1758548" cy="2138776"/>
            <a:chOff x="1215330" y="1632647"/>
            <a:chExt cx="1758548" cy="1604082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9244FC8B-A50B-44C4-8B4D-AA9A69235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5330" y="1632647"/>
              <a:ext cx="1758548" cy="1604082"/>
            </a:xfrm>
            <a:prstGeom prst="rect">
              <a:avLst/>
            </a:prstGeom>
          </p:spPr>
        </p:pic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8ACD7B34-5D5E-46E7-BA40-30CF3F831318}"/>
                </a:ext>
              </a:extLst>
            </p:cNvPr>
            <p:cNvSpPr/>
            <p:nvPr/>
          </p:nvSpPr>
          <p:spPr>
            <a:xfrm>
              <a:off x="1423126" y="1885950"/>
              <a:ext cx="1342956" cy="727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4400" b="1" dirty="0" err="1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endParaRPr lang="zh-CN" altLang="en-US" sz="4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244603" y="990600"/>
            <a:ext cx="6844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ênh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61166" y="2113827"/>
            <a:ext cx="1758548" cy="2138776"/>
            <a:chOff x="3861166" y="1585370"/>
            <a:chExt cx="1758548" cy="1604082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487152D1-3CF5-4FCE-A33D-96DBC1031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61166" y="1585370"/>
              <a:ext cx="1758548" cy="1604082"/>
            </a:xfrm>
            <a:prstGeom prst="rect">
              <a:avLst/>
            </a:prstGeom>
          </p:spPr>
        </p:pic>
        <p:sp>
          <p:nvSpPr>
            <p:cNvPr id="16" name="矩形 58">
              <a:extLst>
                <a:ext uri="{FF2B5EF4-FFF2-40B4-BE49-F238E27FC236}">
                  <a16:creationId xmlns:a16="http://schemas.microsoft.com/office/drawing/2014/main" id="{9E876B3B-F5D9-413E-BC19-5EAF1CA03CBF}"/>
                </a:ext>
              </a:extLst>
            </p:cNvPr>
            <p:cNvSpPr/>
            <p:nvPr/>
          </p:nvSpPr>
          <p:spPr>
            <a:xfrm>
              <a:off x="4161054" y="1875352"/>
              <a:ext cx="1372777" cy="727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4400" b="1" dirty="0" err="1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ênh</a:t>
              </a:r>
              <a:endParaRPr lang="zh-CN" altLang="en-US" sz="4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567759" y="5029859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endParaRPr lang="vi-VN" sz="3600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33580" y="2156435"/>
            <a:ext cx="1758548" cy="2138776"/>
            <a:chOff x="6433580" y="1617326"/>
            <a:chExt cx="1758548" cy="1604082"/>
          </a:xfrm>
        </p:grpSpPr>
        <p:pic>
          <p:nvPicPr>
            <p:cNvPr id="9" name="图片 43">
              <a:extLst>
                <a:ext uri="{FF2B5EF4-FFF2-40B4-BE49-F238E27FC236}">
                  <a16:creationId xmlns:a16="http://schemas.microsoft.com/office/drawing/2014/main" id="{487152D1-3CF5-4FCE-A33D-96DBC1031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33580" y="1617326"/>
              <a:ext cx="1758548" cy="1604082"/>
            </a:xfrm>
            <a:prstGeom prst="rect">
              <a:avLst/>
            </a:prstGeom>
          </p:spPr>
        </p:pic>
        <p:sp>
          <p:nvSpPr>
            <p:cNvPr id="10" name="矩形 58">
              <a:extLst>
                <a:ext uri="{FF2B5EF4-FFF2-40B4-BE49-F238E27FC236}">
                  <a16:creationId xmlns:a16="http://schemas.microsoft.com/office/drawing/2014/main" id="{9E876B3B-F5D9-413E-BC19-5EAF1CA03CBF}"/>
                </a:ext>
              </a:extLst>
            </p:cNvPr>
            <p:cNvSpPr/>
            <p:nvPr/>
          </p:nvSpPr>
          <p:spPr>
            <a:xfrm>
              <a:off x="6663708" y="1875352"/>
              <a:ext cx="1372777" cy="727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4400" b="1" dirty="0" err="1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inh</a:t>
              </a:r>
              <a:endParaRPr lang="zh-CN" altLang="en-US" sz="4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cxnSp>
        <p:nvCxnSpPr>
          <p:cNvPr id="18" name="直接连接符 48">
            <a:extLst>
              <a:ext uri="{FF2B5EF4-FFF2-40B4-BE49-F238E27FC236}">
                <a16:creationId xmlns:a16="http://schemas.microsoft.com/office/drawing/2014/main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6066818" y="2219470"/>
            <a:ext cx="0" cy="201270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190696" y="1692080"/>
            <a:ext cx="7518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</a:rPr>
              <a:t>CHÚC CÁC CON CHĂM NGOAN, HỌC GIỎI!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81400" y="3276600"/>
            <a:ext cx="5128052" cy="2381507"/>
            <a:chOff x="2908433" y="1875352"/>
            <a:chExt cx="5128052" cy="1786130"/>
          </a:xfrm>
        </p:grpSpPr>
        <p:pic>
          <p:nvPicPr>
            <p:cNvPr id="9" name="图片 43">
              <a:extLst>
                <a:ext uri="{FF2B5EF4-FFF2-40B4-BE49-F238E27FC236}">
                  <a16:creationId xmlns:a16="http://schemas.microsoft.com/office/drawing/2014/main" id="{487152D1-3CF5-4FCE-A33D-96DBC1031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08433" y="2057400"/>
              <a:ext cx="1758548" cy="1604082"/>
            </a:xfrm>
            <a:prstGeom prst="rect">
              <a:avLst/>
            </a:prstGeom>
          </p:spPr>
        </p:pic>
        <p:sp>
          <p:nvSpPr>
            <p:cNvPr id="10" name="矩形 58">
              <a:extLst>
                <a:ext uri="{FF2B5EF4-FFF2-40B4-BE49-F238E27FC236}">
                  <a16:creationId xmlns:a16="http://schemas.microsoft.com/office/drawing/2014/main" id="{9E876B3B-F5D9-413E-BC19-5EAF1CA03CBF}"/>
                </a:ext>
              </a:extLst>
            </p:cNvPr>
            <p:cNvSpPr/>
            <p:nvPr/>
          </p:nvSpPr>
          <p:spPr>
            <a:xfrm>
              <a:off x="6663708" y="1875352"/>
              <a:ext cx="1372777" cy="727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4400" b="1" dirty="0" err="1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inh</a:t>
              </a:r>
              <a:endParaRPr lang="zh-CN" altLang="en-US" sz="4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57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6" y="732804"/>
            <a:ext cx="7064827" cy="4541177"/>
            <a:chOff x="1039587" y="171050"/>
            <a:chExt cx="7064827" cy="4541177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0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530926" y="2362200"/>
            <a:ext cx="6082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Ôn</a:t>
            </a:r>
            <a:r>
              <a:rPr lang="en-US" altLang="zh-CN" sz="6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altLang="zh-CN" sz="6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khởi</a:t>
            </a:r>
            <a:r>
              <a:rPr lang="en-US" altLang="zh-CN" sz="6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động</a:t>
            </a:r>
            <a:endParaRPr lang="zh-CN" altLang="en-US" sz="6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0261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52400" y="487546"/>
            <a:ext cx="8915400" cy="5303654"/>
            <a:chOff x="1039587" y="171050"/>
            <a:chExt cx="7064827" cy="4541177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11629" y="487546"/>
            <a:ext cx="784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    </a:t>
            </a:r>
            <a:endParaRPr lang="en-US" sz="66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kẹp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nẹp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  <a:endParaRPr lang="en-US" sz="60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nhịp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dép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bìm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sen</a:t>
            </a:r>
            <a:endParaRPr lang="en-US" sz="6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34703" r="9077" b="50000"/>
          <a:stretch/>
        </p:blipFill>
        <p:spPr bwMode="auto">
          <a:xfrm>
            <a:off x="76200" y="1371600"/>
            <a:ext cx="8839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7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86" y="993027"/>
            <a:ext cx="7064827" cy="4280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2342367"/>
            <a:ext cx="3962399" cy="1548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TIẾT 1</a:t>
            </a:r>
            <a:endParaRPr lang="en-US" sz="5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1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BAI 57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5638800"/>
            <a:ext cx="5638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62000" y="5638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kênh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xinh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xinh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chảy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qua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cánh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đồng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1925916" y="5638800"/>
            <a:ext cx="104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3048000" y="5638800"/>
            <a:ext cx="104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038600" y="5638800"/>
            <a:ext cx="104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6934200" y="5638799"/>
            <a:ext cx="104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4" name="BAI 5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 bwMode="auto">
          <a:xfrm>
            <a:off x="1236944" y="2057400"/>
            <a:ext cx="1105402" cy="110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72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3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3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1" t="39464" r="33719" b="52237"/>
          <a:stretch/>
        </p:blipFill>
        <p:spPr bwMode="auto">
          <a:xfrm>
            <a:off x="1828800" y="3416474"/>
            <a:ext cx="5562600" cy="265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81001" y="533400"/>
            <a:ext cx="213360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5400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Đọc</a:t>
            </a:r>
            <a:endParaRPr lang="vi-VN" sz="5400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1219200" y="182880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endParaRPr lang="vi-VN" sz="6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4038600" y="175260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ênh</a:t>
            </a:r>
            <a:endParaRPr lang="vi-VN" sz="6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640360" y="1735341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6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516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4" t="48602" r="18601" b="41835"/>
          <a:stretch/>
        </p:blipFill>
        <p:spPr bwMode="auto">
          <a:xfrm>
            <a:off x="533400" y="2209800"/>
            <a:ext cx="8077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81001" y="533400"/>
            <a:ext cx="213360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5400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Đọc</a:t>
            </a:r>
            <a:endParaRPr lang="vi-VN" sz="5400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0030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81001" y="533400"/>
            <a:ext cx="213360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5400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Đọc</a:t>
            </a:r>
            <a:endParaRPr lang="vi-VN" sz="5400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90632"/>
            <a:ext cx="2867827" cy="202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51631"/>
            <a:ext cx="279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743200" cy="175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81001" y="4610574"/>
            <a:ext cx="287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uả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chanh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3351613" y="4610574"/>
            <a:ext cx="287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ờ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kênh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173449" y="4610574"/>
            <a:ext cx="287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ính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râm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963462" y="5306429"/>
            <a:ext cx="759751" cy="120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847922" y="5294398"/>
            <a:ext cx="759751" cy="120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849391" y="5312444"/>
            <a:ext cx="759751" cy="120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91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167</Words>
  <Application>Microsoft Office PowerPoint</Application>
  <PresentationFormat>On-screen Show (4:3)</PresentationFormat>
  <Paragraphs>43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宋体</vt:lpstr>
      <vt:lpstr>.VnArial</vt:lpstr>
      <vt:lpstr>Arial</vt:lpstr>
      <vt:lpstr>Arial-Rounded</vt:lpstr>
      <vt:lpstr>Calibri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Ngoc Yen</cp:lastModifiedBy>
  <cp:revision>74</cp:revision>
  <dcterms:created xsi:type="dcterms:W3CDTF">2006-08-16T00:00:00Z</dcterms:created>
  <dcterms:modified xsi:type="dcterms:W3CDTF">2020-11-30T11:48:58Z</dcterms:modified>
</cp:coreProperties>
</file>