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6" r:id="rId3"/>
    <p:sldId id="269" r:id="rId4"/>
    <p:sldId id="270" r:id="rId5"/>
    <p:sldId id="271" r:id="rId6"/>
    <p:sldId id="273" r:id="rId7"/>
    <p:sldId id="274" r:id="rId8"/>
    <p:sldId id="279" r:id="rId9"/>
    <p:sldId id="263" r:id="rId10"/>
    <p:sldId id="278" r:id="rId11"/>
    <p:sldId id="276" r:id="rId12"/>
    <p:sldId id="277" r:id="rId13"/>
    <p:sldId id="268" r:id="rId14"/>
    <p:sldId id="280" r:id="rId15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69"/>
            <p14:sldId id="270"/>
            <p14:sldId id="271"/>
            <p14:sldId id="273"/>
            <p14:sldId id="274"/>
            <p14:sldId id="279"/>
          </p14:sldIdLst>
        </p14:section>
        <p14:section name="Tiết 2" id="{296681D4-24D5-4E6B-BA02-9A1D8E4D5F1E}">
          <p14:sldIdLst>
            <p14:sldId id="263"/>
            <p14:sldId id="278"/>
            <p14:sldId id="276"/>
            <p14:sldId id="277"/>
            <p14:sldId id="268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732" y="72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8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226;m%20thanh%20m&#244;n%20Ti&#7871;ng%20Vi&#7879;t\Tieng%20viet%201\bai54\M&#432;a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226;m%20thanh%20m&#244;n%20Ti&#7871;ng%20Vi&#7879;t\Tieng%20viet%201\bai54\M&#432;a%20r&#224;o%20l&#7897;p%20&#273;&#7897;p...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18.jpeg"/><Relationship Id="rId7" Type="http://schemas.openxmlformats.org/officeDocument/2006/relationships/hyperlink" Target="../Desktop/T&#432;%20li&#7879;u%20so&#7841;n%20GA%20&#273;i&#7879;n%20t&#7917;%20b&#7897;%20K&#7871;t%20n&#7889;i-20200816T135201Z-001/T&#432;%20li&#7879;u%20so&#7841;n%20GA%20&#273;i&#7879;n%20t&#7917;%20b&#7897;%20K&#7871;t%20n&#7889;i/&#7842;nh%20&#273;&#7897;ng%20c&#225;c%20v&#7847;n/ch&#7919;%20&#244;p%20vi&#7871;t%20th&#432;&#7901;ng.gi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hyperlink" Target="../Desktop/T&#432;%20li&#7879;u%20so&#7841;n%20GA%20&#273;i&#7879;n%20t&#7917;%20b&#7897;%20K&#7871;t%20n&#7889;i-20200816T135201Z-001/T&#432;%20li&#7879;u%20so&#7841;n%20GA%20&#273;i&#7879;n%20t&#7917;%20b&#7897;%20K&#7871;t%20n&#7889;i/&#7842;nh%20&#273;&#7897;ng%20c&#225;c%20v&#7847;n/ch&#7919;%20op%20vi&#7871;t%20th&#432;&#7901;ng.gif" TargetMode="External"/><Relationship Id="rId10" Type="http://schemas.openxmlformats.org/officeDocument/2006/relationships/image" Target="../media/image27.gif"/><Relationship Id="rId4" Type="http://schemas.openxmlformats.org/officeDocument/2006/relationships/image" Target="../media/image24.png"/><Relationship Id="rId9" Type="http://schemas.openxmlformats.org/officeDocument/2006/relationships/hyperlink" Target="../Desktop/T&#432;%20li&#7879;u%20so&#7841;n%20GA%20&#273;i&#7879;n%20t&#7917;%20b&#7897;%20K&#7871;t%20n&#7889;i-20200816T135201Z-001/T&#432;%20li&#7879;u%20so&#7841;n%20GA%20&#273;i&#7879;n%20t&#7917;%20b&#7897;%20K&#7871;t%20n&#7889;i/&#7842;nh%20&#273;&#7897;ng%20c&#225;c%20v&#7847;n/ch&#7919;%20&#417;p%20vi&#7871;t%20th&#432;&#7901;ng.gi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903638" y="1452669"/>
            <a:ext cx="533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op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ơp</a:t>
            </a:r>
            <a:endParaRPr lang="zh-CN" altLang="en-US" sz="8000" dirty="0">
              <a:solidFill>
                <a:srgbClr val="9CBE5B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ECB46AD-0E72-4F5A-A712-FE050A3EB294}"/>
              </a:ext>
            </a:extLst>
          </p:cNvPr>
          <p:cNvSpPr txBox="1"/>
          <p:nvPr/>
        </p:nvSpPr>
        <p:spPr>
          <a:xfrm>
            <a:off x="2471862" y="3431861"/>
            <a:ext cx="463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Nguyễn</a:t>
            </a:r>
            <a:r>
              <a:rPr lang="en-US" altLang="zh-CN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Ngọc</a:t>
            </a:r>
            <a:r>
              <a:rPr lang="en-US" altLang="zh-CN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Yên</a:t>
            </a:r>
            <a:endParaRPr lang="zh-CN" altLang="en-U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2765976" y="3698507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54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1675197" y="4085270"/>
            <a:ext cx="274658" cy="227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1605835" y="1070206"/>
            <a:ext cx="252313" cy="2093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7285302" y="4237141"/>
            <a:ext cx="271383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7361955" y="1045482"/>
            <a:ext cx="255664" cy="2121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7625795" y="3281058"/>
            <a:ext cx="224433" cy="1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3">
            <a:extLst>
              <a:ext uri="{FF2B5EF4-FFF2-40B4-BE49-F238E27FC236}">
                <a16:creationId xmlns:a16="http://schemas.microsoft.com/office/drawing/2014/main" id="{B708D6FB-2AD7-4B7C-B9CF-FCDA35B394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83846" r="66332" b="10644"/>
          <a:stretch/>
        </p:blipFill>
        <p:spPr>
          <a:xfrm>
            <a:off x="0" y="0"/>
            <a:ext cx="2383757" cy="71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439" y="646820"/>
            <a:ext cx="8857561" cy="328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81" y="0"/>
            <a:ext cx="7623673" cy="31508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Hộp Văn bản 3">
            <a:extLst>
              <a:ext uri="{FF2B5EF4-FFF2-40B4-BE49-F238E27FC236}">
                <a16:creationId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454009" y="3035286"/>
            <a:ext cx="8535755" cy="20090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rào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lộp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độp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tụ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đón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cơn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Mặt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ran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ca ì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ọp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ì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ọp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cờ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lóp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ngóp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lâu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lâu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ngoi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đớp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28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00839" cy="55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Đường nối Thẳng 5">
            <a:extLst>
              <a:ext uri="{FF2B5EF4-FFF2-40B4-BE49-F238E27FC236}">
                <a16:creationId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2942654" y="4489812"/>
            <a:ext cx="747989" cy="507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6354266" y="3619482"/>
            <a:ext cx="542293" cy="50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7">
            <a:extLst>
              <a:ext uri="{FF2B5EF4-FFF2-40B4-BE49-F238E27FC236}">
                <a16:creationId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8184661" y="4489812"/>
            <a:ext cx="552585" cy="50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2344120" y="4489814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7">
            <a:extLst>
              <a:ext uri="{FF2B5EF4-FFF2-40B4-BE49-F238E27FC236}">
                <a16:creationId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2521121" y="3608466"/>
            <a:ext cx="464450" cy="507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7206972" y="4049139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Đường nối Thẳng 7">
            <a:extLst>
              <a:ext uri="{FF2B5EF4-FFF2-40B4-BE49-F238E27FC236}">
                <a16:creationId xmlns:a16="http://schemas.microsoft.com/office/drawing/2014/main" id="{AF5EA680-30CA-4E48-9A14-15526B053B84}"/>
              </a:ext>
            </a:extLst>
          </p:cNvPr>
          <p:cNvCxnSpPr>
            <a:cxnSpLocks/>
          </p:cNvCxnSpPr>
          <p:nvPr/>
        </p:nvCxnSpPr>
        <p:spPr>
          <a:xfrm>
            <a:off x="3160100" y="3619483"/>
            <a:ext cx="464450" cy="507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Đường nối Thẳng 6">
            <a:extLst>
              <a:ext uri="{FF2B5EF4-FFF2-40B4-BE49-F238E27FC236}">
                <a16:creationId xmlns:a16="http://schemas.microsoft.com/office/drawing/2014/main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8039847" y="4049139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Mư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484824" y="249026"/>
            <a:ext cx="659176" cy="48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98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156771" cy="60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064"/>
            <a:ext cx="8527054" cy="43028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66072" y="88136"/>
            <a:ext cx="1388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Ao</a:t>
            </a:r>
            <a:r>
              <a:rPr lang="en-US" sz="3600" dirty="0" smtClean="0"/>
              <a:t> </a:t>
            </a:r>
            <a:r>
              <a:rPr lang="en-US" sz="3600" dirty="0" err="1" smtClean="0"/>
              <a:t>hồ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2985571" y="1694150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214" y="1588423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1280806" y="1667437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op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6808" y="1632647"/>
            <a:ext cx="1758548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189822" y="707616"/>
            <a:ext cx="701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op,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ơp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3902579" y="1755572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ôp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235074" y="3973718"/>
            <a:ext cx="744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图片 43">
            <a:extLst>
              <a:ext uri="{FF2B5EF4-FFF2-40B4-BE49-F238E27FC236}">
                <a16:creationId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27806" y="1709765"/>
            <a:ext cx="1758548" cy="1604082"/>
          </a:xfrm>
          <a:prstGeom prst="rect">
            <a:avLst/>
          </a:prstGeom>
        </p:spPr>
      </p:pic>
      <p:sp>
        <p:nvSpPr>
          <p:cNvPr id="10" name="矩形 58">
            <a:extLst>
              <a:ext uri="{FF2B5EF4-FFF2-40B4-BE49-F238E27FC236}">
                <a16:creationId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6513577" y="1832690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ơp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11" name="直接连接符 48">
            <a:extLst>
              <a:ext uri="{FF2B5EF4-FFF2-40B4-BE49-F238E27FC236}">
                <a16:creationId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5651653" y="1760252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>
            <a:extLst>
              <a:ext uri="{FF2B5EF4-FFF2-40B4-BE49-F238E27FC236}">
                <a16:creationId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1280806" y="1667437"/>
            <a:ext cx="98700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op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9431" y="2922432"/>
            <a:ext cx="1758548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112820" y="1558528"/>
            <a:ext cx="7017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CHÚC CÁC CON CHĂM NGOAN, HỌC GIỎI!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6945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2902139" y="4076444"/>
            <a:ext cx="522513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5" y="204845"/>
            <a:ext cx="8020279" cy="356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2036" y="0"/>
            <a:ext cx="17097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771198" y="3534789"/>
            <a:ext cx="9388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rào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lộp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độp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ếch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nhái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tụ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họp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hát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</a:p>
          <a:p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cờ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há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miệng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đớp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mưa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4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911659" y="3532185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5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3674031" y="3537296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6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646074" y="3537295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7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013224" y="4022036"/>
            <a:ext cx="74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ơp</a:t>
            </a:r>
            <a:endParaRPr lang="vi-VN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596202" y="4076241"/>
            <a:ext cx="645292" cy="20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625841" y="4054207"/>
            <a:ext cx="623258" cy="1122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025859" y="4527933"/>
            <a:ext cx="634276" cy="158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Mưa rào lộp độp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121267" y="4505899"/>
            <a:ext cx="504940" cy="37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295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3" grpId="0"/>
      <p:bldP spid="64" grpId="0"/>
      <p:bldP spid="65" grpId="0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846204" y="2691932"/>
            <a:ext cx="5945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cọp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góp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1849277" y="3460418"/>
            <a:ext cx="6137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hộp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tốp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xốp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8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 flipV="1">
            <a:off x="2269475" y="3404212"/>
            <a:ext cx="473725" cy="110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1849533" y="4179499"/>
            <a:ext cx="6302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hợp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lớp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lợp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032052" y="-98063"/>
            <a:ext cx="1827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2029115" y="-98063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7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039180" y="-107794"/>
            <a:ext cx="1322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3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2210076" y="4176815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4204246" y="414118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6538885" y="414118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2060410" y="4909670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6587523" y="4907092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4352153" y="4903811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9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8640" y="-38912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7441" y="782198"/>
            <a:ext cx="4318612" cy="203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0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 flipV="1">
            <a:off x="4450815" y="3382178"/>
            <a:ext cx="473725" cy="110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 flipV="1">
            <a:off x="6786391" y="3415229"/>
            <a:ext cx="473725" cy="110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 flipV="1">
            <a:off x="2016084" y="4516917"/>
            <a:ext cx="738130" cy="110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9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8640" y="-38912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6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 flipV="1">
            <a:off x="4134526" y="4483865"/>
            <a:ext cx="613744" cy="130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Đường nối Thẳng 16">
            <a:extLst>
              <a:ext uri="{FF2B5EF4-FFF2-40B4-BE49-F238E27FC236}">
                <a16:creationId xmlns:a16="http://schemas.microsoft.com/office/drawing/2014/main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7417549" y="4452891"/>
            <a:ext cx="1109506" cy="89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253" y="991518"/>
            <a:ext cx="3712684" cy="300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9368" y="1233889"/>
            <a:ext cx="1954825" cy="254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36395" y="1134738"/>
            <a:ext cx="3007605" cy="262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3998542" y="3782894"/>
            <a:ext cx="21268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lốp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xe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8" name="Hộp Văn bản 9">
            <a:extLst>
              <a:ext uri="{FF2B5EF4-FFF2-40B4-BE49-F238E27FC236}">
                <a16:creationId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6510406" y="3738825"/>
            <a:ext cx="2589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tia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chớp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810625" y="3793620"/>
            <a:ext cx="2152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cọp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708" y="231354"/>
            <a:ext cx="8681292" cy="466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8640" y="-38912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3">
            <a:extLst>
              <a:ext uri="{FF2B5EF4-FFF2-40B4-BE49-F238E27FC236}">
                <a16:creationId xmlns:a16="http://schemas.microsoft.com/office/drawing/2014/main" id="{B708D6FB-2AD7-4B7C-B9CF-FCDA35B394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83846" r="66332" b="10644"/>
          <a:stretch/>
        </p:blipFill>
        <p:spPr>
          <a:xfrm>
            <a:off x="0" y="0"/>
            <a:ext cx="2383757" cy="71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439" y="646820"/>
            <a:ext cx="8857561" cy="328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C:\Users\Admin\Desktop\Tư liệu soạn GA điện tử bộ Kết nối-20200816T135201Z-001\Tư liệu soạn GA điện tử bộ Kết nối\Ảnh động các vần\chữ op viết thường.gif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2256" y="1024798"/>
            <a:ext cx="3133725" cy="2895600"/>
          </a:xfrm>
          <a:prstGeom prst="rect">
            <a:avLst/>
          </a:prstGeom>
          <a:noFill/>
        </p:spPr>
      </p:pic>
      <p:pic>
        <p:nvPicPr>
          <p:cNvPr id="4" name="Picture 4" descr="C:\Users\Admin\Desktop\Tư liệu soạn GA điện tử bộ Kết nối-20200816T135201Z-001\Tư liệu soạn GA điện tử bộ Kết nối\Ảnh động các vần\chữ ôp viết thường.gif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93272" y="1079883"/>
            <a:ext cx="3133725" cy="2895600"/>
          </a:xfrm>
          <a:prstGeom prst="rect">
            <a:avLst/>
          </a:prstGeom>
          <a:noFill/>
        </p:spPr>
      </p:pic>
      <p:pic>
        <p:nvPicPr>
          <p:cNvPr id="5" name="Picture 5" descr="C:\Users\Admin\Desktop\Tư liệu soạn GA điện tử bộ Kết nối-20200816T135201Z-001\Tư liệu soạn GA điện tử bộ Kết nối\Ảnh động các vần\chữ ơp viết thường.gif">
            <a:hlinkClick r:id="rId9" action="ppaction://hlinkfile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93273" y="1057848"/>
            <a:ext cx="3133725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560" y="618685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1715009" y="639989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op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AFEE4787-C2E0-4EEA-8946-DC28D5E76E9A}"/>
              </a:ext>
            </a:extLst>
          </p:cNvPr>
          <p:cNvSpPr txBox="1"/>
          <p:nvPr/>
        </p:nvSpPr>
        <p:spPr>
          <a:xfrm>
            <a:off x="3888376" y="617956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1216821" y="2618873"/>
            <a:ext cx="3950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lốp</a:t>
            </a:r>
            <a:r>
              <a:rPr lang="en-US" sz="7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xe</a:t>
            </a:r>
            <a:endParaRPr lang="vi-VN" sz="7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B354914-69E0-42A1-95F5-D9D595F28DBA}"/>
              </a:ext>
            </a:extLst>
          </p:cNvPr>
          <p:cNvSpPr txBox="1"/>
          <p:nvPr/>
        </p:nvSpPr>
        <p:spPr>
          <a:xfrm>
            <a:off x="4438340" y="2616240"/>
            <a:ext cx="4066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tia</a:t>
            </a:r>
            <a:r>
              <a:rPr lang="en-US" sz="7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chớp</a:t>
            </a:r>
            <a:endParaRPr lang="vi-VN" sz="7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6">
            <a:extLst>
              <a:ext uri="{FF2B5EF4-FFF2-40B4-BE49-F238E27FC236}">
                <a16:creationId xmlns:a16="http://schemas.microsoft.com/office/drawing/2014/main" id="{AFEE4787-C2E0-4EEA-8946-DC28D5E76E9A}"/>
              </a:ext>
            </a:extLst>
          </p:cNvPr>
          <p:cNvSpPr txBox="1"/>
          <p:nvPr/>
        </p:nvSpPr>
        <p:spPr>
          <a:xfrm>
            <a:off x="6223956" y="651006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ơp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0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</TotalTime>
  <Words>111</Words>
  <Application>Microsoft Office PowerPoint</Application>
  <PresentationFormat>On-screen Show (16:9)</PresentationFormat>
  <Paragraphs>47</Paragraphs>
  <Slides>14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Arial-Rounded</vt:lpstr>
      <vt:lpstr>Calibri</vt:lpstr>
      <vt:lpstr>Calibri Light</vt:lpstr>
      <vt:lpstr>等线</vt:lpstr>
      <vt:lpstr>等线 Light</vt:lpstr>
      <vt:lpstr>DFPWaWaW5-GB5</vt:lpstr>
      <vt:lpstr>HP001 4 hàng</vt:lpstr>
      <vt:lpstr>Times New Roman</vt:lpstr>
      <vt:lpstr>幼圆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Ngoc Yen</cp:lastModifiedBy>
  <cp:revision>408</cp:revision>
  <dcterms:created xsi:type="dcterms:W3CDTF">2017-07-29T07:38:32Z</dcterms:created>
  <dcterms:modified xsi:type="dcterms:W3CDTF">2020-11-25T14:31:13Z</dcterms:modified>
</cp:coreProperties>
</file>