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57" r:id="rId2"/>
    <p:sldId id="256" r:id="rId3"/>
    <p:sldId id="258" r:id="rId4"/>
    <p:sldId id="259" r:id="rId5"/>
    <p:sldId id="260" r:id="rId6"/>
    <p:sldId id="261" r:id="rId7"/>
    <p:sldId id="270" r:id="rId8"/>
    <p:sldId id="263" r:id="rId9"/>
    <p:sldId id="269" r:id="rId10"/>
    <p:sldId id="266" r:id="rId11"/>
    <p:sldId id="267" r:id="rId12"/>
    <p:sldId id="268" r:id="rId13"/>
    <p:sldId id="271" r:id="rId14"/>
  </p:sldIdLst>
  <p:sldSz cx="9144000" cy="5143500" type="screen16x9"/>
  <p:notesSz cx="6858000" cy="9144000"/>
  <p:custDataLst>
    <p:tags r:id="rId16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F80010C1-CCD1-45AC-BBAF-DC319112A96D}">
          <p14:sldIdLst>
            <p14:sldId id="257"/>
          </p14:sldIdLst>
        </p14:section>
        <p14:section name="Tiết 1" id="{50E1AC05-E808-47C5-ACCE-5BE89D6A3B62}">
          <p14:sldIdLst>
            <p14:sldId id="256"/>
            <p14:sldId id="258"/>
            <p14:sldId id="259"/>
            <p14:sldId id="260"/>
            <p14:sldId id="261"/>
            <p14:sldId id="270"/>
          </p14:sldIdLst>
        </p14:section>
        <p14:section name="Tiết 2" id="{296681D4-24D5-4E6B-BA02-9A1D8E4D5F1E}">
          <p14:sldIdLst>
            <p14:sldId id="263"/>
            <p14:sldId id="269"/>
            <p14:sldId id="266"/>
            <p14:sldId id="267"/>
            <p14:sldId id="268"/>
            <p14:sldId id="27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597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F8C26"/>
    <a:srgbClr val="9CBE5B"/>
    <a:srgbClr val="CDDE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Không có Kiểu, Lưới Bảng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01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732" y="72"/>
      </p:cViewPr>
      <p:guideLst>
        <p:guide orient="horz" pos="1597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6A5585-6077-44CE-B77D-462792527D34}" type="datetimeFigureOut">
              <a:rPr lang="zh-CN" altLang="en-US" smtClean="0"/>
              <a:pPr/>
              <a:t>2020/11/22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FF47F6-D8A5-40FE-87C1-D178FDD67C2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28576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57511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0194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23684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6788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9149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pPr/>
              <a:t>2020/11/22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92009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pPr/>
              <a:t>2020/11/22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34412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pPr/>
              <a:t>2020/11/22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35581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pPr/>
              <a:t>2020/11/22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85696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pPr/>
              <a:t>2020/11/22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5741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pPr/>
              <a:t>2020/11/22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09161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pPr/>
              <a:t>2020/11/22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637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0F1830F6-661E-4EAE-867C-77A95B91D6A3}"/>
              </a:ext>
            </a:extLst>
          </p:cNvPr>
          <p:cNvGrpSpPr/>
          <p:nvPr userDrawn="1"/>
        </p:nvGrpSpPr>
        <p:grpSpPr>
          <a:xfrm>
            <a:off x="208568" y="46996"/>
            <a:ext cx="8890779" cy="5113411"/>
            <a:chOff x="208568" y="46996"/>
            <a:chExt cx="8890779" cy="5113411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187D705A-2BAD-4138-8AF6-A6CEA8F57D99}"/>
                </a:ext>
              </a:extLst>
            </p:cNvPr>
            <p:cNvGrpSpPr/>
            <p:nvPr/>
          </p:nvGrpSpPr>
          <p:grpSpPr>
            <a:xfrm>
              <a:off x="451708" y="46996"/>
              <a:ext cx="8483722" cy="4957759"/>
              <a:chOff x="451708" y="46996"/>
              <a:chExt cx="8483722" cy="4957759"/>
            </a:xfrm>
          </p:grpSpPr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0BAD57EC-45E7-4BCB-A979-D739571483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271173" y="58038"/>
                <a:ext cx="268247" cy="524301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96B24A36-2400-493C-9470-7CE69C67B4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36972" y="58038"/>
                <a:ext cx="268247" cy="524301"/>
              </a:xfrm>
              <a:prstGeom prst="rect">
                <a:avLst/>
              </a:prstGeom>
            </p:spPr>
          </p:pic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id="{49A1F922-9B83-48BD-94DB-4CE25C20CD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2178" y="281677"/>
                <a:ext cx="2103302" cy="1902117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F978881C-B82E-48CA-A5CC-30EB9EE632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51708" y="3083820"/>
                <a:ext cx="2975106" cy="1908213"/>
              </a:xfrm>
              <a:prstGeom prst="rect">
                <a:avLst/>
              </a:prstGeom>
            </p:spPr>
          </p:pic>
          <p:pic>
            <p:nvPicPr>
              <p:cNvPr id="14" name="图片 13">
                <a:extLst>
                  <a:ext uri="{FF2B5EF4-FFF2-40B4-BE49-F238E27FC236}">
                    <a16:creationId xmlns:a16="http://schemas.microsoft.com/office/drawing/2014/main" id="{CB4D4833-DD9D-4CA3-867F-AB6E1CC55C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40934" y="2663688"/>
                <a:ext cx="3694496" cy="2341067"/>
              </a:xfrm>
              <a:prstGeom prst="rect">
                <a:avLst/>
              </a:prstGeom>
            </p:spPr>
          </p:pic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548B4DDF-867D-45CA-892D-6203A8A2EA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326174" y="145182"/>
                <a:ext cx="1566808" cy="2517866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AEE3FA7F-613C-43D6-937B-887AEC72AA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463150" y="298630"/>
                <a:ext cx="5236918" cy="1633870"/>
              </a:xfrm>
              <a:prstGeom prst="rect">
                <a:avLst/>
              </a:prstGeom>
            </p:spPr>
          </p:pic>
          <p:pic>
            <p:nvPicPr>
              <p:cNvPr id="17" name="图片 16">
                <a:extLst>
                  <a:ext uri="{FF2B5EF4-FFF2-40B4-BE49-F238E27FC236}">
                    <a16:creationId xmlns:a16="http://schemas.microsoft.com/office/drawing/2014/main" id="{51629227-0E6B-48B3-BB14-F8DCCD77E3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279535" y="3072960"/>
                <a:ext cx="2584928" cy="1920406"/>
              </a:xfrm>
              <a:prstGeom prst="rect">
                <a:avLst/>
              </a:prstGeom>
            </p:spPr>
          </p:pic>
          <p:pic>
            <p:nvPicPr>
              <p:cNvPr id="18" name="图片 17">
                <a:extLst>
                  <a:ext uri="{FF2B5EF4-FFF2-40B4-BE49-F238E27FC236}">
                    <a16:creationId xmlns:a16="http://schemas.microsoft.com/office/drawing/2014/main" id="{3837D459-0A07-49DD-94F5-02E3E3B320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01465" y="1583586"/>
                <a:ext cx="164606" cy="2249619"/>
              </a:xfrm>
              <a:prstGeom prst="rect">
                <a:avLst/>
              </a:prstGeom>
            </p:spPr>
          </p:pic>
          <p:pic>
            <p:nvPicPr>
              <p:cNvPr id="19" name="图片 18">
                <a:extLst>
                  <a:ext uri="{FF2B5EF4-FFF2-40B4-BE49-F238E27FC236}">
                    <a16:creationId xmlns:a16="http://schemas.microsoft.com/office/drawing/2014/main" id="{D9DA8700-961B-48EB-9F28-1C5AD4505F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604523" y="46996"/>
                <a:ext cx="262151" cy="499915"/>
              </a:xfrm>
              <a:prstGeom prst="rect">
                <a:avLst/>
              </a:prstGeom>
            </p:spPr>
          </p:pic>
          <p:pic>
            <p:nvPicPr>
              <p:cNvPr id="20" name="图片 19">
                <a:extLst>
                  <a:ext uri="{FF2B5EF4-FFF2-40B4-BE49-F238E27FC236}">
                    <a16:creationId xmlns:a16="http://schemas.microsoft.com/office/drawing/2014/main" id="{D226A55B-8AC4-4F93-A5E3-F7FB8BEBEE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138724" y="46996"/>
                <a:ext cx="262151" cy="499915"/>
              </a:xfrm>
              <a:prstGeom prst="rect">
                <a:avLst/>
              </a:prstGeom>
            </p:spPr>
          </p:pic>
        </p:grp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42DF85C-1CA1-4694-8EDC-3566DA6DA3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colorTemperature colorTemp="59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568" y="3098389"/>
              <a:ext cx="989769" cy="2062018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63BF0138-911C-4C08-BA60-542716C4D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colorTemperature colorTemp="59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09578" y="3098389"/>
              <a:ext cx="989769" cy="20620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194132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pPr/>
              <a:t>2020/11/22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89716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pPr/>
              <a:t>2020/11/22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33662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pPr/>
              <a:t>2020/11/22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9696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048826-EDE3-4A49-BB8E-BF2E35DA2BE7}" type="datetimeFigureOut">
              <a:rPr lang="zh-CN" altLang="en-US" smtClean="0"/>
              <a:pPr/>
              <a:t>2020/11/22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AAD7FA-B065-4D7D-A9F3-9CCDAC29143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9341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6.xml"/><Relationship Id="rId1" Type="http://schemas.openxmlformats.org/officeDocument/2006/relationships/audio" Target="file:///C:\Users\DELL\Desktop\TV%201%20-%20KN%20-%20Bai%2052-%20ut,%20&#432;t\&#273;&#7885;c%20bai%2052.mp3" TargetMode="Externa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0.png"/><Relationship Id="rId5" Type="http://schemas.openxmlformats.org/officeDocument/2006/relationships/image" Target="../media/image12.emf"/><Relationship Id="rId4" Type="http://schemas.openxmlformats.org/officeDocument/2006/relationships/image" Target="../media/image14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6.xml"/><Relationship Id="rId1" Type="http://schemas.openxmlformats.org/officeDocument/2006/relationships/audio" Target="file:///C:\Users\DELL\Desktop\TV%201%20-%20KN%20-%20Bai%2052-%20ut,%20&#432;t\nh&#7853;n%20bi&#7871;t%20bai%2052.mp3" TargetMode="Externa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12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C6BC561B-D77D-4948-AA3D-2C87A89EB638}"/>
              </a:ext>
            </a:extLst>
          </p:cNvPr>
          <p:cNvGrpSpPr/>
          <p:nvPr/>
        </p:nvGrpSpPr>
        <p:grpSpPr>
          <a:xfrm>
            <a:off x="1068770" y="151595"/>
            <a:ext cx="7064827" cy="4541177"/>
            <a:chOff x="1039587" y="171050"/>
            <a:chExt cx="7064827" cy="4541177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81FA9FC-9EC4-42FF-B7EE-5F4B7DAF3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89416" y="185370"/>
              <a:ext cx="317376" cy="611546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6F7A31C0-76D3-4986-8635-1B44EDA6C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50315" y="185370"/>
              <a:ext cx="317376" cy="61154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DC8B94CC-3D27-46E6-A6B8-73D71DFB0A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39587" y="431273"/>
              <a:ext cx="7064827" cy="4280954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C7818E87-568E-4A42-9E63-32688F4491B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95264" y="171050"/>
              <a:ext cx="310101" cy="585762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53AD921E-11B5-43B7-A826-76C8BF424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34365" y="171050"/>
              <a:ext cx="310101" cy="585762"/>
            </a:xfrm>
            <a:prstGeom prst="rect">
              <a:avLst/>
            </a:prstGeom>
          </p:spPr>
        </p:pic>
      </p:grpSp>
      <p:sp>
        <p:nvSpPr>
          <p:cNvPr id="4" name="文本框 3">
            <a:extLst>
              <a:ext uri="{FF2B5EF4-FFF2-40B4-BE49-F238E27FC236}">
                <a16:creationId xmlns:a16="http://schemas.microsoft.com/office/drawing/2014/main" id="{CCF9D4B5-10AC-4C38-9FAB-BBB08175024F}"/>
              </a:ext>
            </a:extLst>
          </p:cNvPr>
          <p:cNvSpPr txBox="1"/>
          <p:nvPr/>
        </p:nvSpPr>
        <p:spPr>
          <a:xfrm>
            <a:off x="1903638" y="1452669"/>
            <a:ext cx="53367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dirty="0" err="1" smtClean="0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ut</a:t>
            </a:r>
            <a:r>
              <a:rPr lang="en-US" altLang="zh-CN" sz="8000" dirty="0" smtClean="0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, </a:t>
            </a:r>
            <a:r>
              <a:rPr lang="en-US" altLang="zh-CN" sz="8000" dirty="0" err="1" smtClean="0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ưt</a:t>
            </a:r>
            <a:endParaRPr lang="zh-CN" altLang="en-US" sz="8000" dirty="0">
              <a:solidFill>
                <a:srgbClr val="9CBE5B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FECB46AD-0E72-4F5A-A712-FE050A3EB294}"/>
              </a:ext>
            </a:extLst>
          </p:cNvPr>
          <p:cNvSpPr txBox="1"/>
          <p:nvPr/>
        </p:nvSpPr>
        <p:spPr>
          <a:xfrm>
            <a:off x="2471862" y="3431861"/>
            <a:ext cx="46365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spc="3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Giáo</a:t>
            </a:r>
            <a:r>
              <a:rPr lang="en-US" altLang="zh-CN" sz="1600" b="1" spc="3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1600" b="1" spc="3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viên</a:t>
            </a:r>
            <a:r>
              <a:rPr lang="en-US" altLang="zh-CN" sz="1600" b="1" spc="3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: </a:t>
            </a:r>
            <a:r>
              <a:rPr lang="en-US" altLang="zh-CN" sz="1600" b="1" spc="3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Nguyễn</a:t>
            </a:r>
            <a:r>
              <a:rPr lang="en-US" altLang="zh-CN" sz="1600" b="1" spc="3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1600" b="1" spc="3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Ngọc</a:t>
            </a:r>
            <a:r>
              <a:rPr lang="en-US" altLang="zh-CN" sz="1600" b="1" spc="3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1600" b="1" spc="3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Yên</a:t>
            </a:r>
            <a:endParaRPr lang="zh-CN" altLang="en-US" sz="1600" b="1" spc="300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711D1C11-AECA-45D0-9998-98D05F0D66F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794" r="16079" b="94184"/>
          <a:stretch/>
        </p:blipFill>
        <p:spPr>
          <a:xfrm>
            <a:off x="2872510" y="1354171"/>
            <a:ext cx="3612049" cy="459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034710D1-1D58-406F-A5FE-C4E643B4DD9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794" r="16079" b="94184"/>
          <a:stretch/>
        </p:blipFill>
        <p:spPr>
          <a:xfrm flipH="1">
            <a:off x="2765976" y="3698507"/>
            <a:ext cx="3612049" cy="45913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6B9ABC5A-B8CC-436C-9E72-A3965224A42E}"/>
              </a:ext>
            </a:extLst>
          </p:cNvPr>
          <p:cNvSpPr/>
          <p:nvPr/>
        </p:nvSpPr>
        <p:spPr>
          <a:xfrm>
            <a:off x="3598517" y="766035"/>
            <a:ext cx="170591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400" b="1" dirty="0" err="1">
                <a:solidFill>
                  <a:srgbClr val="9CBE5B"/>
                </a:solidFill>
                <a:latin typeface="Times New Roman" panose="02020603050405020304" pitchFamily="18" charset="0"/>
                <a:ea typeface="DFPWaWaW5-GB5" panose="040B0500000000000000" pitchFamily="82" charset="-120"/>
                <a:cs typeface="Times New Roman" panose="02020603050405020304" pitchFamily="18" charset="0"/>
              </a:rPr>
              <a:t>Bài</a:t>
            </a:r>
            <a:r>
              <a:rPr lang="en-US" altLang="zh-CN" sz="4400" b="1" dirty="0">
                <a:solidFill>
                  <a:srgbClr val="9CBE5B"/>
                </a:solidFill>
                <a:latin typeface="Times New Roman" panose="02020603050405020304" pitchFamily="18" charset="0"/>
                <a:ea typeface="DFPWaWaW5-GB5" panose="040B0500000000000000" pitchFamily="82" charset="-120"/>
                <a:cs typeface="Times New Roman" panose="02020603050405020304" pitchFamily="18" charset="0"/>
              </a:rPr>
              <a:t> </a:t>
            </a:r>
            <a:r>
              <a:rPr lang="en-US" altLang="zh-CN" sz="4400" b="1" dirty="0" smtClean="0">
                <a:solidFill>
                  <a:srgbClr val="9CBE5B"/>
                </a:solidFill>
                <a:latin typeface="Times New Roman" panose="02020603050405020304" pitchFamily="18" charset="0"/>
                <a:ea typeface="DFPWaWaW5-GB5" panose="040B0500000000000000" pitchFamily="82" charset="-120"/>
                <a:cs typeface="Times New Roman" panose="02020603050405020304" pitchFamily="18" charset="0"/>
              </a:rPr>
              <a:t>52</a:t>
            </a:r>
            <a:endParaRPr lang="zh-CN" altLang="en-US" sz="4400" b="1" dirty="0">
              <a:solidFill>
                <a:srgbClr val="9CBE5B"/>
              </a:solidFill>
              <a:latin typeface="Times New Roman" panose="02020603050405020304" pitchFamily="18" charset="0"/>
              <a:ea typeface="DFPWaWaW5-GB5" panose="040B0500000000000000" pitchFamily="82" charset="-120"/>
              <a:cs typeface="Times New Roman" panose="02020603050405020304" pitchFamily="18" charset="0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17DC7972-DAEF-4095-A40C-02E5467EF0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5" y="2280080"/>
            <a:ext cx="1371913" cy="2858151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29818548-E554-41D4-88C8-32443A8B97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04573" y="2285349"/>
            <a:ext cx="1371913" cy="285815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E9456EC2-6B12-498A-BAD5-A9C4C35CE64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0603" b="84309"/>
          <a:stretch/>
        </p:blipFill>
        <p:spPr>
          <a:xfrm rot="18961084" flipH="1">
            <a:off x="2512480" y="1970030"/>
            <a:ext cx="274658" cy="2279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D9CAD0DC-446D-4A36-A15C-86C057A8665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0603" b="84309"/>
          <a:stretch/>
        </p:blipFill>
        <p:spPr>
          <a:xfrm rot="20785727" flipH="1">
            <a:off x="3908360" y="2557483"/>
            <a:ext cx="252313" cy="20935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209BE5ED-D0E3-48B3-8517-489DE06570F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0603" b="84309"/>
          <a:stretch/>
        </p:blipFill>
        <p:spPr>
          <a:xfrm rot="2966129" flipH="1">
            <a:off x="6348868" y="1989700"/>
            <a:ext cx="271383" cy="225183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DCB83ED2-C0A1-42C8-9A35-5A311C01332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0603" b="84309"/>
          <a:stretch/>
        </p:blipFill>
        <p:spPr>
          <a:xfrm rot="21107494" flipH="1">
            <a:off x="4431468" y="1959882"/>
            <a:ext cx="255664" cy="21214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2EA833CB-A333-4B96-86D6-AD2791104DC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0603" b="84309"/>
          <a:stretch/>
        </p:blipFill>
        <p:spPr>
          <a:xfrm rot="18878505" flipH="1">
            <a:off x="5411404" y="2631063"/>
            <a:ext cx="224433" cy="186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385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3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45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95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450"/>
                            </p:stCondLst>
                            <p:childTnLst>
                              <p:par>
                                <p:cTn id="6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333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Đường nối Thẳng 11">
            <a:extLst>
              <a:ext uri="{FF2B5EF4-FFF2-40B4-BE49-F238E27FC236}">
                <a16:creationId xmlns:a16="http://schemas.microsoft.com/office/drawing/2014/main" id="{04C6ED0C-42BD-4DC5-9864-6D9E25DF2326}"/>
              </a:ext>
            </a:extLst>
          </p:cNvPr>
          <p:cNvCxnSpPr>
            <a:cxnSpLocks/>
          </p:cNvCxnSpPr>
          <p:nvPr/>
        </p:nvCxnSpPr>
        <p:spPr>
          <a:xfrm>
            <a:off x="1884618" y="4641670"/>
            <a:ext cx="421107" cy="0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6179551" y="3959780"/>
            <a:ext cx="301557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1536970" y="4961106"/>
            <a:ext cx="408562" cy="9729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45476" y="599092"/>
            <a:ext cx="6810703" cy="4114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1" name="Straight Connector 10"/>
          <p:cNvCxnSpPr/>
          <p:nvPr/>
        </p:nvCxnSpPr>
        <p:spPr>
          <a:xfrm flipV="1">
            <a:off x="6191250" y="3952875"/>
            <a:ext cx="228600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3086100" y="4219575"/>
            <a:ext cx="228600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4650827" y="4217547"/>
            <a:ext cx="228600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đọc bai 52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1623237" y="152621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35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34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29711" y="581025"/>
            <a:ext cx="6842234" cy="4076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67856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直接连接符 48">
            <a:extLst>
              <a:ext uri="{FF2B5EF4-FFF2-40B4-BE49-F238E27FC236}">
                <a16:creationId xmlns:a16="http://schemas.microsoft.com/office/drawing/2014/main" id="{43E6B545-55AD-4277-8656-51CB1DDAEC19}"/>
              </a:ext>
            </a:extLst>
          </p:cNvPr>
          <p:cNvCxnSpPr>
            <a:cxnSpLocks/>
          </p:cNvCxnSpPr>
          <p:nvPr/>
        </p:nvCxnSpPr>
        <p:spPr>
          <a:xfrm>
            <a:off x="4572000" y="1727200"/>
            <a:ext cx="0" cy="1509529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图片 42">
            <a:extLst>
              <a:ext uri="{FF2B5EF4-FFF2-40B4-BE49-F238E27FC236}">
                <a16:creationId xmlns:a16="http://schemas.microsoft.com/office/drawing/2014/main" id="{9244FC8B-A50B-44C4-8B4D-AA9A69235B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02262" y="1712075"/>
            <a:ext cx="1758548" cy="1604082"/>
          </a:xfrm>
          <a:prstGeom prst="rect">
            <a:avLst/>
          </a:prstGeom>
        </p:spPr>
      </p:pic>
      <p:sp>
        <p:nvSpPr>
          <p:cNvPr id="59" name="矩形 58">
            <a:extLst>
              <a:ext uri="{FF2B5EF4-FFF2-40B4-BE49-F238E27FC236}">
                <a16:creationId xmlns:a16="http://schemas.microsoft.com/office/drawing/2014/main" id="{8ACD7B34-5D5E-46E7-BA40-30CF3F831318}"/>
              </a:ext>
            </a:extLst>
          </p:cNvPr>
          <p:cNvSpPr/>
          <p:nvPr/>
        </p:nvSpPr>
        <p:spPr>
          <a:xfrm>
            <a:off x="2599302" y="1795381"/>
            <a:ext cx="987006" cy="969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altLang="zh-CN" sz="4400" b="1" dirty="0" err="1" smtClean="0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ut</a:t>
            </a:r>
            <a:endParaRPr lang="zh-CN" altLang="en-US" sz="4400" b="1" dirty="0">
              <a:solidFill>
                <a:schemeClr val="bg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4" name="图片 43">
            <a:extLst>
              <a:ext uri="{FF2B5EF4-FFF2-40B4-BE49-F238E27FC236}">
                <a16:creationId xmlns:a16="http://schemas.microsoft.com/office/drawing/2014/main" id="{487152D1-3CF5-4FCE-A33D-96DBC1031E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53731" y="1707073"/>
            <a:ext cx="1758548" cy="1604082"/>
          </a:xfrm>
          <a:prstGeom prst="rect">
            <a:avLst/>
          </a:prstGeom>
        </p:spPr>
      </p:pic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6F8FC25F-868B-44D1-BEE6-9C3193D44EA6}"/>
              </a:ext>
            </a:extLst>
          </p:cNvPr>
          <p:cNvSpPr txBox="1"/>
          <p:nvPr/>
        </p:nvSpPr>
        <p:spPr>
          <a:xfrm>
            <a:off x="1842045" y="707616"/>
            <a:ext cx="57967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Tìm</a:t>
            </a:r>
            <a:r>
              <a:rPr lang="en-US" sz="3600" dirty="0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từ</a:t>
            </a:r>
            <a:r>
              <a:rPr lang="en-US" sz="3600" dirty="0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ngữ</a:t>
            </a:r>
            <a:r>
              <a:rPr lang="en-US" sz="3600" dirty="0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chứa</a:t>
            </a:r>
            <a:r>
              <a:rPr lang="en-US" sz="3600" dirty="0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vần</a:t>
            </a:r>
            <a:r>
              <a:rPr lang="en-US" sz="3600" dirty="0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ut</a:t>
            </a:r>
            <a:r>
              <a:rPr lang="en-US" sz="36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, </a:t>
            </a:r>
            <a:r>
              <a:rPr lang="en-US" sz="36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ưt</a:t>
            </a:r>
            <a:r>
              <a:rPr lang="en-US" sz="36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.</a:t>
            </a:r>
            <a:endParaRPr lang="vi-VN" sz="36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6" name="矩形 58">
            <a:extLst>
              <a:ext uri="{FF2B5EF4-FFF2-40B4-BE49-F238E27FC236}">
                <a16:creationId xmlns:a16="http://schemas.microsoft.com/office/drawing/2014/main" id="{9E876B3B-F5D9-413E-BC19-5EAF1CA03CBF}"/>
              </a:ext>
            </a:extLst>
          </p:cNvPr>
          <p:cNvSpPr/>
          <p:nvPr/>
        </p:nvSpPr>
        <p:spPr>
          <a:xfrm>
            <a:off x="5578412" y="1772307"/>
            <a:ext cx="987006" cy="969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altLang="zh-CN" sz="4400" b="1" dirty="0" err="1" smtClean="0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ưt</a:t>
            </a:r>
            <a:endParaRPr lang="zh-CN" altLang="en-US" sz="4400" b="1" dirty="0">
              <a:solidFill>
                <a:schemeClr val="bg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B0FE6C76-354A-46C4-B9D3-9617447A57CF}"/>
              </a:ext>
            </a:extLst>
          </p:cNvPr>
          <p:cNvSpPr txBox="1"/>
          <p:nvPr/>
        </p:nvSpPr>
        <p:spPr>
          <a:xfrm>
            <a:off x="1444396" y="3466942"/>
            <a:ext cx="65920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Đặt</a:t>
            </a:r>
            <a:r>
              <a:rPr lang="en-US" sz="3600" dirty="0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câu</a:t>
            </a:r>
            <a:r>
              <a:rPr lang="en-US" sz="3600" dirty="0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với</a:t>
            </a:r>
            <a:r>
              <a:rPr lang="en-US" sz="3600" dirty="0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từ</a:t>
            </a:r>
            <a:r>
              <a:rPr lang="en-US" sz="3600" dirty="0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ngữ</a:t>
            </a:r>
            <a:r>
              <a:rPr lang="en-US" sz="3600" dirty="0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vừa</a:t>
            </a:r>
            <a:r>
              <a:rPr lang="en-US" sz="3600" dirty="0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tìm</a:t>
            </a:r>
            <a:r>
              <a:rPr lang="en-US" sz="3600" dirty="0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được</a:t>
            </a:r>
            <a:r>
              <a:rPr lang="en-US" sz="3600" dirty="0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.</a:t>
            </a:r>
            <a:endParaRPr lang="vi-VN" sz="3600" dirty="0">
              <a:solidFill>
                <a:srgbClr val="5F8C26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998838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60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6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6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15" grpId="0"/>
      <p:bldP spid="16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42">
            <a:extLst>
              <a:ext uri="{FF2B5EF4-FFF2-40B4-BE49-F238E27FC236}">
                <a16:creationId xmlns:a16="http://schemas.microsoft.com/office/drawing/2014/main" id="{9244FC8B-A50B-44C4-8B4D-AA9A69235B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21436" y="2539848"/>
            <a:ext cx="1758548" cy="1604082"/>
          </a:xfrm>
          <a:prstGeom prst="rect">
            <a:avLst/>
          </a:prstGeom>
        </p:spPr>
      </p:pic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B0FE6C76-354A-46C4-B9D3-9617447A57CF}"/>
              </a:ext>
            </a:extLst>
          </p:cNvPr>
          <p:cNvSpPr txBox="1"/>
          <p:nvPr/>
        </p:nvSpPr>
        <p:spPr>
          <a:xfrm>
            <a:off x="1194138" y="1243506"/>
            <a:ext cx="72472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CHÚC CÁC CON CHĂM NGOAN, HỌC GIỎI!</a:t>
            </a:r>
            <a:endParaRPr lang="vi-VN" sz="3600" dirty="0">
              <a:solidFill>
                <a:srgbClr val="5F8C26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191466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6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AC2D3647-B4A8-4223-98C7-FAF6AAB615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7406" y="342341"/>
            <a:ext cx="3505200" cy="3366814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92AD1C1A-755B-40E8-83FF-B0D421B01833}"/>
              </a:ext>
            </a:extLst>
          </p:cNvPr>
          <p:cNvSpPr txBox="1"/>
          <p:nvPr/>
        </p:nvSpPr>
        <p:spPr>
          <a:xfrm>
            <a:off x="3562397" y="1442185"/>
            <a:ext cx="2015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Tiết</a:t>
            </a:r>
            <a:r>
              <a:rPr lang="en-US" altLang="zh-CN" sz="6000" dirty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1</a:t>
            </a:r>
            <a:endParaRPr lang="zh-CN" altLang="en-US" sz="6000" dirty="0">
              <a:solidFill>
                <a:srgbClr val="9CBE5B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C54DA5F-A229-41CC-92BA-7D38A00E8BDC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5"/>
          <a:srcRect l="32794" r="16079" b="94184"/>
          <a:stretch/>
        </p:blipFill>
        <p:spPr>
          <a:xfrm flipH="1">
            <a:off x="3273615" y="1351232"/>
            <a:ext cx="2304000" cy="36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04E01A1-76CE-4498-8BF7-8DF675BBEC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5" y="2280080"/>
            <a:ext cx="1371913" cy="285815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E215F3FE-BEF2-4F53-BF30-EA6185713F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7035" y="2285349"/>
            <a:ext cx="1371913" cy="285815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D369A16-B1AD-448B-8F65-F2FCB61E3875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5"/>
          <a:srcRect l="32794" r="16079" b="94184"/>
          <a:stretch/>
        </p:blipFill>
        <p:spPr>
          <a:xfrm>
            <a:off x="3449882" y="2685653"/>
            <a:ext cx="2304000" cy="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511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2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25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B4BC12B8-E000-42F7-9D7C-B72CEA1DF25E}"/>
              </a:ext>
            </a:extLst>
          </p:cNvPr>
          <p:cNvSpPr txBox="1"/>
          <p:nvPr/>
        </p:nvSpPr>
        <p:spPr>
          <a:xfrm>
            <a:off x="982486" y="3550593"/>
            <a:ext cx="76167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	</a:t>
            </a:r>
            <a:r>
              <a:rPr lang="en-US" sz="36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Cầu</a:t>
            </a:r>
            <a:r>
              <a:rPr lang="en-US" sz="36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thủ</a:t>
            </a:r>
            <a:r>
              <a:rPr lang="en-US" sz="36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số</a:t>
            </a:r>
            <a:r>
              <a:rPr lang="en-US" sz="36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7 </a:t>
            </a:r>
            <a:r>
              <a:rPr lang="en-US" sz="36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thu</a:t>
            </a:r>
            <a:r>
              <a:rPr lang="en-US" sz="36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hút</a:t>
            </a:r>
            <a:r>
              <a:rPr lang="en-US" sz="36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khán</a:t>
            </a:r>
            <a:r>
              <a:rPr lang="en-US" sz="36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giả</a:t>
            </a:r>
            <a:r>
              <a:rPr lang="en-US" sz="36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bằng</a:t>
            </a:r>
            <a:r>
              <a:rPr lang="en-US" sz="36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một</a:t>
            </a:r>
            <a:r>
              <a:rPr lang="en-US" sz="36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cú</a:t>
            </a:r>
            <a:r>
              <a:rPr lang="en-US" sz="36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sút</a:t>
            </a:r>
            <a:r>
              <a:rPr lang="en-US" sz="36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dứt</a:t>
            </a:r>
            <a:r>
              <a:rPr lang="en-US" sz="36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điểm</a:t>
            </a:r>
            <a:r>
              <a:rPr lang="en-US" sz="36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.</a:t>
            </a:r>
            <a:endParaRPr lang="vi-VN" sz="36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0F6BDD0B-BB8C-44F7-8771-6D6BA4D2FD38}"/>
              </a:ext>
            </a:extLst>
          </p:cNvPr>
          <p:cNvSpPr txBox="1"/>
          <p:nvPr/>
        </p:nvSpPr>
        <p:spPr>
          <a:xfrm>
            <a:off x="5104238" y="3524125"/>
            <a:ext cx="7420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ut</a:t>
            </a:r>
            <a:endParaRPr lang="vi-VN" sz="36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8371E34C-CBA2-409A-836B-6D78110E41AF}"/>
              </a:ext>
            </a:extLst>
          </p:cNvPr>
          <p:cNvSpPr txBox="1"/>
          <p:nvPr/>
        </p:nvSpPr>
        <p:spPr>
          <a:xfrm>
            <a:off x="4653746" y="4112365"/>
            <a:ext cx="7420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ưt</a:t>
            </a:r>
            <a:endParaRPr lang="vi-VN" sz="36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8" name="Hộp Văn bản 6">
            <a:extLst>
              <a:ext uri="{FF2B5EF4-FFF2-40B4-BE49-F238E27FC236}">
                <a16:creationId xmlns:a16="http://schemas.microsoft.com/office/drawing/2014/main" id="{8371E34C-CBA2-409A-836B-6D78110E41AF}"/>
              </a:ext>
            </a:extLst>
          </p:cNvPr>
          <p:cNvSpPr txBox="1"/>
          <p:nvPr/>
        </p:nvSpPr>
        <p:spPr>
          <a:xfrm>
            <a:off x="3832204" y="4095185"/>
            <a:ext cx="7420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ut</a:t>
            </a:r>
            <a:endParaRPr lang="vi-VN" sz="36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40333" y="651754"/>
            <a:ext cx="7568119" cy="2928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Rectangle 9"/>
          <p:cNvSpPr/>
          <p:nvPr/>
        </p:nvSpPr>
        <p:spPr>
          <a:xfrm>
            <a:off x="1789890" y="2733472"/>
            <a:ext cx="3852153" cy="6031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nhận biết bai 52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1121924" y="931019"/>
            <a:ext cx="304800" cy="304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21924" y="3210448"/>
            <a:ext cx="190337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dirty="0" smtClean="0"/>
              <a:t>                    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7678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73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" grpId="1"/>
      <p:bldP spid="6" grpId="0"/>
      <p:bldP spid="7" grpId="0"/>
      <p:bldP spid="8" grpId="0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8371E34C-CBA2-409A-836B-6D78110E41AF}"/>
              </a:ext>
            </a:extLst>
          </p:cNvPr>
          <p:cNvSpPr txBox="1"/>
          <p:nvPr/>
        </p:nvSpPr>
        <p:spPr>
          <a:xfrm>
            <a:off x="2962969" y="449393"/>
            <a:ext cx="9934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ut</a:t>
            </a:r>
            <a:endParaRPr lang="vi-VN" sz="54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7F5C172D-D216-42B1-8867-28688D266DED}"/>
              </a:ext>
            </a:extLst>
          </p:cNvPr>
          <p:cNvSpPr txBox="1"/>
          <p:nvPr/>
        </p:nvSpPr>
        <p:spPr>
          <a:xfrm>
            <a:off x="1334989" y="3831340"/>
            <a:ext cx="65518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 dứt      mứt      nứt   sứt</a:t>
            </a:r>
            <a:endParaRPr lang="vi-VN" sz="4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0BC54B4D-8329-4040-8286-904F1DB88A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0" t="41364" r="77519" b="53888"/>
          <a:stretch/>
        </p:blipFill>
        <p:spPr>
          <a:xfrm>
            <a:off x="-41930" y="0"/>
            <a:ext cx="2032134" cy="9894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8" name="Đường nối Thẳng 17">
            <a:extLst>
              <a:ext uri="{FF2B5EF4-FFF2-40B4-BE49-F238E27FC236}">
                <a16:creationId xmlns:a16="http://schemas.microsoft.com/office/drawing/2014/main" id="{7D79101E-B2CA-45EB-9D90-BDAAEAA7D5E1}"/>
              </a:ext>
            </a:extLst>
          </p:cNvPr>
          <p:cNvCxnSpPr>
            <a:cxnSpLocks/>
          </p:cNvCxnSpPr>
          <p:nvPr/>
        </p:nvCxnSpPr>
        <p:spPr>
          <a:xfrm>
            <a:off x="2173638" y="3764605"/>
            <a:ext cx="384736" cy="972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Đường nối Thẳng 18">
            <a:extLst>
              <a:ext uri="{FF2B5EF4-FFF2-40B4-BE49-F238E27FC236}">
                <a16:creationId xmlns:a16="http://schemas.microsoft.com/office/drawing/2014/main" id="{49627842-3C29-4A65-85E6-EF0EAD394AD4}"/>
              </a:ext>
            </a:extLst>
          </p:cNvPr>
          <p:cNvCxnSpPr>
            <a:cxnSpLocks/>
          </p:cNvCxnSpPr>
          <p:nvPr/>
        </p:nvCxnSpPr>
        <p:spPr>
          <a:xfrm>
            <a:off x="5540940" y="3752962"/>
            <a:ext cx="443102" cy="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Đường nối Thẳng 19">
            <a:extLst>
              <a:ext uri="{FF2B5EF4-FFF2-40B4-BE49-F238E27FC236}">
                <a16:creationId xmlns:a16="http://schemas.microsoft.com/office/drawing/2014/main" id="{9AFBBDC9-143E-4597-B590-376F9D2D37F0}"/>
              </a:ext>
            </a:extLst>
          </p:cNvPr>
          <p:cNvCxnSpPr>
            <a:cxnSpLocks/>
          </p:cNvCxnSpPr>
          <p:nvPr/>
        </p:nvCxnSpPr>
        <p:spPr>
          <a:xfrm flipV="1">
            <a:off x="6955276" y="3742602"/>
            <a:ext cx="408561" cy="1036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Hộp Văn bản 6">
            <a:extLst>
              <a:ext uri="{FF2B5EF4-FFF2-40B4-BE49-F238E27FC236}">
                <a16:creationId xmlns:a16="http://schemas.microsoft.com/office/drawing/2014/main" id="{8371E34C-CBA2-409A-836B-6D78110E41AF}"/>
              </a:ext>
            </a:extLst>
          </p:cNvPr>
          <p:cNvSpPr txBox="1"/>
          <p:nvPr/>
        </p:nvSpPr>
        <p:spPr>
          <a:xfrm>
            <a:off x="5265750" y="439027"/>
            <a:ext cx="9934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ưt</a:t>
            </a:r>
            <a:endParaRPr lang="vi-VN" sz="54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1" name="Hộp Văn bản 9">
            <a:extLst>
              <a:ext uri="{FF2B5EF4-FFF2-40B4-BE49-F238E27FC236}">
                <a16:creationId xmlns:a16="http://schemas.microsoft.com/office/drawing/2014/main" id="{7F5C172D-D216-42B1-8867-28688D266DED}"/>
              </a:ext>
            </a:extLst>
          </p:cNvPr>
          <p:cNvSpPr txBox="1"/>
          <p:nvPr/>
        </p:nvSpPr>
        <p:spPr>
          <a:xfrm>
            <a:off x="1722599" y="3095792"/>
            <a:ext cx="63221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bụt      hụt       lụt     sụt</a:t>
            </a:r>
            <a:endParaRPr lang="vi-VN" sz="4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cxnSp>
        <p:nvCxnSpPr>
          <p:cNvPr id="22" name="Đường nối Thẳng 17">
            <a:extLst>
              <a:ext uri="{FF2B5EF4-FFF2-40B4-BE49-F238E27FC236}">
                <a16:creationId xmlns:a16="http://schemas.microsoft.com/office/drawing/2014/main" id="{7D79101E-B2CA-45EB-9D90-BDAAEAA7D5E1}"/>
              </a:ext>
            </a:extLst>
          </p:cNvPr>
          <p:cNvCxnSpPr>
            <a:cxnSpLocks/>
          </p:cNvCxnSpPr>
          <p:nvPr/>
        </p:nvCxnSpPr>
        <p:spPr>
          <a:xfrm flipV="1">
            <a:off x="2154182" y="4509878"/>
            <a:ext cx="488682" cy="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Đường nối Thẳng 17">
            <a:extLst>
              <a:ext uri="{FF2B5EF4-FFF2-40B4-BE49-F238E27FC236}">
                <a16:creationId xmlns:a16="http://schemas.microsoft.com/office/drawing/2014/main" id="{7D79101E-B2CA-45EB-9D90-BDAAEAA7D5E1}"/>
              </a:ext>
            </a:extLst>
          </p:cNvPr>
          <p:cNvCxnSpPr>
            <a:cxnSpLocks/>
          </p:cNvCxnSpPr>
          <p:nvPr/>
        </p:nvCxnSpPr>
        <p:spPr>
          <a:xfrm flipV="1">
            <a:off x="4058215" y="4510032"/>
            <a:ext cx="515566" cy="1702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Đường nối Thẳng 17">
            <a:extLst>
              <a:ext uri="{FF2B5EF4-FFF2-40B4-BE49-F238E27FC236}">
                <a16:creationId xmlns:a16="http://schemas.microsoft.com/office/drawing/2014/main" id="{7D79101E-B2CA-45EB-9D90-BDAAEAA7D5E1}"/>
              </a:ext>
            </a:extLst>
          </p:cNvPr>
          <p:cNvCxnSpPr>
            <a:cxnSpLocks/>
          </p:cNvCxnSpPr>
          <p:nvPr/>
        </p:nvCxnSpPr>
        <p:spPr>
          <a:xfrm>
            <a:off x="6955276" y="4527058"/>
            <a:ext cx="45425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00113" y="1180288"/>
            <a:ext cx="4234166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25" name="Đường nối Thẳng 17">
            <a:extLst>
              <a:ext uri="{FF2B5EF4-FFF2-40B4-BE49-F238E27FC236}">
                <a16:creationId xmlns:a16="http://schemas.microsoft.com/office/drawing/2014/main" id="{7D79101E-B2CA-45EB-9D90-BDAAEAA7D5E1}"/>
              </a:ext>
            </a:extLst>
          </p:cNvPr>
          <p:cNvCxnSpPr>
            <a:cxnSpLocks/>
          </p:cNvCxnSpPr>
          <p:nvPr/>
        </p:nvCxnSpPr>
        <p:spPr>
          <a:xfrm flipV="1">
            <a:off x="3864964" y="3775057"/>
            <a:ext cx="451034" cy="1036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4" name="Đường nối Thẳng 17">
            <a:extLst>
              <a:ext uri="{FF2B5EF4-FFF2-40B4-BE49-F238E27FC236}">
                <a16:creationId xmlns:a16="http://schemas.microsoft.com/office/drawing/2014/main" id="{7D79101E-B2CA-45EB-9D90-BDAAEAA7D5E1}"/>
              </a:ext>
            </a:extLst>
          </p:cNvPr>
          <p:cNvCxnSpPr>
            <a:cxnSpLocks/>
          </p:cNvCxnSpPr>
          <p:nvPr/>
        </p:nvCxnSpPr>
        <p:spPr>
          <a:xfrm flipV="1">
            <a:off x="5795141" y="4508114"/>
            <a:ext cx="464091" cy="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314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0" grpId="1"/>
      <p:bldP spid="15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D6BCD1C1-540C-4C1D-B9D9-E4992513027E}"/>
              </a:ext>
            </a:extLst>
          </p:cNvPr>
          <p:cNvSpPr txBox="1"/>
          <p:nvPr/>
        </p:nvSpPr>
        <p:spPr>
          <a:xfrm>
            <a:off x="943588" y="3208472"/>
            <a:ext cx="22241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bút</a:t>
            </a:r>
            <a:r>
              <a:rPr lang="en-US" sz="4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chì</a:t>
            </a:r>
            <a:endParaRPr lang="vi-VN" sz="4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0BC54B4D-8329-4040-8286-904F1DB88A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0" t="41364" r="77519" b="53888"/>
          <a:stretch/>
        </p:blipFill>
        <p:spPr>
          <a:xfrm>
            <a:off x="0" y="0"/>
            <a:ext cx="2032134" cy="9894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2" name="Đường nối Thẳng 11">
            <a:extLst>
              <a:ext uri="{FF2B5EF4-FFF2-40B4-BE49-F238E27FC236}">
                <a16:creationId xmlns:a16="http://schemas.microsoft.com/office/drawing/2014/main" id="{C95CAB30-5E04-4583-87A2-3582F1B4E494}"/>
              </a:ext>
            </a:extLst>
          </p:cNvPr>
          <p:cNvCxnSpPr>
            <a:cxnSpLocks/>
          </p:cNvCxnSpPr>
          <p:nvPr/>
        </p:nvCxnSpPr>
        <p:spPr>
          <a:xfrm>
            <a:off x="1300035" y="3910265"/>
            <a:ext cx="480127" cy="25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0EB9C36F-A1DB-4598-A0A6-BAE6D1074DB9}"/>
              </a:ext>
            </a:extLst>
          </p:cNvPr>
          <p:cNvSpPr txBox="1"/>
          <p:nvPr/>
        </p:nvSpPr>
        <p:spPr>
          <a:xfrm>
            <a:off x="3303911" y="3218200"/>
            <a:ext cx="23381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mứt</a:t>
            </a:r>
            <a:r>
              <a:rPr lang="en-US" sz="4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dừa</a:t>
            </a:r>
            <a:endParaRPr lang="vi-VN" sz="4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cxnSp>
        <p:nvCxnSpPr>
          <p:cNvPr id="24" name="Đường nối Thẳng 23">
            <a:extLst>
              <a:ext uri="{FF2B5EF4-FFF2-40B4-BE49-F238E27FC236}">
                <a16:creationId xmlns:a16="http://schemas.microsoft.com/office/drawing/2014/main" id="{AEDEBD1A-B93C-458D-8692-91B5C640D054}"/>
              </a:ext>
            </a:extLst>
          </p:cNvPr>
          <p:cNvCxnSpPr>
            <a:cxnSpLocks/>
          </p:cNvCxnSpPr>
          <p:nvPr/>
        </p:nvCxnSpPr>
        <p:spPr>
          <a:xfrm flipV="1">
            <a:off x="3832698" y="3910521"/>
            <a:ext cx="486383" cy="972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1E3B886D-272D-451E-AC42-0A29455A0B4E}"/>
              </a:ext>
            </a:extLst>
          </p:cNvPr>
          <p:cNvSpPr txBox="1"/>
          <p:nvPr/>
        </p:nvSpPr>
        <p:spPr>
          <a:xfrm>
            <a:off x="6161727" y="3215333"/>
            <a:ext cx="20290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nứt</a:t>
            </a:r>
            <a:r>
              <a:rPr lang="en-US" sz="4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nẻ</a:t>
            </a:r>
            <a:endParaRPr lang="vi-VN" sz="4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cxnSp>
        <p:nvCxnSpPr>
          <p:cNvPr id="28" name="Đường nối Thẳng 27">
            <a:extLst>
              <a:ext uri="{FF2B5EF4-FFF2-40B4-BE49-F238E27FC236}">
                <a16:creationId xmlns:a16="http://schemas.microsoft.com/office/drawing/2014/main" id="{6E8DD22C-AE39-49D0-A2E6-94C0DA2CFFBB}"/>
              </a:ext>
            </a:extLst>
          </p:cNvPr>
          <p:cNvCxnSpPr>
            <a:cxnSpLocks/>
          </p:cNvCxnSpPr>
          <p:nvPr/>
        </p:nvCxnSpPr>
        <p:spPr>
          <a:xfrm>
            <a:off x="6534245" y="3898232"/>
            <a:ext cx="450215" cy="2559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990" y="1631954"/>
            <a:ext cx="1665938" cy="15310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1973" y="1817387"/>
            <a:ext cx="2231127" cy="13709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145" y="1848240"/>
            <a:ext cx="2148595" cy="13092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09202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3" grpId="0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6775" y="554478"/>
            <a:ext cx="6906638" cy="3638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234140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11B32C2E-C08E-44C2-B6FA-2E47D63C7F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92377" y="1051257"/>
            <a:ext cx="6019371" cy="376073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E4BF892A-256B-440B-8A18-37868207C516}"/>
              </a:ext>
            </a:extLst>
          </p:cNvPr>
          <p:cNvSpPr txBox="1"/>
          <p:nvPr/>
        </p:nvSpPr>
        <p:spPr>
          <a:xfrm>
            <a:off x="2209096" y="1114833"/>
            <a:ext cx="1600200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700" dirty="0" smtClean="0">
                <a:solidFill>
                  <a:srgbClr val="0070C0"/>
                </a:solidFill>
                <a:latin typeface="HP001 4 hàng" panose="020B0603050302020204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ut</a:t>
            </a:r>
            <a:endParaRPr lang="vi-VN" sz="8700" dirty="0">
              <a:solidFill>
                <a:srgbClr val="0070C0"/>
              </a:solidFill>
              <a:latin typeface="HP001 4 hàng" panose="020B0603050302020204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429C58BB-E258-4BED-AE6E-843DCFEA158F}"/>
              </a:ext>
            </a:extLst>
          </p:cNvPr>
          <p:cNvSpPr txBox="1"/>
          <p:nvPr/>
        </p:nvSpPr>
        <p:spPr>
          <a:xfrm>
            <a:off x="2277190" y="2781608"/>
            <a:ext cx="2550692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700" dirty="0" smtClean="0">
                <a:solidFill>
                  <a:srgbClr val="0070C0"/>
                </a:solidFill>
                <a:latin typeface="HP001 4 hàng" panose="020B0603050302020204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bút</a:t>
            </a:r>
            <a:endParaRPr lang="vi-VN" sz="8700" dirty="0">
              <a:solidFill>
                <a:srgbClr val="0070C0"/>
              </a:solidFill>
              <a:latin typeface="HP001 4 hàng" panose="020B0603050302020204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6" name="Hộp Văn bản 4">
            <a:extLst>
              <a:ext uri="{FF2B5EF4-FFF2-40B4-BE49-F238E27FC236}">
                <a16:creationId xmlns:a16="http://schemas.microsoft.com/office/drawing/2014/main" id="{E4BF892A-256B-440B-8A18-37868207C516}"/>
              </a:ext>
            </a:extLst>
          </p:cNvPr>
          <p:cNvSpPr txBox="1"/>
          <p:nvPr/>
        </p:nvSpPr>
        <p:spPr>
          <a:xfrm>
            <a:off x="5704766" y="1166805"/>
            <a:ext cx="1600200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700" dirty="0" smtClean="0">
                <a:solidFill>
                  <a:srgbClr val="0070C0"/>
                </a:solidFill>
                <a:latin typeface="HP001 4 hàng" panose="020B0603050302020204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ưt</a:t>
            </a:r>
            <a:endParaRPr lang="vi-VN" sz="8700" dirty="0">
              <a:solidFill>
                <a:srgbClr val="0070C0"/>
              </a:solidFill>
              <a:latin typeface="HP001 4 hàng" panose="020B0603050302020204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7" name="Hộp Văn bản 7">
            <a:extLst>
              <a:ext uri="{FF2B5EF4-FFF2-40B4-BE49-F238E27FC236}">
                <a16:creationId xmlns:a16="http://schemas.microsoft.com/office/drawing/2014/main" id="{429C58BB-E258-4BED-AE6E-843DCFEA158F}"/>
              </a:ext>
            </a:extLst>
          </p:cNvPr>
          <p:cNvSpPr txBox="1"/>
          <p:nvPr/>
        </p:nvSpPr>
        <p:spPr>
          <a:xfrm>
            <a:off x="5704766" y="2781608"/>
            <a:ext cx="2550692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700" dirty="0" smtClean="0">
                <a:solidFill>
                  <a:srgbClr val="0070C0"/>
                </a:solidFill>
                <a:latin typeface="HP001 4 hàng" panose="020B0603050302020204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mút</a:t>
            </a:r>
            <a:endParaRPr lang="vi-VN" sz="8700" dirty="0">
              <a:solidFill>
                <a:srgbClr val="0070C0"/>
              </a:solidFill>
              <a:latin typeface="HP001 4 hàng" panose="020B0603050302020204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454" y="192747"/>
            <a:ext cx="1272345" cy="547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263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AC2D3647-B4A8-4223-98C7-FAF6AAB615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7406" y="342341"/>
            <a:ext cx="3505200" cy="3366814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92AD1C1A-755B-40E8-83FF-B0D421B01833}"/>
              </a:ext>
            </a:extLst>
          </p:cNvPr>
          <p:cNvSpPr txBox="1"/>
          <p:nvPr/>
        </p:nvSpPr>
        <p:spPr>
          <a:xfrm>
            <a:off x="3200400" y="1442185"/>
            <a:ext cx="26653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Tiết</a:t>
            </a:r>
            <a:r>
              <a:rPr lang="en-US" altLang="zh-CN" sz="6000" dirty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2</a:t>
            </a:r>
            <a:endParaRPr lang="zh-CN" altLang="en-US" sz="6000" dirty="0">
              <a:solidFill>
                <a:srgbClr val="9CBE5B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C54DA5F-A229-41CC-92BA-7D38A00E8BDC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/>
          <a:srcRect l="32794" r="16079" b="94184"/>
          <a:stretch/>
        </p:blipFill>
        <p:spPr>
          <a:xfrm flipH="1">
            <a:off x="3273615" y="1351232"/>
            <a:ext cx="2304000" cy="36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04E01A1-76CE-4498-8BF7-8DF675BBEC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5" y="2280080"/>
            <a:ext cx="1371913" cy="285815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E215F3FE-BEF2-4F53-BF30-EA6185713F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7035" y="2285349"/>
            <a:ext cx="1371913" cy="285815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D369A16-B1AD-448B-8F65-F2FCB61E3875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/>
          <a:srcRect l="32794" r="16079" b="94184"/>
          <a:stretch/>
        </p:blipFill>
        <p:spPr>
          <a:xfrm>
            <a:off x="3449882" y="2685653"/>
            <a:ext cx="2304000" cy="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632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2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25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0390" y="700391"/>
            <a:ext cx="7947501" cy="2859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191825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夏日小清新彩色手绘ppt模板"/>
</p:tagLst>
</file>

<file path=ppt/theme/theme1.xml><?xml version="1.0" encoding="utf-8"?>
<a:theme xmlns:a="http://schemas.openxmlformats.org/drawingml/2006/main" name="Office 主题​​">
  <a:themeElements>
    <a:clrScheme name="Office 主题​​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B2D78B"/>
      </a:accent1>
      <a:accent2>
        <a:srgbClr val="7FBC40"/>
      </a:accent2>
      <a:accent3>
        <a:srgbClr val="4AA03F"/>
      </a:accent3>
      <a:accent4>
        <a:srgbClr val="37782F"/>
      </a:accent4>
      <a:accent5>
        <a:srgbClr val="15884A"/>
      </a:accent5>
      <a:accent6>
        <a:srgbClr val="7A9156"/>
      </a:accent6>
      <a:hlink>
        <a:srgbClr val="B2D78B"/>
      </a:hlink>
      <a:folHlink>
        <a:srgbClr val="BFBFBF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主题​​">
    <a:dk1>
      <a:srgbClr val="000000"/>
    </a:dk1>
    <a:lt1>
      <a:srgbClr val="FFFFFF"/>
    </a:lt1>
    <a:dk2>
      <a:srgbClr val="778495"/>
    </a:dk2>
    <a:lt2>
      <a:srgbClr val="F0F0F0"/>
    </a:lt2>
    <a:accent1>
      <a:srgbClr val="B2D78B"/>
    </a:accent1>
    <a:accent2>
      <a:srgbClr val="7FBC40"/>
    </a:accent2>
    <a:accent3>
      <a:srgbClr val="4AA03F"/>
    </a:accent3>
    <a:accent4>
      <a:srgbClr val="37782F"/>
    </a:accent4>
    <a:accent5>
      <a:srgbClr val="15884A"/>
    </a:accent5>
    <a:accent6>
      <a:srgbClr val="7A9156"/>
    </a:accent6>
    <a:hlink>
      <a:srgbClr val="B2D78B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 主题​​">
    <a:dk1>
      <a:srgbClr val="000000"/>
    </a:dk1>
    <a:lt1>
      <a:srgbClr val="FFFFFF"/>
    </a:lt1>
    <a:dk2>
      <a:srgbClr val="778495"/>
    </a:dk2>
    <a:lt2>
      <a:srgbClr val="F0F0F0"/>
    </a:lt2>
    <a:accent1>
      <a:srgbClr val="B2D78B"/>
    </a:accent1>
    <a:accent2>
      <a:srgbClr val="7FBC40"/>
    </a:accent2>
    <a:accent3>
      <a:srgbClr val="4AA03F"/>
    </a:accent3>
    <a:accent4>
      <a:srgbClr val="37782F"/>
    </a:accent4>
    <a:accent5>
      <a:srgbClr val="15884A"/>
    </a:accent5>
    <a:accent6>
      <a:srgbClr val="7A9156"/>
    </a:accent6>
    <a:hlink>
      <a:srgbClr val="B2D78B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789</TotalTime>
  <Words>74</Words>
  <Application>Microsoft Office PowerPoint</Application>
  <PresentationFormat>On-screen Show (16:9)</PresentationFormat>
  <Paragraphs>31</Paragraphs>
  <Slides>13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4" baseType="lpstr">
      <vt:lpstr>Arial</vt:lpstr>
      <vt:lpstr>Arial-Rounded</vt:lpstr>
      <vt:lpstr>Calibri</vt:lpstr>
      <vt:lpstr>Calibri Light</vt:lpstr>
      <vt:lpstr>等线</vt:lpstr>
      <vt:lpstr>等线 Light</vt:lpstr>
      <vt:lpstr>DFPWaWaW5-GB5</vt:lpstr>
      <vt:lpstr>HP001 4 hàng</vt:lpstr>
      <vt:lpstr>Times New Roman</vt:lpstr>
      <vt:lpstr>幼圆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cp:lastModifiedBy>Ngoc Yen</cp:lastModifiedBy>
  <cp:revision>387</cp:revision>
  <dcterms:created xsi:type="dcterms:W3CDTF">2017-07-29T07:38:32Z</dcterms:created>
  <dcterms:modified xsi:type="dcterms:W3CDTF">2020-11-22T12:55:55Z</dcterms:modified>
</cp:coreProperties>
</file>