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7" r:id="rId2"/>
    <p:sldId id="271" r:id="rId3"/>
    <p:sldId id="272" r:id="rId4"/>
    <p:sldId id="281" r:id="rId5"/>
    <p:sldId id="279" r:id="rId6"/>
    <p:sldId id="257" r:id="rId7"/>
    <p:sldId id="256" r:id="rId8"/>
    <p:sldId id="258" r:id="rId9"/>
    <p:sldId id="280" r:id="rId10"/>
    <p:sldId id="259" r:id="rId11"/>
    <p:sldId id="260" r:id="rId12"/>
    <p:sldId id="261" r:id="rId13"/>
    <p:sldId id="262" r:id="rId14"/>
    <p:sldId id="269" r:id="rId15"/>
    <p:sldId id="270" r:id="rId16"/>
    <p:sldId id="285" r:id="rId17"/>
    <p:sldId id="286" r:id="rId18"/>
    <p:sldId id="273" r:id="rId19"/>
    <p:sldId id="263" r:id="rId20"/>
    <p:sldId id="265" r:id="rId21"/>
    <p:sldId id="282" r:id="rId22"/>
    <p:sldId id="275" r:id="rId23"/>
    <p:sldId id="283" r:id="rId24"/>
    <p:sldId id="284" r:id="rId25"/>
    <p:sldId id="268" r:id="rId26"/>
    <p:sldId id="274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7"/>
            <p14:sldId id="271"/>
            <p14:sldId id="272"/>
            <p14:sldId id="281"/>
            <p14:sldId id="27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80"/>
            <p14:sldId id="259"/>
            <p14:sldId id="260"/>
            <p14:sldId id="261"/>
            <p14:sldId id="262"/>
            <p14:sldId id="269"/>
            <p14:sldId id="270"/>
            <p14:sldId id="285"/>
            <p14:sldId id="286"/>
            <p14:sldId id="273"/>
          </p14:sldIdLst>
        </p14:section>
        <p14:section name="Tiết 2" id="{296681D4-24D5-4E6B-BA02-9A1D8E4D5F1E}">
          <p14:sldIdLst>
            <p14:sldId id="263"/>
            <p14:sldId id="265"/>
            <p14:sldId id="282"/>
            <p14:sldId id="275"/>
            <p14:sldId id="283"/>
            <p14:sldId id="284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CC00CC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916FBB-DA56-4895-8FE4-36BB50DE7099}" type="slidenum">
              <a:rPr lang="en-US" altLang="en-US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415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0" y="660721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32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4043" y="3046062"/>
            <a:ext cx="86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94785" y="3815503"/>
            <a:ext cx="5512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295128" y="3803285"/>
            <a:ext cx="575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905123" y="3790414"/>
            <a:ext cx="5469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5311729" y="3781703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09441" y="688535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73337"/>
              </p:ext>
            </p:extLst>
          </p:nvPr>
        </p:nvGraphicFramePr>
        <p:xfrm>
          <a:off x="3827719" y="1729415"/>
          <a:ext cx="1925818" cy="119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4611" y="1622498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6311" y="1644788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84" y="2323220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84659" y="2414229"/>
            <a:ext cx="96203" cy="102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515562" y="3811148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7804501" y="3772992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71302" y="3237655"/>
            <a:ext cx="243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sĩ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48316" y="3957793"/>
            <a:ext cx="595339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109121" y="3237655"/>
            <a:ext cx="271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84678" y="39570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5911703" y="3187652"/>
            <a:ext cx="312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7443631" y="3886200"/>
            <a:ext cx="6457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7" y="1222905"/>
            <a:ext cx="1535691" cy="129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5" y="1403707"/>
            <a:ext cx="1840488" cy="935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97" y="1425499"/>
            <a:ext cx="1651821" cy="1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531628"/>
            <a:ext cx="8155172" cy="43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321" y="1031357"/>
            <a:ext cx="230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3" y="1938494"/>
            <a:ext cx="6772180" cy="15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" y="562287"/>
            <a:ext cx="2221533" cy="671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116611" y="845283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984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031551" y="845284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720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95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862454" y="648586"/>
            <a:ext cx="61542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46: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Arial-Rounded"/>
                <a:cs typeface="Arial" pitchFamily="34" charset="0"/>
              </a:rPr>
              <a:t>a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c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ăc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âc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Arial-Rounde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177" y="486028"/>
            <a:ext cx="1917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414129"/>
            <a:ext cx="7921256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16958" y="2775502"/>
            <a:ext cx="9027042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 Pa.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Sa Pa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Van,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Phìn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225103" y="2877530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65714" y="3423364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420234" y="339145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06206" y="339145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68587" y="394242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370479" y="395029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296124" y="399461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802179" y="3987518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411430" y="445805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315737" y="445805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129410" y="2867415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682" y="3074220"/>
            <a:ext cx="7581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7666" y="691115"/>
            <a:ext cx="3082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066" y="1691295"/>
            <a:ext cx="311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8689" y="691115"/>
            <a:ext cx="3710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577" y="2186025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743373" y="2478599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505" y="1676558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ăc,âc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86390" y="1787723"/>
            <a:ext cx="137277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5185" y="196819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5968042" y="2005553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5" y="1573618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180754" y="21265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567" y="1206818"/>
            <a:ext cx="40813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Trò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chơi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Hái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táo</a:t>
            </a:r>
            <a:endParaRPr lang="en-US" sz="6600" b="1" dirty="0">
              <a:solidFill>
                <a:srgbClr val="CC00CC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2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/>
          <p:cNvSpPr txBox="1">
            <a:spLocks noChangeArrowheads="1"/>
          </p:cNvSpPr>
          <p:nvPr/>
        </p:nvSpPr>
        <p:spPr bwMode="auto">
          <a:xfrm>
            <a:off x="4038600" y="24003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hiếu thảo</a:t>
            </a:r>
          </a:p>
        </p:txBody>
      </p:sp>
      <p:sp>
        <p:nvSpPr>
          <p:cNvPr id="13315" name="Text Box 34"/>
          <p:cNvSpPr txBox="1">
            <a:spLocks noChangeArrowheads="1"/>
          </p:cNvSpPr>
          <p:nvPr/>
        </p:nvSpPr>
        <p:spPr bwMode="auto">
          <a:xfrm>
            <a:off x="1600200" y="20574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gầy yếu</a:t>
            </a:r>
          </a:p>
        </p:txBody>
      </p:sp>
      <p:sp>
        <p:nvSpPr>
          <p:cNvPr id="13316" name="Text Box 35"/>
          <p:cNvSpPr txBox="1">
            <a:spLocks noChangeArrowheads="1"/>
          </p:cNvSpPr>
          <p:nvPr/>
        </p:nvSpPr>
        <p:spPr bwMode="auto">
          <a:xfrm>
            <a:off x="4038600" y="800100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yêu bé</a:t>
            </a:r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1524000" y="74295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báo hiệu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81" y="84994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d</a:t>
            </a:r>
            <a:r>
              <a:rPr lang="en-US" sz="4000" b="1" dirty="0" err="1" smtClean="0">
                <a:latin typeface="Arial-Rounded"/>
              </a:rPr>
              <a:t>ãy</a:t>
            </a:r>
            <a:r>
              <a:rPr lang="en-US" sz="4000" b="1" dirty="0" smtClean="0">
                <a:latin typeface="Arial-Rounded"/>
              </a:rPr>
              <a:t> </a:t>
            </a:r>
            <a:r>
              <a:rPr lang="en-US" sz="4000" b="1" dirty="0" err="1" smtClean="0">
                <a:latin typeface="Arial-Rounded"/>
              </a:rPr>
              <a:t>núi</a:t>
            </a:r>
            <a:endParaRPr lang="en-US" sz="4000" b="1" dirty="0">
              <a:latin typeface="Arial-Rounded"/>
            </a:endParaRPr>
          </a:p>
        </p:txBody>
      </p:sp>
      <p:grpSp>
        <p:nvGrpSpPr>
          <p:cNvPr id="15446" name="Group 86"/>
          <p:cNvGrpSpPr>
            <a:grpSpLocks/>
          </p:cNvGrpSpPr>
          <p:nvPr/>
        </p:nvGrpSpPr>
        <p:grpSpPr bwMode="auto">
          <a:xfrm>
            <a:off x="361950" y="266274"/>
            <a:ext cx="2476499" cy="1558097"/>
            <a:chOff x="1778" y="1282"/>
            <a:chExt cx="526" cy="576"/>
          </a:xfrm>
          <a:noFill/>
        </p:grpSpPr>
        <p:pic>
          <p:nvPicPr>
            <p:cNvPr id="13338" name="Picture 8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1778" y="1282"/>
              <a:ext cx="526" cy="5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9" name="Text Box 88"/>
            <p:cNvSpPr txBox="1">
              <a:spLocks noChangeArrowheads="1"/>
            </p:cNvSpPr>
            <p:nvPr/>
          </p:nvSpPr>
          <p:spPr bwMode="auto">
            <a:xfrm>
              <a:off x="1908" y="1445"/>
              <a:ext cx="336" cy="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5472" y="1092487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g</a:t>
            </a:r>
            <a:r>
              <a:rPr lang="en-US" sz="4400" b="1" dirty="0" err="1" smtClean="0">
                <a:latin typeface="Arial-Rounded"/>
              </a:rPr>
              <a:t>ửi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3" name="Group 73"/>
          <p:cNvGrpSpPr>
            <a:grpSpLocks/>
          </p:cNvGrpSpPr>
          <p:nvPr/>
        </p:nvGrpSpPr>
        <p:grpSpPr bwMode="auto">
          <a:xfrm>
            <a:off x="3352800" y="473022"/>
            <a:ext cx="2057400" cy="1657350"/>
            <a:chOff x="1872" y="2352"/>
            <a:chExt cx="528" cy="720"/>
          </a:xfrm>
        </p:grpSpPr>
        <p:pic>
          <p:nvPicPr>
            <p:cNvPr id="13344" name="Picture 7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5" name="Text Box 75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58353" y="849949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q</a:t>
            </a:r>
            <a:r>
              <a:rPr lang="en-US" sz="3600" b="1" dirty="0" err="1" smtClean="0"/>
              <a:t>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táo</a:t>
            </a:r>
            <a:endParaRPr lang="en-US" sz="3600" b="1" dirty="0"/>
          </a:p>
        </p:txBody>
      </p:sp>
      <p:grpSp>
        <p:nvGrpSpPr>
          <p:cNvPr id="15439" name="Group 79"/>
          <p:cNvGrpSpPr>
            <a:grpSpLocks/>
          </p:cNvGrpSpPr>
          <p:nvPr/>
        </p:nvGrpSpPr>
        <p:grpSpPr bwMode="auto">
          <a:xfrm>
            <a:off x="6371560" y="200664"/>
            <a:ext cx="2418907" cy="1827949"/>
            <a:chOff x="2160" y="1440"/>
            <a:chExt cx="526" cy="576"/>
          </a:xfrm>
        </p:grpSpPr>
        <p:pic>
          <p:nvPicPr>
            <p:cNvPr id="13340" name="Picture 8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1" name="Text Box 81"/>
            <p:cNvSpPr txBox="1">
              <a:spLocks noChangeArrowheads="1"/>
            </p:cNvSpPr>
            <p:nvPr/>
          </p:nvSpPr>
          <p:spPr bwMode="auto">
            <a:xfrm>
              <a:off x="2304" y="163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185" y="3247509"/>
            <a:ext cx="167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/>
              </a:rPr>
              <a:t>a</a:t>
            </a:r>
            <a:r>
              <a:rPr lang="en-US" sz="3200" b="1" dirty="0" err="1" smtClean="0">
                <a:latin typeface="Arial-Rounded"/>
              </a:rPr>
              <a:t>o</a:t>
            </a:r>
            <a:r>
              <a:rPr lang="en-US" sz="3200" b="1" dirty="0" smtClean="0">
                <a:latin typeface="Arial-Rounded"/>
              </a:rPr>
              <a:t> </a:t>
            </a:r>
            <a:r>
              <a:rPr lang="en-US" sz="3200" b="1" dirty="0" err="1" smtClean="0">
                <a:latin typeface="Arial-Rounded"/>
              </a:rPr>
              <a:t>bèo</a:t>
            </a:r>
            <a:endParaRPr lang="en-US" sz="3200" b="1" dirty="0">
              <a:latin typeface="Arial-Rounded"/>
            </a:endParaRPr>
          </a:p>
        </p:txBody>
      </p:sp>
      <p:grpSp>
        <p:nvGrpSpPr>
          <p:cNvPr id="15458" name="Group 98"/>
          <p:cNvGrpSpPr>
            <a:grpSpLocks/>
          </p:cNvGrpSpPr>
          <p:nvPr/>
        </p:nvGrpSpPr>
        <p:grpSpPr bwMode="auto">
          <a:xfrm>
            <a:off x="457572" y="2710644"/>
            <a:ext cx="1935850" cy="1427753"/>
            <a:chOff x="1872" y="2352"/>
            <a:chExt cx="528" cy="720"/>
          </a:xfrm>
        </p:grpSpPr>
        <p:pic>
          <p:nvPicPr>
            <p:cNvPr id="13330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1" name="Text Box 100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bg1"/>
                  </a:solidFill>
                </a:rPr>
                <a:t>6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2055" y="2835531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k</a:t>
            </a:r>
            <a:r>
              <a:rPr lang="en-US" sz="4400" b="1" dirty="0" err="1" smtClean="0">
                <a:latin typeface="Arial-Rounded"/>
              </a:rPr>
              <a:t>ẹo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0" name="Group 70"/>
          <p:cNvGrpSpPr>
            <a:grpSpLocks/>
          </p:cNvGrpSpPr>
          <p:nvPr/>
        </p:nvGrpSpPr>
        <p:grpSpPr bwMode="auto">
          <a:xfrm>
            <a:off x="3535647" y="2517834"/>
            <a:ext cx="1676400" cy="1314450"/>
            <a:chOff x="2160" y="1440"/>
            <a:chExt cx="526" cy="576"/>
          </a:xfrm>
        </p:grpSpPr>
        <p:pic>
          <p:nvPicPr>
            <p:cNvPr id="13346" name="Picture 7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7" name="Text Box 72"/>
            <p:cNvSpPr txBox="1">
              <a:spLocks noChangeArrowheads="1"/>
            </p:cNvSpPr>
            <p:nvPr/>
          </p:nvSpPr>
          <p:spPr bwMode="auto">
            <a:xfrm>
              <a:off x="2318" y="1637"/>
              <a:ext cx="33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6600FF"/>
                  </a:solidFill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15193" y="296739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-Rounded"/>
              </a:rPr>
              <a:t>r</a:t>
            </a:r>
            <a:r>
              <a:rPr lang="en-US" sz="3600" b="1" dirty="0" err="1" smtClean="0">
                <a:latin typeface="Arial-Rounded"/>
              </a:rPr>
              <a:t>au</a:t>
            </a:r>
            <a:r>
              <a:rPr lang="en-US" sz="3600" b="1" dirty="0" smtClean="0">
                <a:latin typeface="Arial-Rounded"/>
              </a:rPr>
              <a:t> </a:t>
            </a:r>
            <a:r>
              <a:rPr lang="en-US" sz="3600" b="1" dirty="0" err="1" smtClean="0">
                <a:latin typeface="Arial-Rounded"/>
              </a:rPr>
              <a:t>củ</a:t>
            </a:r>
            <a:endParaRPr lang="en-US" sz="3600" b="1" dirty="0">
              <a:latin typeface="Arial-Rounded"/>
            </a:endParaRPr>
          </a:p>
        </p:txBody>
      </p:sp>
      <p:grpSp>
        <p:nvGrpSpPr>
          <p:cNvPr id="15436" name="Group 76"/>
          <p:cNvGrpSpPr>
            <a:grpSpLocks/>
          </p:cNvGrpSpPr>
          <p:nvPr/>
        </p:nvGrpSpPr>
        <p:grpSpPr bwMode="auto">
          <a:xfrm>
            <a:off x="6371560" y="2220126"/>
            <a:ext cx="2514600" cy="2000250"/>
            <a:chOff x="1872" y="2352"/>
            <a:chExt cx="528" cy="720"/>
          </a:xfrm>
        </p:grpSpPr>
        <p:pic>
          <p:nvPicPr>
            <p:cNvPr id="13342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3" name="Text Box 78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971550"/>
            <a:ext cx="8763000" cy="34290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9616"/>
            <a:ext cx="8229600" cy="571500"/>
          </a:xfrm>
        </p:spPr>
        <p:txBody>
          <a:bodyPr/>
          <a:lstStyle/>
          <a:p>
            <a:pPr algn="l" eaLnBrk="1" hangingPunct="1"/>
            <a:r>
              <a:rPr lang="en-US" altLang="en-US" b="1" i="0" dirty="0" smtClean="0">
                <a:solidFill>
                  <a:srgbClr val="00B050"/>
                </a:solidFill>
              </a:rPr>
              <a:t>ĐỌC 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57840" y="618691"/>
            <a:ext cx="880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520997" y="919471"/>
            <a:ext cx="7740502" cy="2962513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987709"/>
      </p:ext>
    </p:extLst>
  </p:cSld>
  <p:clrMapOvr>
    <a:masterClrMapping/>
  </p:clrMapOvr>
  <p:transition spd="slow" advTm="30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382441" y="2131803"/>
            <a:ext cx="616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ac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439594" y="586836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4</a:t>
            </a:r>
            <a:r>
              <a:rPr lang="en-US" altLang="zh-CN" sz="5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</a:t>
            </a:r>
            <a:endParaRPr lang="zh-CN" altLang="en-US" sz="5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472360" y="2169369"/>
            <a:ext cx="252313" cy="20935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76770" y="321685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712381" y="3587574"/>
            <a:ext cx="7581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ruộng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thang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nước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261607" y="3022672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676707" y="3587574"/>
            <a:ext cx="191386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127898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" y="546662"/>
            <a:ext cx="7974419" cy="3040912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153" y="76643"/>
            <a:ext cx="609600" cy="609600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5176021" y="3031289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3726934" y="3635893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276754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68401" y="1729979"/>
            <a:ext cx="436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7000" y="2066925"/>
            <a:ext cx="1504950" cy="29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2358629"/>
            <a:ext cx="1619250" cy="56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" y="63104"/>
            <a:ext cx="84963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5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06450" y="155973"/>
            <a:ext cx="75199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 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ăc</a:t>
            </a:r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âc</a:t>
            </a:r>
            <a:endParaRPr lang="en-US" altLang="en-US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752600" y="1751903"/>
            <a:ext cx="1149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794825" y="15359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2997647" y="155973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533900" y="2422923"/>
            <a:ext cx="774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418716" y="1314927"/>
            <a:ext cx="1181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9266" y="15797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850799"/>
      </p:ext>
    </p:extLst>
  </p:cSld>
  <p:clrMapOvr>
    <a:masterClrMapping/>
  </p:clrMapOvr>
  <p:transition advTm="44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34" grpId="0"/>
      <p:bldP spid="3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HE 2016\san pham\bai 27 thanh pho hue\nhac\cuoi1.mp3"/>
  <p:tag name="PPSNARRATION" val="59,79171659,D:\danh dia\Thanh pho Can Tho\Bai 22 Thanh pho Can Tho_pptx\Media.ppcx"/>
  <p:tag name="ISPRING_CUSTOM_TIMING_USED" val="1"/>
  <p:tag name="ISPRING_SLIDE_INDENT_LEVEL" val="0"/>
  <p:tag name="ISPRING_PRESENTER_ID" val="{B68A5AE1-99C1-41FA-AFAB-4C5CB90654C0}"/>
  <p:tag name="GENSWF_SLIDE_TITLE" val="Tài liệu tham khảo"/>
  <p:tag name="ISPRING_PLAYER_LAYOUT_TYPE" val="Video"/>
  <p:tag name="ISPRING_SLIDE_ID_2" val="{C95AC114-F340-4508-929A-E3542379EDE0}"/>
  <p:tag name="GENSWF_ADVANCE_TIME" val="69"/>
  <p:tag name="TIMING" val="|10.6|9.8|12.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296</Words>
  <Application>Microsoft Office PowerPoint</Application>
  <PresentationFormat>On-screen Show (16:9)</PresentationFormat>
  <Paragraphs>83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Georgia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404</cp:revision>
  <dcterms:created xsi:type="dcterms:W3CDTF">2017-07-29T07:38:32Z</dcterms:created>
  <dcterms:modified xsi:type="dcterms:W3CDTF">2020-11-15T15:59:49Z</dcterms:modified>
</cp:coreProperties>
</file>