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9" r:id="rId2"/>
    <p:sldId id="257" r:id="rId3"/>
    <p:sldId id="256" r:id="rId4"/>
    <p:sldId id="258" r:id="rId5"/>
    <p:sldId id="259" r:id="rId6"/>
    <p:sldId id="260" r:id="rId7"/>
    <p:sldId id="261" r:id="rId8"/>
    <p:sldId id="262" r:id="rId9"/>
    <p:sldId id="264" r:id="rId10"/>
    <p:sldId id="263" r:id="rId11"/>
    <p:sldId id="265" r:id="rId12"/>
    <p:sldId id="266" r:id="rId13"/>
    <p:sldId id="267" r:id="rId14"/>
    <p:sldId id="268" r:id="rId15"/>
    <p:sldId id="270" r:id="rId16"/>
  </p:sldIdLst>
  <p:sldSz cx="9144000" cy="5143500" type="screen16x9"/>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69"/>
            <p14:sldId id="257"/>
          </p14:sldIdLst>
        </p14:section>
        <p14:section name="Tiết 1" id="{50E1AC05-E808-47C5-ACCE-5BE89D6A3B62}">
          <p14:sldIdLst>
            <p14:sldId id="256"/>
            <p14:sldId id="258"/>
            <p14:sldId id="259"/>
            <p14:sldId id="260"/>
            <p14:sldId id="261"/>
            <p14:sldId id="262"/>
            <p14:sldId id="264"/>
          </p14:sldIdLst>
        </p14:section>
        <p14:section name="Tiết 2" id="{296681D4-24D5-4E6B-BA02-9A1D8E4D5F1E}">
          <p14:sldIdLst>
            <p14:sldId id="263"/>
            <p14:sldId id="265"/>
            <p14:sldId id="266"/>
            <p14:sldId id="267"/>
            <p14:sldId id="268"/>
            <p14:sldId id="270"/>
          </p14:sldIdLst>
        </p14:section>
      </p14:sectionLst>
    </p:ex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8" autoAdjust="0"/>
    <p:restoredTop sz="94660"/>
  </p:normalViewPr>
  <p:slideViewPr>
    <p:cSldViewPr snapToGrid="0" showGuides="1">
      <p:cViewPr varScale="1">
        <p:scale>
          <a:sx n="99" d="100"/>
          <a:sy n="99" d="100"/>
        </p:scale>
        <p:origin x="732" y="78"/>
      </p:cViewPr>
      <p:guideLst>
        <p:guide orient="horz" pos="1597"/>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t>2020/11/9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t>‹#›</a:t>
            </a:fld>
            <a:endParaRPr lang="zh-CN" altLang="en-US"/>
          </a:p>
        </p:txBody>
      </p:sp>
    </p:spTree>
    <p:extLst>
      <p:ext uri="{BB962C8B-B14F-4D97-AF65-F5344CB8AC3E}">
        <p14:creationId xmlns:p14="http://schemas.microsoft.com/office/powerpoint/2010/main" val="294285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2</a:t>
            </a:fld>
            <a:endParaRPr lang="zh-CN" altLang="en-US"/>
          </a:p>
        </p:txBody>
      </p:sp>
    </p:spTree>
    <p:extLst>
      <p:ext uri="{BB962C8B-B14F-4D97-AF65-F5344CB8AC3E}">
        <p14:creationId xmlns:p14="http://schemas.microsoft.com/office/powerpoint/2010/main" val="203575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3</a:t>
            </a:fld>
            <a:endParaRPr lang="zh-CN" altLang="en-US"/>
          </a:p>
        </p:txBody>
      </p:sp>
    </p:spTree>
    <p:extLst>
      <p:ext uri="{BB962C8B-B14F-4D97-AF65-F5344CB8AC3E}">
        <p14:creationId xmlns:p14="http://schemas.microsoft.com/office/powerpoint/2010/main" val="34201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10</a:t>
            </a:fld>
            <a:endParaRPr lang="zh-CN" altLang="en-US"/>
          </a:p>
        </p:txBody>
      </p:sp>
    </p:spTree>
    <p:extLst>
      <p:ext uri="{BB962C8B-B14F-4D97-AF65-F5344CB8AC3E}">
        <p14:creationId xmlns:p14="http://schemas.microsoft.com/office/powerpoint/2010/main" val="240236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14</a:t>
            </a:fld>
            <a:endParaRPr lang="zh-CN" altLang="en-US"/>
          </a:p>
        </p:txBody>
      </p:sp>
    </p:spTree>
    <p:extLst>
      <p:ext uri="{BB962C8B-B14F-4D97-AF65-F5344CB8AC3E}">
        <p14:creationId xmlns:p14="http://schemas.microsoft.com/office/powerpoint/2010/main" val="10267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81920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74344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68355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33856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75574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091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166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0F1830F6-661E-4EAE-867C-77A95B91D6A3}"/>
              </a:ext>
            </a:extLst>
          </p:cNvPr>
          <p:cNvGrpSpPr/>
          <p:nvPr userDrawn="1"/>
        </p:nvGrpSpPr>
        <p:grpSpPr>
          <a:xfrm>
            <a:off x="208568" y="46996"/>
            <a:ext cx="8890779" cy="5113411"/>
            <a:chOff x="208568" y="46996"/>
            <a:chExt cx="8890779" cy="5113411"/>
          </a:xfrm>
        </p:grpSpPr>
        <p:grpSp>
          <p:nvGrpSpPr>
            <p:cNvPr id="7" name="组合 6">
              <a:extLst>
                <a:ext uri="{FF2B5EF4-FFF2-40B4-BE49-F238E27FC236}">
                  <a16:creationId xmlns:a16="http://schemas.microsoft.com/office/drawing/2014/main" id="{187D705A-2BAD-4138-8AF6-A6CEA8F57D99}"/>
                </a:ext>
              </a:extLst>
            </p:cNvPr>
            <p:cNvGrpSpPr/>
            <p:nvPr/>
          </p:nvGrpSpPr>
          <p:grpSpPr>
            <a:xfrm>
              <a:off x="451708" y="46996"/>
              <a:ext cx="8483722" cy="4957759"/>
              <a:chOff x="451708" y="46996"/>
              <a:chExt cx="8483722" cy="4957759"/>
            </a:xfrm>
          </p:grpSpPr>
          <p:pic>
            <p:nvPicPr>
              <p:cNvPr id="10" name="图片 9">
                <a:extLst>
                  <a:ext uri="{FF2B5EF4-FFF2-40B4-BE49-F238E27FC236}">
                    <a16:creationId xmlns:a16="http://schemas.microsoft.com/office/drawing/2014/main" id="{0BAD57EC-45E7-4BCB-A979-D739571483F2}"/>
                  </a:ext>
                </a:extLst>
              </p:cNvPr>
              <p:cNvPicPr>
                <a:picLocks noChangeAspect="1"/>
              </p:cNvPicPr>
              <p:nvPr/>
            </p:nvPicPr>
            <p:blipFill>
              <a:blip r:embed="rId2"/>
              <a:stretch>
                <a:fillRect/>
              </a:stretch>
            </p:blipFill>
            <p:spPr>
              <a:xfrm>
                <a:off x="6271173" y="58038"/>
                <a:ext cx="268247" cy="524301"/>
              </a:xfrm>
              <a:prstGeom prst="rect">
                <a:avLst/>
              </a:prstGeom>
            </p:spPr>
          </p:pic>
          <p:pic>
            <p:nvPicPr>
              <p:cNvPr id="11" name="图片 10">
                <a:extLst>
                  <a:ext uri="{FF2B5EF4-FFF2-40B4-BE49-F238E27FC236}">
                    <a16:creationId xmlns:a16="http://schemas.microsoft.com/office/drawing/2014/main" id="{96B24A36-2400-493C-9470-7CE69C67B4CF}"/>
                  </a:ext>
                </a:extLst>
              </p:cNvPr>
              <p:cNvPicPr>
                <a:picLocks noChangeAspect="1"/>
              </p:cNvPicPr>
              <p:nvPr/>
            </p:nvPicPr>
            <p:blipFill>
              <a:blip r:embed="rId2"/>
              <a:stretch>
                <a:fillRect/>
              </a:stretch>
            </p:blipFill>
            <p:spPr>
              <a:xfrm>
                <a:off x="2736972" y="58038"/>
                <a:ext cx="268247" cy="524301"/>
              </a:xfrm>
              <a:prstGeom prst="rect">
                <a:avLst/>
              </a:prstGeom>
            </p:spPr>
          </p:pic>
          <p:pic>
            <p:nvPicPr>
              <p:cNvPr id="12" name="图片 11">
                <a:extLst>
                  <a:ext uri="{FF2B5EF4-FFF2-40B4-BE49-F238E27FC236}">
                    <a16:creationId xmlns:a16="http://schemas.microsoft.com/office/drawing/2014/main" id="{49A1F922-9B83-48BD-94DB-4CE25C20CD3E}"/>
                  </a:ext>
                </a:extLst>
              </p:cNvPr>
              <p:cNvPicPr>
                <a:picLocks noChangeAspect="1"/>
              </p:cNvPicPr>
              <p:nvPr/>
            </p:nvPicPr>
            <p:blipFill>
              <a:blip r:embed="rId3"/>
              <a:stretch>
                <a:fillRect/>
              </a:stretch>
            </p:blipFill>
            <p:spPr>
              <a:xfrm>
                <a:off x="452178" y="281677"/>
                <a:ext cx="2103302" cy="1902117"/>
              </a:xfrm>
              <a:prstGeom prst="rect">
                <a:avLst/>
              </a:prstGeom>
            </p:spPr>
          </p:pic>
          <p:pic>
            <p:nvPicPr>
              <p:cNvPr id="13" name="图片 12">
                <a:extLst>
                  <a:ext uri="{FF2B5EF4-FFF2-40B4-BE49-F238E27FC236}">
                    <a16:creationId xmlns:a16="http://schemas.microsoft.com/office/drawing/2014/main" id="{F978881C-B82E-48CA-A5CC-30EB9EE632A3}"/>
                  </a:ext>
                </a:extLst>
              </p:cNvPr>
              <p:cNvPicPr>
                <a:picLocks noChangeAspect="1"/>
              </p:cNvPicPr>
              <p:nvPr/>
            </p:nvPicPr>
            <p:blipFill>
              <a:blip r:embed="rId4"/>
              <a:stretch>
                <a:fillRect/>
              </a:stretch>
            </p:blipFill>
            <p:spPr>
              <a:xfrm>
                <a:off x="451708" y="3083820"/>
                <a:ext cx="2975106" cy="1908213"/>
              </a:xfrm>
              <a:prstGeom prst="rect">
                <a:avLst/>
              </a:prstGeom>
            </p:spPr>
          </p:pic>
          <p:pic>
            <p:nvPicPr>
              <p:cNvPr id="14" name="图片 13">
                <a:extLst>
                  <a:ext uri="{FF2B5EF4-FFF2-40B4-BE49-F238E27FC236}">
                    <a16:creationId xmlns:a16="http://schemas.microsoft.com/office/drawing/2014/main" id="{CB4D4833-DD9D-4CA3-867F-AB6E1CC55CB3}"/>
                  </a:ext>
                </a:extLst>
              </p:cNvPr>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a:extLst>
                  <a:ext uri="{FF2B5EF4-FFF2-40B4-BE49-F238E27FC236}">
                    <a16:creationId xmlns:a16="http://schemas.microsoft.com/office/drawing/2014/main" id="{548B4DDF-867D-45CA-892D-6203A8A2EA7E}"/>
                  </a:ext>
                </a:extLst>
              </p:cNvPr>
              <p:cNvPicPr>
                <a:picLocks noChangeAspect="1"/>
              </p:cNvPicPr>
              <p:nvPr/>
            </p:nvPicPr>
            <p:blipFill>
              <a:blip r:embed="rId6"/>
              <a:stretch>
                <a:fillRect/>
              </a:stretch>
            </p:blipFill>
            <p:spPr>
              <a:xfrm>
                <a:off x="7326174" y="145182"/>
                <a:ext cx="1566808" cy="2517866"/>
              </a:xfrm>
              <a:prstGeom prst="rect">
                <a:avLst/>
              </a:prstGeom>
            </p:spPr>
          </p:pic>
          <p:pic>
            <p:nvPicPr>
              <p:cNvPr id="16" name="图片 15">
                <a:extLst>
                  <a:ext uri="{FF2B5EF4-FFF2-40B4-BE49-F238E27FC236}">
                    <a16:creationId xmlns:a16="http://schemas.microsoft.com/office/drawing/2014/main" id="{AEE3FA7F-613C-43D6-937B-887AEC72AAE4}"/>
                  </a:ext>
                </a:extLst>
              </p:cNvPr>
              <p:cNvPicPr>
                <a:picLocks noChangeAspect="1"/>
              </p:cNvPicPr>
              <p:nvPr/>
            </p:nvPicPr>
            <p:blipFill>
              <a:blip r:embed="rId7"/>
              <a:stretch>
                <a:fillRect/>
              </a:stretch>
            </p:blipFill>
            <p:spPr>
              <a:xfrm>
                <a:off x="2463150" y="298630"/>
                <a:ext cx="5236918" cy="1633870"/>
              </a:xfrm>
              <a:prstGeom prst="rect">
                <a:avLst/>
              </a:prstGeom>
            </p:spPr>
          </p:pic>
          <p:pic>
            <p:nvPicPr>
              <p:cNvPr id="17" name="图片 16">
                <a:extLst>
                  <a:ext uri="{FF2B5EF4-FFF2-40B4-BE49-F238E27FC236}">
                    <a16:creationId xmlns:a16="http://schemas.microsoft.com/office/drawing/2014/main" id="{51629227-0E6B-48B3-BB14-F8DCCD77E3B1}"/>
                  </a:ext>
                </a:extLst>
              </p:cNvPr>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a:extLst>
                  <a:ext uri="{FF2B5EF4-FFF2-40B4-BE49-F238E27FC236}">
                    <a16:creationId xmlns:a16="http://schemas.microsoft.com/office/drawing/2014/main" id="{3837D459-0A07-49DD-94F5-02E3E3B320B9}"/>
                  </a:ext>
                </a:extLst>
              </p:cNvPr>
              <p:cNvPicPr>
                <a:picLocks noChangeAspect="1"/>
              </p:cNvPicPr>
              <p:nvPr/>
            </p:nvPicPr>
            <p:blipFill>
              <a:blip r:embed="rId9"/>
              <a:stretch>
                <a:fillRect/>
              </a:stretch>
            </p:blipFill>
            <p:spPr>
              <a:xfrm>
                <a:off x="501465" y="1583586"/>
                <a:ext cx="164606" cy="2249619"/>
              </a:xfrm>
              <a:prstGeom prst="rect">
                <a:avLst/>
              </a:prstGeom>
            </p:spPr>
          </p:pic>
          <p:pic>
            <p:nvPicPr>
              <p:cNvPr id="19" name="图片 18">
                <a:extLst>
                  <a:ext uri="{FF2B5EF4-FFF2-40B4-BE49-F238E27FC236}">
                    <a16:creationId xmlns:a16="http://schemas.microsoft.com/office/drawing/2014/main" id="{D9DA8700-961B-48EB-9F28-1C5AD4505F94}"/>
                  </a:ext>
                </a:extLst>
              </p:cNvPr>
              <p:cNvPicPr>
                <a:picLocks noChangeAspect="1"/>
              </p:cNvPicPr>
              <p:nvPr/>
            </p:nvPicPr>
            <p:blipFill>
              <a:blip r:embed="rId10"/>
              <a:stretch>
                <a:fillRect/>
              </a:stretch>
            </p:blipFill>
            <p:spPr>
              <a:xfrm>
                <a:off x="2604523" y="46996"/>
                <a:ext cx="262151" cy="499915"/>
              </a:xfrm>
              <a:prstGeom prst="rect">
                <a:avLst/>
              </a:prstGeom>
            </p:spPr>
          </p:pic>
          <p:pic>
            <p:nvPicPr>
              <p:cNvPr id="20" name="图片 19">
                <a:extLst>
                  <a:ext uri="{FF2B5EF4-FFF2-40B4-BE49-F238E27FC236}">
                    <a16:creationId xmlns:a16="http://schemas.microsoft.com/office/drawing/2014/main" id="{D226A55B-8AC4-4F93-A5E3-F7FB8BEBEEC3}"/>
                  </a:ext>
                </a:extLst>
              </p:cNvPr>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a:extLst>
                <a:ext uri="{FF2B5EF4-FFF2-40B4-BE49-F238E27FC236}">
                  <a16:creationId xmlns:a16="http://schemas.microsoft.com/office/drawing/2014/main" id="{F42DF85C-1CA1-4694-8EDC-3566DA6DA3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a:extLst>
                <a:ext uri="{FF2B5EF4-FFF2-40B4-BE49-F238E27FC236}">
                  <a16:creationId xmlns:a16="http://schemas.microsoft.com/office/drawing/2014/main" id="{63BF0138-911C-4C08-BA60-542716C4D8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extLst>
      <p:ext uri="{BB962C8B-B14F-4D97-AF65-F5344CB8AC3E}">
        <p14:creationId xmlns:p14="http://schemas.microsoft.com/office/powerpoint/2010/main" val="321941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38089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11336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969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019341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7.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13.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gif"/></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t="2281"/>
          <a:stretch>
            <a:fillRect/>
          </a:stretch>
        </p:blipFill>
        <p:spPr bwMode="auto">
          <a:xfrm>
            <a:off x="1143000" y="642937"/>
            <a:ext cx="6883004"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p:cNvSpPr txBox="1">
            <a:spLocks noChangeArrowheads="1"/>
          </p:cNvSpPr>
          <p:nvPr/>
        </p:nvSpPr>
        <p:spPr bwMode="auto">
          <a:xfrm>
            <a:off x="1763507" y="334566"/>
            <a:ext cx="5189554" cy="6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FF0000"/>
                </a:solidFill>
                <a:latin typeface="Arial-SGK-TV"/>
                <a:ea typeface="Arial-SGK-TV"/>
                <a:cs typeface="Arial-SGK-TV"/>
              </a:rPr>
              <a:t>TRƯỜNG TIỂU HỌC GIA THỤY</a:t>
            </a:r>
          </a:p>
        </p:txBody>
      </p:sp>
      <p:sp>
        <p:nvSpPr>
          <p:cNvPr id="5124" name="TextBox 4"/>
          <p:cNvSpPr txBox="1">
            <a:spLocks noChangeArrowheads="1"/>
          </p:cNvSpPr>
          <p:nvPr/>
        </p:nvSpPr>
        <p:spPr bwMode="auto">
          <a:xfrm>
            <a:off x="2681749" y="1687116"/>
            <a:ext cx="3081605" cy="6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FF0000"/>
                </a:solidFill>
                <a:latin typeface="Arial-SGK-TV"/>
                <a:ea typeface="Arial-SGK-TV"/>
                <a:cs typeface="Arial-SGK-TV"/>
              </a:rPr>
              <a:t>MÔN: TIẾNG VIỆT</a:t>
            </a:r>
          </a:p>
        </p:txBody>
      </p:sp>
      <p:sp>
        <p:nvSpPr>
          <p:cNvPr id="5125" name="TextBox 4"/>
          <p:cNvSpPr txBox="1">
            <a:spLocks noChangeArrowheads="1"/>
          </p:cNvSpPr>
          <p:nvPr/>
        </p:nvSpPr>
        <p:spPr bwMode="auto">
          <a:xfrm>
            <a:off x="1790416" y="2893219"/>
            <a:ext cx="4864272" cy="6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FF0000"/>
                </a:solidFill>
                <a:latin typeface="Arial-SGK-TV"/>
                <a:ea typeface="Arial-SGK-TV"/>
                <a:cs typeface="Arial-SGK-TV"/>
              </a:rPr>
              <a:t>Giáo viên: Nguyễn Ngọc Yên</a:t>
            </a:r>
          </a:p>
        </p:txBody>
      </p:sp>
    </p:spTree>
    <p:extLst>
      <p:ext uri="{BB962C8B-B14F-4D97-AF65-F5344CB8AC3E}">
        <p14:creationId xmlns:p14="http://schemas.microsoft.com/office/powerpoint/2010/main" val="1254178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AC2D3647-B4A8-4223-98C7-FAF6AAB6156A}"/>
              </a:ext>
            </a:extLst>
          </p:cNvPr>
          <p:cNvPicPr>
            <a:picLocks noChangeAspect="1"/>
          </p:cNvPicPr>
          <p:nvPr/>
        </p:nvPicPr>
        <p:blipFill>
          <a:blip r:embed="rId3"/>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7C54DA5F-A229-41CC-92BA-7D38A00E8BDC}"/>
              </a:ext>
            </a:extLst>
          </p:cNvPr>
          <p:cNvPicPr preferRelativeResize="0">
            <a:picLocks/>
          </p:cNvPicPr>
          <p:nvPr/>
        </p:nvPicPr>
        <p:blipFill rotWithShape="1">
          <a:blip r:embed="rId4"/>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id="{F04E01A1-76CE-4498-8BF7-8DF675BB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id="{E215F3FE-BEF2-4F53-BF30-EA6185713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id="{9D369A16-B1AD-448B-8F65-F2FCB61E3875}"/>
              </a:ext>
            </a:extLst>
          </p:cNvPr>
          <p:cNvPicPr preferRelativeResize="0">
            <a:picLocks/>
          </p:cNvPicPr>
          <p:nvPr/>
        </p:nvPicPr>
        <p:blipFill rotWithShape="1">
          <a:blip r:embed="rId4"/>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3016632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98" y="714713"/>
            <a:ext cx="8114581" cy="2166510"/>
          </a:xfrm>
          <a:prstGeom prst="rect">
            <a:avLst/>
          </a:prstGeom>
        </p:spPr>
      </p:pic>
    </p:spTree>
    <p:extLst>
      <p:ext uri="{BB962C8B-B14F-4D97-AF65-F5344CB8AC3E}">
        <p14:creationId xmlns:p14="http://schemas.microsoft.com/office/powerpoint/2010/main" val="1993908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3A0C937-3E14-45DD-B011-2DE543C9CCCE}"/>
              </a:ext>
            </a:extLst>
          </p:cNvPr>
          <p:cNvSpPr txBox="1"/>
          <p:nvPr/>
        </p:nvSpPr>
        <p:spPr>
          <a:xfrm>
            <a:off x="457200" y="3306792"/>
            <a:ext cx="8398042" cy="1532334"/>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vi-VN"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Trên cây cao, đàn chào mào bay đi, bay lại. Mấy chú sáo đen vui ca véo von. Còn chim ri vẫn chăm chỉ. Chú tha rơm khô về khéo léo làm tổ</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a:t>
            </a:r>
            <a:endParaRPr lang="vi-VN" sz="28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6" name="Đường nối Thẳng 5">
            <a:extLst>
              <a:ext uri="{FF2B5EF4-FFF2-40B4-BE49-F238E27FC236}">
                <a16:creationId xmlns:a16="http://schemas.microsoft.com/office/drawing/2014/main" id="{C7544A9D-A5AD-4EA8-B148-F57DA015670C}"/>
              </a:ext>
            </a:extLst>
          </p:cNvPr>
          <p:cNvCxnSpPr>
            <a:cxnSpLocks/>
          </p:cNvCxnSpPr>
          <p:nvPr/>
        </p:nvCxnSpPr>
        <p:spPr>
          <a:xfrm>
            <a:off x="2542520"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7" name="Đường nối Thẳng 6">
            <a:extLst>
              <a:ext uri="{FF2B5EF4-FFF2-40B4-BE49-F238E27FC236}">
                <a16:creationId xmlns:a16="http://schemas.microsoft.com/office/drawing/2014/main" id="{7BD86998-9159-4E43-A6F0-8B9CA6DC39C8}"/>
              </a:ext>
            </a:extLst>
          </p:cNvPr>
          <p:cNvCxnSpPr>
            <a:cxnSpLocks/>
          </p:cNvCxnSpPr>
          <p:nvPr/>
        </p:nvCxnSpPr>
        <p:spPr>
          <a:xfrm>
            <a:off x="4150892"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7">
            <a:extLst>
              <a:ext uri="{FF2B5EF4-FFF2-40B4-BE49-F238E27FC236}">
                <a16:creationId xmlns:a16="http://schemas.microsoft.com/office/drawing/2014/main" id="{AF5EA680-30CA-4E48-9A14-15526B053B84}"/>
              </a:ext>
            </a:extLst>
          </p:cNvPr>
          <p:cNvCxnSpPr>
            <a:cxnSpLocks/>
          </p:cNvCxnSpPr>
          <p:nvPr/>
        </p:nvCxnSpPr>
        <p:spPr>
          <a:xfrm>
            <a:off x="4881641"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a:extLst>
              <a:ext uri="{FF2B5EF4-FFF2-40B4-BE49-F238E27FC236}">
                <a16:creationId xmlns:a16="http://schemas.microsoft.com/office/drawing/2014/main" id="{63289386-776B-48DA-ADBA-D3B3F9199346}"/>
              </a:ext>
            </a:extLst>
          </p:cNvPr>
          <p:cNvCxnSpPr>
            <a:cxnSpLocks/>
          </p:cNvCxnSpPr>
          <p:nvPr/>
        </p:nvCxnSpPr>
        <p:spPr>
          <a:xfrm>
            <a:off x="1360777" y="425880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1" name="Đường nối Thẳng 10">
            <a:extLst>
              <a:ext uri="{FF2B5EF4-FFF2-40B4-BE49-F238E27FC236}">
                <a16:creationId xmlns:a16="http://schemas.microsoft.com/office/drawing/2014/main" id="{554FB7B0-EEE8-4932-8967-69C45EF6D499}"/>
              </a:ext>
            </a:extLst>
          </p:cNvPr>
          <p:cNvCxnSpPr>
            <a:cxnSpLocks/>
          </p:cNvCxnSpPr>
          <p:nvPr/>
        </p:nvCxnSpPr>
        <p:spPr>
          <a:xfrm>
            <a:off x="3588850" y="4258800"/>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cxnSp>
        <p:nvCxnSpPr>
          <p:cNvPr id="12" name="Đường nối Thẳng 11">
            <a:extLst>
              <a:ext uri="{FF2B5EF4-FFF2-40B4-BE49-F238E27FC236}">
                <a16:creationId xmlns:a16="http://schemas.microsoft.com/office/drawing/2014/main" id="{04C6ED0C-42BD-4DC5-9864-6D9E25DF2326}"/>
              </a:ext>
            </a:extLst>
          </p:cNvPr>
          <p:cNvCxnSpPr>
            <a:cxnSpLocks/>
          </p:cNvCxnSpPr>
          <p:nvPr/>
        </p:nvCxnSpPr>
        <p:spPr>
          <a:xfrm>
            <a:off x="5399001" y="4678239"/>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02" y="340591"/>
            <a:ext cx="7862298" cy="2966201"/>
          </a:xfrm>
          <a:prstGeom prst="rect">
            <a:avLst/>
          </a:prstGeom>
        </p:spPr>
      </p:pic>
      <p:cxnSp>
        <p:nvCxnSpPr>
          <p:cNvPr id="14" name="Đường nối Thẳng 11">
            <a:extLst>
              <a:ext uri="{FF2B5EF4-FFF2-40B4-BE49-F238E27FC236}">
                <a16:creationId xmlns:a16="http://schemas.microsoft.com/office/drawing/2014/main" id="{04C6ED0C-42BD-4DC5-9864-6D9E25DF2326}"/>
              </a:ext>
            </a:extLst>
          </p:cNvPr>
          <p:cNvCxnSpPr>
            <a:cxnSpLocks/>
          </p:cNvCxnSpPr>
          <p:nvPr/>
        </p:nvCxnSpPr>
        <p:spPr>
          <a:xfrm>
            <a:off x="4792177" y="4678239"/>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16" name="42.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959" y="639433"/>
            <a:ext cx="609600" cy="609600"/>
          </a:xfrm>
          <a:prstGeom prst="rect">
            <a:avLst/>
          </a:prstGeom>
        </p:spPr>
      </p:pic>
    </p:spTree>
    <p:extLst>
      <p:ext uri="{BB962C8B-B14F-4D97-AF65-F5344CB8AC3E}">
        <p14:creationId xmlns:p14="http://schemas.microsoft.com/office/powerpoint/2010/main" val="244635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5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5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50"/>
                                        <p:tgtEl>
                                          <p:spTgt spid="12"/>
                                        </p:tgtEl>
                                      </p:cBhvr>
                                    </p:animEffect>
                                  </p:childTnLst>
                                </p:cTn>
                              </p:par>
                              <p:par>
                                <p:cTn id="30" presetID="6"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6069" fill="hold"/>
                                        <p:tgtEl>
                                          <p:spTgt spid="16"/>
                                        </p:tgtEl>
                                      </p:cBhvr>
                                    </p:cmd>
                                  </p:childTnLst>
                                </p:cTn>
                              </p:par>
                            </p:childTnLst>
                          </p:cTn>
                        </p:par>
                      </p:childTnLst>
                    </p:cTn>
                  </p:par>
                </p:childTnLst>
              </p:cTn>
              <p:nextCondLst>
                <p:cond evt="onClick" delay="0">
                  <p:tgtEl>
                    <p:spTgt spid="16"/>
                  </p:tgtEl>
                </p:cond>
              </p:nextCondLst>
            </p:seq>
            <p:audio>
              <p:cMediaNode vol="80000">
                <p:cTn id="43" fill="hold" display="0">
                  <p:stCondLst>
                    <p:cond delay="indefinite"/>
                  </p:stCondLst>
                  <p:endCondLst>
                    <p:cond evt="onStopAudio" delay="0">
                      <p:tgtEl>
                        <p:sldTgt/>
                      </p:tgtEl>
                    </p:cond>
                  </p:endCondLst>
                </p:cTn>
                <p:tgtEl>
                  <p:spTgt spid="16"/>
                </p:tgtEl>
              </p:cMediaNode>
            </p:audio>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120" y="638353"/>
            <a:ext cx="7677510" cy="4065917"/>
          </a:xfrm>
          <a:prstGeom prst="rect">
            <a:avLst/>
          </a:prstGeom>
        </p:spPr>
      </p:pic>
    </p:spTree>
    <p:extLst>
      <p:ext uri="{BB962C8B-B14F-4D97-AF65-F5344CB8AC3E}">
        <p14:creationId xmlns:p14="http://schemas.microsoft.com/office/powerpoint/2010/main" val="367856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a:extLst>
              <a:ext uri="{FF2B5EF4-FFF2-40B4-BE49-F238E27FC236}">
                <a16:creationId xmlns:a16="http://schemas.microsoft.com/office/drawing/2014/main" id="{43E6B545-55AD-4277-8656-51CB1DDAEC19}"/>
              </a:ext>
            </a:extLst>
          </p:cNvPr>
          <p:cNvCxnSpPr>
            <a:cxnSpLocks/>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a:extLst>
              <a:ext uri="{FF2B5EF4-FFF2-40B4-BE49-F238E27FC236}">
                <a16:creationId xmlns:a16="http://schemas.microsoft.com/office/drawing/2014/main" id="{9244FC8B-A50B-44C4-8B4D-AA9A69235B66}"/>
              </a:ext>
            </a:extLst>
          </p:cNvPr>
          <p:cNvPicPr>
            <a:picLocks noChangeAspect="1"/>
          </p:cNvPicPr>
          <p:nvPr/>
        </p:nvPicPr>
        <p:blipFill>
          <a:blip r:embed="rId3">
            <a:extLst/>
          </a:blip>
          <a:stretch>
            <a:fillRect/>
          </a:stretch>
        </p:blipFill>
        <p:spPr>
          <a:xfrm>
            <a:off x="2099103" y="1676558"/>
            <a:ext cx="1758548" cy="1604082"/>
          </a:xfrm>
          <a:prstGeom prst="rect">
            <a:avLst/>
          </a:prstGeom>
        </p:spPr>
      </p:pic>
      <p:sp>
        <p:nvSpPr>
          <p:cNvPr id="59" name="矩形 58">
            <a:extLst>
              <a:ext uri="{FF2B5EF4-FFF2-40B4-BE49-F238E27FC236}">
                <a16:creationId xmlns:a16="http://schemas.microsoft.com/office/drawing/2014/main" id="{8ACD7B34-5D5E-46E7-BA40-30CF3F831318}"/>
              </a:ext>
            </a:extLst>
          </p:cNvPr>
          <p:cNvSpPr/>
          <p:nvPr/>
        </p:nvSpPr>
        <p:spPr>
          <a:xfrm>
            <a:off x="2514695" y="1755572"/>
            <a:ext cx="987006" cy="969433"/>
          </a:xfrm>
          <a:prstGeom prst="rect">
            <a:avLst/>
          </a:prstGeom>
        </p:spPr>
        <p:txBody>
          <a:bodyPr wrap="square">
            <a:spAutoFit/>
          </a:bodyPr>
          <a:lstStyle/>
          <a:p>
            <a:pPr lvl="0" algn="ctr">
              <a:lnSpc>
                <a:spcPct val="150000"/>
              </a:lnSpc>
            </a:pPr>
            <a:r>
              <a:rPr lang="vi-VN" altLang="zh-CN" sz="4400" b="1" dirty="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ao</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4" name="图片 43">
            <a:extLst>
              <a:ext uri="{FF2B5EF4-FFF2-40B4-BE49-F238E27FC236}">
                <a16:creationId xmlns:a16="http://schemas.microsoft.com/office/drawing/2014/main" id="{487152D1-3CF5-4FCE-A33D-96DBC1031EEE}"/>
              </a:ext>
            </a:extLst>
          </p:cNvPr>
          <p:cNvPicPr>
            <a:picLocks noChangeAspect="1"/>
          </p:cNvPicPr>
          <p:nvPr/>
        </p:nvPicPr>
        <p:blipFill>
          <a:blip r:embed="rId3">
            <a:extLst/>
          </a:blip>
          <a:stretch>
            <a:fillRect/>
          </a:stretch>
        </p:blipFill>
        <p:spPr>
          <a:xfrm>
            <a:off x="5059169" y="1676558"/>
            <a:ext cx="1758548" cy="1604082"/>
          </a:xfrm>
          <a:prstGeom prst="rect">
            <a:avLst/>
          </a:prstGeom>
        </p:spPr>
      </p:pic>
      <p:sp>
        <p:nvSpPr>
          <p:cNvPr id="15" name="Hộp Văn bản 14">
            <a:extLst>
              <a:ext uri="{FF2B5EF4-FFF2-40B4-BE49-F238E27FC236}">
                <a16:creationId xmlns:a16="http://schemas.microsoft.com/office/drawing/2014/main" id="{6F8FC25F-868B-44D1-BEE6-9C3193D44EA6}"/>
              </a:ext>
            </a:extLst>
          </p:cNvPr>
          <p:cNvSpPr txBox="1"/>
          <p:nvPr/>
        </p:nvSpPr>
        <p:spPr>
          <a:xfrm>
            <a:off x="1842045" y="707616"/>
            <a:ext cx="5796793" cy="646331"/>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r>
              <a:rPr lang="en-US"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6" name="矩形 58">
            <a:extLst>
              <a:ext uri="{FF2B5EF4-FFF2-40B4-BE49-F238E27FC236}">
                <a16:creationId xmlns:a16="http://schemas.microsoft.com/office/drawing/2014/main" id="{9E876B3B-F5D9-413E-BC19-5EAF1CA03CBF}"/>
              </a:ext>
            </a:extLst>
          </p:cNvPr>
          <p:cNvSpPr/>
          <p:nvPr/>
        </p:nvSpPr>
        <p:spPr>
          <a:xfrm>
            <a:off x="5444940" y="1755572"/>
            <a:ext cx="987006" cy="969433"/>
          </a:xfrm>
          <a:prstGeom prst="rect">
            <a:avLst/>
          </a:prstGeom>
        </p:spPr>
        <p:txBody>
          <a:bodyPr wrap="square">
            <a:spAutoFit/>
          </a:bodyPr>
          <a:lstStyle/>
          <a:p>
            <a:pPr lvl="0" algn="ctr">
              <a:lnSpc>
                <a:spcPct val="150000"/>
              </a:lnSpc>
            </a:pPr>
            <a:r>
              <a:rPr lang="vi-VN" altLang="zh-CN" sz="4400" b="1" dirty="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eo</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Hộp Văn bản 16">
            <a:extLst>
              <a:ext uri="{FF2B5EF4-FFF2-40B4-BE49-F238E27FC236}">
                <a16:creationId xmlns:a16="http://schemas.microsoft.com/office/drawing/2014/main" id="{B0FE6C76-354A-46C4-B9D3-9617447A57CF}"/>
              </a:ext>
            </a:extLst>
          </p:cNvPr>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998838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60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38450"/>
            <a:ext cx="6858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5"/>
          <p:cNvGrpSpPr>
            <a:grpSpLocks/>
          </p:cNvGrpSpPr>
          <p:nvPr/>
        </p:nvGrpSpPr>
        <p:grpSpPr bwMode="auto">
          <a:xfrm>
            <a:off x="2000250" y="971550"/>
            <a:ext cx="5200650" cy="2057400"/>
            <a:chOff x="3764973" y="2644047"/>
            <a:chExt cx="2978727" cy="3808830"/>
          </a:xfrm>
        </p:grpSpPr>
        <p:sp>
          <p:nvSpPr>
            <p:cNvPr id="7" name="椭圆 6"/>
            <p:cNvSpPr/>
            <p:nvPr/>
          </p:nvSpPr>
          <p:spPr>
            <a:xfrm>
              <a:off x="3764973" y="2644047"/>
              <a:ext cx="2978727" cy="3808830"/>
            </a:xfrm>
            <a:prstGeom prst="ellipse">
              <a:avLst/>
            </a:prstGeom>
            <a:solidFill>
              <a:srgbClr val="10AB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4822" name="文本框 7"/>
            <p:cNvSpPr txBox="1">
              <a:spLocks noChangeArrowheads="1"/>
            </p:cNvSpPr>
            <p:nvPr/>
          </p:nvSpPr>
          <p:spPr bwMode="auto">
            <a:xfrm>
              <a:off x="3900055" y="3586337"/>
              <a:ext cx="2757457" cy="158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4950">
                  <a:solidFill>
                    <a:schemeClr val="bg1"/>
                  </a:solidFill>
                  <a:latin typeface="Times New Roman" panose="02020603050405020304" pitchFamily="18" charset="0"/>
                  <a:cs typeface="Times New Roman" panose="02020603050405020304" pitchFamily="18" charset="0"/>
                </a:rPr>
                <a:t>Củng cố - Dặn dò</a:t>
              </a:r>
              <a:endParaRPr lang="zh-CN" altLang="en-US" sz="495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6210803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C6BC561B-D77D-4948-AA3D-2C87A89EB638}"/>
              </a:ext>
            </a:extLst>
          </p:cNvPr>
          <p:cNvGrpSpPr/>
          <p:nvPr/>
        </p:nvGrpSpPr>
        <p:grpSpPr>
          <a:xfrm>
            <a:off x="1039587" y="171050"/>
            <a:ext cx="7064827" cy="4541177"/>
            <a:chOff x="1039587" y="171050"/>
            <a:chExt cx="7064827" cy="4541177"/>
          </a:xfrm>
        </p:grpSpPr>
        <p:pic>
          <p:nvPicPr>
            <p:cNvPr id="12" name="图片 11">
              <a:extLst>
                <a:ext uri="{FF2B5EF4-FFF2-40B4-BE49-F238E27FC236}">
                  <a16:creationId xmlns:a16="http://schemas.microsoft.com/office/drawing/2014/main" id="{E81FA9FC-9EC4-42FF-B7EE-5F4B7DAF3E71}"/>
                </a:ext>
              </a:extLst>
            </p:cNvPr>
            <p:cNvPicPr>
              <a:picLocks noChangeAspect="1"/>
            </p:cNvPicPr>
            <p:nvPr/>
          </p:nvPicPr>
          <p:blipFill>
            <a:blip r:embed="rId4"/>
            <a:stretch>
              <a:fillRect/>
            </a:stretch>
          </p:blipFill>
          <p:spPr>
            <a:xfrm>
              <a:off x="6589416" y="185370"/>
              <a:ext cx="317376" cy="611546"/>
            </a:xfrm>
            <a:prstGeom prst="rect">
              <a:avLst/>
            </a:prstGeom>
          </p:spPr>
        </p:pic>
        <p:pic>
          <p:nvPicPr>
            <p:cNvPr id="10" name="图片 9">
              <a:extLst>
                <a:ext uri="{FF2B5EF4-FFF2-40B4-BE49-F238E27FC236}">
                  <a16:creationId xmlns:a16="http://schemas.microsoft.com/office/drawing/2014/main" id="{6F7A31C0-76D3-4986-8635-1B44EDA6CEB0}"/>
                </a:ext>
              </a:extLst>
            </p:cNvPr>
            <p:cNvPicPr>
              <a:picLocks noChangeAspect="1"/>
            </p:cNvPicPr>
            <p:nvPr/>
          </p:nvPicPr>
          <p:blipFill>
            <a:blip r:embed="rId4"/>
            <a:stretch>
              <a:fillRect/>
            </a:stretch>
          </p:blipFill>
          <p:spPr>
            <a:xfrm>
              <a:off x="2450315" y="185370"/>
              <a:ext cx="317376" cy="611546"/>
            </a:xfrm>
            <a:prstGeom prst="rect">
              <a:avLst/>
            </a:prstGeom>
          </p:spPr>
        </p:pic>
        <p:pic>
          <p:nvPicPr>
            <p:cNvPr id="6" name="图片 5">
              <a:extLst>
                <a:ext uri="{FF2B5EF4-FFF2-40B4-BE49-F238E27FC236}">
                  <a16:creationId xmlns:a16="http://schemas.microsoft.com/office/drawing/2014/main" id="{DC8B94CC-3D27-46E6-A6B8-73D71DFB0AB6}"/>
                </a:ext>
              </a:extLst>
            </p:cNvPr>
            <p:cNvPicPr>
              <a:picLocks noChangeAspect="1"/>
            </p:cNvPicPr>
            <p:nvPr/>
          </p:nvPicPr>
          <p:blipFill>
            <a:blip r:embed="rId5"/>
            <a:stretch>
              <a:fillRect/>
            </a:stretch>
          </p:blipFill>
          <p:spPr>
            <a:xfrm>
              <a:off x="1039587" y="431273"/>
              <a:ext cx="7064827" cy="4280954"/>
            </a:xfrm>
            <a:prstGeom prst="rect">
              <a:avLst/>
            </a:prstGeom>
          </p:spPr>
        </p:pic>
        <p:pic>
          <p:nvPicPr>
            <p:cNvPr id="9" name="图片 8">
              <a:extLst>
                <a:ext uri="{FF2B5EF4-FFF2-40B4-BE49-F238E27FC236}">
                  <a16:creationId xmlns:a16="http://schemas.microsoft.com/office/drawing/2014/main" id="{C7818E87-568E-4A42-9E63-32688F4491B1}"/>
                </a:ext>
              </a:extLst>
            </p:cNvPr>
            <p:cNvPicPr>
              <a:picLocks noChangeAspect="1"/>
            </p:cNvPicPr>
            <p:nvPr/>
          </p:nvPicPr>
          <p:blipFill>
            <a:blip r:embed="rId6"/>
            <a:stretch>
              <a:fillRect/>
            </a:stretch>
          </p:blipFill>
          <p:spPr>
            <a:xfrm>
              <a:off x="2295264" y="171050"/>
              <a:ext cx="310101" cy="585762"/>
            </a:xfrm>
            <a:prstGeom prst="rect">
              <a:avLst/>
            </a:prstGeom>
          </p:spPr>
        </p:pic>
        <p:pic>
          <p:nvPicPr>
            <p:cNvPr id="13" name="图片 12">
              <a:extLst>
                <a:ext uri="{FF2B5EF4-FFF2-40B4-BE49-F238E27FC236}">
                  <a16:creationId xmlns:a16="http://schemas.microsoft.com/office/drawing/2014/main" id="{53AD921E-11B5-43B7-A826-76C8BF424063}"/>
                </a:ext>
              </a:extLst>
            </p:cNvPr>
            <p:cNvPicPr>
              <a:picLocks noChangeAspect="1"/>
            </p:cNvPicPr>
            <p:nvPr/>
          </p:nvPicPr>
          <p:blipFill>
            <a:blip r:embed="rId6"/>
            <a:stretch>
              <a:fillRect/>
            </a:stretch>
          </p:blipFill>
          <p:spPr>
            <a:xfrm>
              <a:off x="6434365" y="171050"/>
              <a:ext cx="310101" cy="585762"/>
            </a:xfrm>
            <a:prstGeom prst="rect">
              <a:avLst/>
            </a:prstGeom>
          </p:spPr>
        </p:pic>
      </p:grpSp>
      <p:sp>
        <p:nvSpPr>
          <p:cNvPr id="4" name="文本框 3">
            <a:extLst>
              <a:ext uri="{FF2B5EF4-FFF2-40B4-BE49-F238E27FC236}">
                <a16:creationId xmlns:a16="http://schemas.microsoft.com/office/drawing/2014/main" id="{CCF9D4B5-10AC-4C38-9FAB-BBB08175024F}"/>
              </a:ext>
            </a:extLst>
          </p:cNvPr>
          <p:cNvSpPr txBox="1"/>
          <p:nvPr/>
        </p:nvSpPr>
        <p:spPr>
          <a:xfrm>
            <a:off x="1903638" y="1452669"/>
            <a:ext cx="5336723" cy="1323439"/>
          </a:xfrm>
          <a:prstGeom prst="rect">
            <a:avLst/>
          </a:prstGeom>
          <a:noFill/>
        </p:spPr>
        <p:txBody>
          <a:bodyPr wrap="square" rtlCol="0">
            <a:spAutoFit/>
          </a:bodyPr>
          <a:lstStyle/>
          <a:p>
            <a:pPr algn="ctr"/>
            <a:r>
              <a:rPr lang="vi-VN"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ao -</a:t>
            </a:r>
            <a:r>
              <a:rPr lang="en-US"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vi-VN"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eo</a:t>
            </a:r>
            <a:endParaRPr lang="zh-CN" altLang="en-US"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图片 14">
            <a:extLst>
              <a:ext uri="{FF2B5EF4-FFF2-40B4-BE49-F238E27FC236}">
                <a16:creationId xmlns:a16="http://schemas.microsoft.com/office/drawing/2014/main" id="{711D1C11-AECA-45D0-9998-98D05F0D66FE}"/>
              </a:ext>
            </a:extLst>
          </p:cNvPr>
          <p:cNvPicPr>
            <a:picLocks noChangeAspect="1"/>
          </p:cNvPicPr>
          <p:nvPr/>
        </p:nvPicPr>
        <p:blipFill rotWithShape="1">
          <a:blip r:embed="rId5"/>
          <a:srcRect l="32794" r="16079" b="94184"/>
          <a:stretch/>
        </p:blipFill>
        <p:spPr>
          <a:xfrm>
            <a:off x="2872510" y="1354171"/>
            <a:ext cx="3612049" cy="45913"/>
          </a:xfrm>
          <a:prstGeom prst="rect">
            <a:avLst/>
          </a:prstGeom>
        </p:spPr>
      </p:pic>
      <p:pic>
        <p:nvPicPr>
          <p:cNvPr id="16" name="图片 15">
            <a:extLst>
              <a:ext uri="{FF2B5EF4-FFF2-40B4-BE49-F238E27FC236}">
                <a16:creationId xmlns:a16="http://schemas.microsoft.com/office/drawing/2014/main" id="{034710D1-1D58-406F-A5FE-C4E643B4DD98}"/>
              </a:ext>
            </a:extLst>
          </p:cNvPr>
          <p:cNvPicPr>
            <a:picLocks noChangeAspect="1"/>
          </p:cNvPicPr>
          <p:nvPr/>
        </p:nvPicPr>
        <p:blipFill rotWithShape="1">
          <a:blip r:embed="rId5"/>
          <a:srcRect l="32794" r="16079" b="94184"/>
          <a:stretch/>
        </p:blipFill>
        <p:spPr>
          <a:xfrm flipH="1">
            <a:off x="2765976" y="3698507"/>
            <a:ext cx="3612049" cy="45913"/>
          </a:xfrm>
          <a:prstGeom prst="rect">
            <a:avLst/>
          </a:prstGeom>
        </p:spPr>
      </p:pic>
      <p:sp>
        <p:nvSpPr>
          <p:cNvPr id="8" name="矩形 7">
            <a:extLst>
              <a:ext uri="{FF2B5EF4-FFF2-40B4-BE49-F238E27FC236}">
                <a16:creationId xmlns:a16="http://schemas.microsoft.com/office/drawing/2014/main" id="{6B9ABC5A-B8CC-436C-9E72-A3965224A42E}"/>
              </a:ext>
            </a:extLst>
          </p:cNvPr>
          <p:cNvSpPr/>
          <p:nvPr/>
        </p:nvSpPr>
        <p:spPr>
          <a:xfrm>
            <a:off x="3598517" y="766035"/>
            <a:ext cx="1705916" cy="769441"/>
          </a:xfrm>
          <a:prstGeom prst="rect">
            <a:avLst/>
          </a:prstGeom>
        </p:spPr>
        <p:txBody>
          <a:bodyPr wrap="none">
            <a:spAutoFit/>
          </a:bodyPr>
          <a:lstStyle/>
          <a:p>
            <a:r>
              <a:rPr lang="en-US" altLang="zh-CN" sz="4400" b="1" dirty="0" err="1">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 </a:t>
            </a:r>
            <a:r>
              <a:rPr lang="vi-VN" altLang="zh-CN" sz="4400" b="1" dirty="0" smtClean="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42</a:t>
            </a:r>
            <a:endParaRPr lang="zh-CN" altLang="en-US"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a:extLst>
              <a:ext uri="{FF2B5EF4-FFF2-40B4-BE49-F238E27FC236}">
                <a16:creationId xmlns:a16="http://schemas.microsoft.com/office/drawing/2014/main" id="{17DC7972-DAEF-4095-A40C-02E5467EF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23" name="图片 22">
            <a:extLst>
              <a:ext uri="{FF2B5EF4-FFF2-40B4-BE49-F238E27FC236}">
                <a16:creationId xmlns:a16="http://schemas.microsoft.com/office/drawing/2014/main" id="{29818548-E554-41D4-88C8-32443A8B97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pic>
        <p:nvPicPr>
          <p:cNvPr id="18" name="图片 17">
            <a:extLst>
              <a:ext uri="{FF2B5EF4-FFF2-40B4-BE49-F238E27FC236}">
                <a16:creationId xmlns:a16="http://schemas.microsoft.com/office/drawing/2014/main" id="{E9456EC2-6B12-498A-BAD5-A9C4C35CE64F}"/>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961084" flipH="1">
            <a:off x="2512480" y="1970030"/>
            <a:ext cx="274658" cy="227900"/>
          </a:xfrm>
          <a:prstGeom prst="rect">
            <a:avLst/>
          </a:prstGeom>
        </p:spPr>
      </p:pic>
      <p:pic>
        <p:nvPicPr>
          <p:cNvPr id="21" name="图片 20">
            <a:extLst>
              <a:ext uri="{FF2B5EF4-FFF2-40B4-BE49-F238E27FC236}">
                <a16:creationId xmlns:a16="http://schemas.microsoft.com/office/drawing/2014/main" id="{D9CAD0DC-446D-4A36-A15C-86C057A86653}"/>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0785727" flipH="1">
            <a:off x="3908360" y="2557483"/>
            <a:ext cx="252313" cy="209359"/>
          </a:xfrm>
          <a:prstGeom prst="rect">
            <a:avLst/>
          </a:prstGeom>
        </p:spPr>
      </p:pic>
      <p:pic>
        <p:nvPicPr>
          <p:cNvPr id="22" name="图片 21">
            <a:extLst>
              <a:ext uri="{FF2B5EF4-FFF2-40B4-BE49-F238E27FC236}">
                <a16:creationId xmlns:a16="http://schemas.microsoft.com/office/drawing/2014/main" id="{209BE5ED-D0E3-48B3-8517-489DE06570F0}"/>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966129" flipH="1">
            <a:off x="6348868" y="1989700"/>
            <a:ext cx="271383" cy="225183"/>
          </a:xfrm>
          <a:prstGeom prst="rect">
            <a:avLst/>
          </a:prstGeom>
        </p:spPr>
      </p:pic>
      <p:pic>
        <p:nvPicPr>
          <p:cNvPr id="24" name="图片 23">
            <a:extLst>
              <a:ext uri="{FF2B5EF4-FFF2-40B4-BE49-F238E27FC236}">
                <a16:creationId xmlns:a16="http://schemas.microsoft.com/office/drawing/2014/main" id="{DCB83ED2-C0A1-42C8-9A35-5A311C013322}"/>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1107494" flipH="1">
            <a:off x="4431468" y="1959882"/>
            <a:ext cx="255664" cy="212140"/>
          </a:xfrm>
          <a:prstGeom prst="rect">
            <a:avLst/>
          </a:prstGeom>
        </p:spPr>
      </p:pic>
      <p:pic>
        <p:nvPicPr>
          <p:cNvPr id="27" name="图片 26">
            <a:extLst>
              <a:ext uri="{FF2B5EF4-FFF2-40B4-BE49-F238E27FC236}">
                <a16:creationId xmlns:a16="http://schemas.microsoft.com/office/drawing/2014/main" id="{2EA833CB-A333-4B96-86D6-AD2791104DC9}"/>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878505" flipH="1">
            <a:off x="5411404" y="2631063"/>
            <a:ext cx="224433" cy="186226"/>
          </a:xfrm>
          <a:prstGeom prst="rect">
            <a:avLst/>
          </a:prstGeom>
        </p:spPr>
      </p:pic>
    </p:spTree>
    <p:extLst>
      <p:ext uri="{BB962C8B-B14F-4D97-AF65-F5344CB8AC3E}">
        <p14:creationId xmlns:p14="http://schemas.microsoft.com/office/powerpoint/2010/main" val="42573853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17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245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295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450"/>
                            </p:stCondLst>
                            <p:childTnLst>
                              <p:par>
                                <p:cTn id="64" presetID="2" presetClass="entr" presetSubtype="2" fill="hold" grpId="0" nodeType="afterEffect">
                                  <p:stCondLst>
                                    <p:cond delay="0"/>
                                  </p:stCondLst>
                                  <p:iterate type="lt">
                                    <p:tmPct val="5333"/>
                                  </p:iterate>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AC2D3647-B4A8-4223-98C7-FAF6AAB6156A}"/>
              </a:ext>
            </a:extLst>
          </p:cNvPr>
          <p:cNvPicPr>
            <a:picLocks noChangeAspect="1"/>
          </p:cNvPicPr>
          <p:nvPr/>
        </p:nvPicPr>
        <p:blipFill>
          <a:blip r:embed="rId4"/>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7C54DA5F-A229-41CC-92BA-7D38A00E8BDC}"/>
              </a:ext>
            </a:extLst>
          </p:cNvPr>
          <p:cNvPicPr preferRelativeResize="0">
            <a:picLocks/>
          </p:cNvPicPr>
          <p:nvPr/>
        </p:nvPicPr>
        <p:blipFill rotWithShape="1">
          <a:blip r:embed="rId5"/>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id="{F04E01A1-76CE-4498-8BF7-8DF675BBE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id="{E215F3FE-BEF2-4F53-BF30-EA6185713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id="{9D369A16-B1AD-448B-8F65-F2FCB61E3875}"/>
              </a:ext>
            </a:extLst>
          </p:cNvPr>
          <p:cNvPicPr preferRelativeResize="0">
            <a:picLocks/>
          </p:cNvPicPr>
          <p:nvPr/>
        </p:nvPicPr>
        <p:blipFill rotWithShape="1">
          <a:blip r:embed="rId5"/>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2370511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B4BC12B8-E000-42F7-9D7C-B72CEA1DF25E}"/>
              </a:ext>
            </a:extLst>
          </p:cNvPr>
          <p:cNvSpPr txBox="1"/>
          <p:nvPr/>
        </p:nvSpPr>
        <p:spPr>
          <a:xfrm>
            <a:off x="1673602" y="4332454"/>
            <a:ext cx="6873631" cy="646331"/>
          </a:xfrm>
          <a:prstGeom prst="rect">
            <a:avLst/>
          </a:prstGeom>
          <a:noFill/>
        </p:spPr>
        <p:txBody>
          <a:bodyPr wrap="square" rtlCol="0">
            <a:spAutoFit/>
          </a:bodyPr>
          <a:lstStyle/>
          <a:p>
            <a:r>
              <a:rPr lang="vi-VN" sz="3600" dirty="0" smtClean="0">
                <a:latin typeface="Arial-Rounded" panose="020B0500000000000000" pitchFamily="34" charset="-93"/>
                <a:ea typeface="Arial-Rounded" panose="020B0500000000000000" pitchFamily="34" charset="-93"/>
                <a:cs typeface="Arial-Rounded" panose="020B0500000000000000" pitchFamily="34" charset="-93"/>
              </a:rPr>
              <a:t>Ao thu lạnh lẽo nước trong veo</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ộp Văn bản 5">
            <a:extLst>
              <a:ext uri="{FF2B5EF4-FFF2-40B4-BE49-F238E27FC236}">
                <a16:creationId xmlns:a16="http://schemas.microsoft.com/office/drawing/2014/main" id="{0F6BDD0B-BB8C-44F7-8771-6D6BA4D2FD38}"/>
              </a:ext>
            </a:extLst>
          </p:cNvPr>
          <p:cNvSpPr txBox="1"/>
          <p:nvPr/>
        </p:nvSpPr>
        <p:spPr>
          <a:xfrm>
            <a:off x="1665569" y="4330039"/>
            <a:ext cx="885126" cy="646331"/>
          </a:xfrm>
          <a:prstGeom prst="rect">
            <a:avLst/>
          </a:prstGeom>
          <a:noFill/>
        </p:spPr>
        <p:txBody>
          <a:bodyPr wrap="square" rtlCol="0">
            <a:spAutoFit/>
          </a:bodyPr>
          <a:lstStyle/>
          <a:p>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a16="http://schemas.microsoft.com/office/drawing/2014/main" id="{8371E34C-CBA2-409A-836B-6D78110E41AF}"/>
              </a:ext>
            </a:extLst>
          </p:cNvPr>
          <p:cNvSpPr txBox="1"/>
          <p:nvPr/>
        </p:nvSpPr>
        <p:spPr>
          <a:xfrm>
            <a:off x="4238348" y="4330390"/>
            <a:ext cx="742099" cy="646331"/>
          </a:xfrm>
          <a:prstGeom prst="rect">
            <a:avLst/>
          </a:prstGeom>
          <a:noFill/>
        </p:spPr>
        <p:txBody>
          <a:bodyPr wrap="square" rtlCol="0">
            <a:spAutoFit/>
          </a:bodyPr>
          <a:lstStyle/>
          <a:p>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872" y="690112"/>
            <a:ext cx="7694762" cy="3642341"/>
          </a:xfrm>
          <a:prstGeom prst="rect">
            <a:avLst/>
          </a:prstGeom>
        </p:spPr>
      </p:pic>
      <p:sp>
        <p:nvSpPr>
          <p:cNvPr id="9" name="Hộp Văn bản 6">
            <a:extLst>
              <a:ext uri="{FF2B5EF4-FFF2-40B4-BE49-F238E27FC236}">
                <a16:creationId xmlns:a16="http://schemas.microsoft.com/office/drawing/2014/main" id="{8371E34C-CBA2-409A-836B-6D78110E41AF}"/>
              </a:ext>
            </a:extLst>
          </p:cNvPr>
          <p:cNvSpPr txBox="1"/>
          <p:nvPr/>
        </p:nvSpPr>
        <p:spPr>
          <a:xfrm>
            <a:off x="7462967" y="4329577"/>
            <a:ext cx="742099" cy="646331"/>
          </a:xfrm>
          <a:prstGeom prst="rect">
            <a:avLst/>
          </a:prstGeom>
          <a:noFill/>
        </p:spPr>
        <p:txBody>
          <a:bodyPr wrap="square" rtlCol="0">
            <a:spAutoFit/>
          </a:bodyPr>
          <a:lstStyle/>
          <a:p>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2" name="4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2272" y="254120"/>
            <a:ext cx="609600" cy="609600"/>
          </a:xfrm>
          <a:prstGeom prst="rect">
            <a:avLst/>
          </a:prstGeom>
        </p:spPr>
      </p:pic>
    </p:spTree>
    <p:extLst>
      <p:ext uri="{BB962C8B-B14F-4D97-AF65-F5344CB8AC3E}">
        <p14:creationId xmlns:p14="http://schemas.microsoft.com/office/powerpoint/2010/main" val="3507678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093"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0F6BDD0B-BB8C-44F7-8771-6D6BA4D2FD38}"/>
              </a:ext>
            </a:extLst>
          </p:cNvPr>
          <p:cNvSpPr txBox="1"/>
          <p:nvPr/>
        </p:nvSpPr>
        <p:spPr>
          <a:xfrm>
            <a:off x="5576735" y="660721"/>
            <a:ext cx="993482" cy="923330"/>
          </a:xfrm>
          <a:prstGeom prst="rect">
            <a:avLst/>
          </a:prstGeom>
          <a:noFill/>
        </p:spPr>
        <p:txBody>
          <a:bodyPr wrap="square" rtlCol="0">
            <a:spAutoFit/>
          </a:bodyPr>
          <a:lstStyle/>
          <a:p>
            <a:r>
              <a:rPr lang="vi-VN" sz="5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a16="http://schemas.microsoft.com/office/drawing/2014/main" id="{8371E34C-CBA2-409A-836B-6D78110E41AF}"/>
              </a:ext>
            </a:extLst>
          </p:cNvPr>
          <p:cNvSpPr txBox="1"/>
          <p:nvPr/>
        </p:nvSpPr>
        <p:spPr>
          <a:xfrm>
            <a:off x="2251867" y="660721"/>
            <a:ext cx="993482" cy="923330"/>
          </a:xfrm>
          <a:prstGeom prst="rect">
            <a:avLst/>
          </a:prstGeom>
          <a:noFill/>
        </p:spPr>
        <p:txBody>
          <a:bodyPr wrap="square" rtlCol="0">
            <a:spAutoFit/>
          </a:bodyPr>
          <a:lstStyle/>
          <a:p>
            <a:r>
              <a:rPr lang="vi-VN" sz="5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ộp Văn bản 8">
            <a:extLst>
              <a:ext uri="{FF2B5EF4-FFF2-40B4-BE49-F238E27FC236}">
                <a16:creationId xmlns:a16="http://schemas.microsoft.com/office/drawing/2014/main" id="{D6BCD1C1-540C-4C1D-B9D9-E4992513027E}"/>
              </a:ext>
            </a:extLst>
          </p:cNvPr>
          <p:cNvSpPr txBox="1"/>
          <p:nvPr/>
        </p:nvSpPr>
        <p:spPr>
          <a:xfrm>
            <a:off x="649705" y="3713337"/>
            <a:ext cx="4230303"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chào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dao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sáo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Hộp Văn bản 9">
            <a:extLst>
              <a:ext uri="{FF2B5EF4-FFF2-40B4-BE49-F238E27FC236}">
                <a16:creationId xmlns:a16="http://schemas.microsoft.com/office/drawing/2014/main" id="{7F5C172D-D216-42B1-8867-28688D266DED}"/>
              </a:ext>
            </a:extLst>
          </p:cNvPr>
          <p:cNvSpPr txBox="1"/>
          <p:nvPr/>
        </p:nvSpPr>
        <p:spPr>
          <a:xfrm>
            <a:off x="4680029" y="3713337"/>
            <a:ext cx="4716634"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dẻo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đẽo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kẹo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12" name="Đường nối Thẳng 11">
            <a:extLst>
              <a:ext uri="{FF2B5EF4-FFF2-40B4-BE49-F238E27FC236}">
                <a16:creationId xmlns:a16="http://schemas.microsoft.com/office/drawing/2014/main" id="{C95CAB30-5E04-4583-87A2-3582F1B4E494}"/>
              </a:ext>
            </a:extLst>
          </p:cNvPr>
          <p:cNvCxnSpPr>
            <a:cxnSpLocks/>
          </p:cNvCxnSpPr>
          <p:nvPr/>
        </p:nvCxnSpPr>
        <p:spPr>
          <a:xfrm>
            <a:off x="1240535" y="436746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a:extLst>
              <a:ext uri="{FF2B5EF4-FFF2-40B4-BE49-F238E27FC236}">
                <a16:creationId xmlns:a16="http://schemas.microsoft.com/office/drawing/2014/main" id="{5E7BB213-E357-4B11-A9A3-9379388A2D93}"/>
              </a:ext>
            </a:extLst>
          </p:cNvPr>
          <p:cNvCxnSpPr>
            <a:cxnSpLocks/>
          </p:cNvCxnSpPr>
          <p:nvPr/>
        </p:nvCxnSpPr>
        <p:spPr>
          <a:xfrm>
            <a:off x="2443556"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a:extLst>
              <a:ext uri="{FF2B5EF4-FFF2-40B4-BE49-F238E27FC236}">
                <a16:creationId xmlns:a16="http://schemas.microsoft.com/office/drawing/2014/main" id="{F67836AF-E4B3-42A1-9208-06BF654A7C84}"/>
              </a:ext>
            </a:extLst>
          </p:cNvPr>
          <p:cNvCxnSpPr>
            <a:cxnSpLocks/>
          </p:cNvCxnSpPr>
          <p:nvPr/>
        </p:nvCxnSpPr>
        <p:spPr>
          <a:xfrm>
            <a:off x="3758247"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a:extLst>
              <a:ext uri="{FF2B5EF4-FFF2-40B4-BE49-F238E27FC236}">
                <a16:creationId xmlns:a16="http://schemas.microsoft.com/office/drawing/2014/main" id="{7D79101E-B2CA-45EB-9D90-BDAAEAA7D5E1}"/>
              </a:ext>
            </a:extLst>
          </p:cNvPr>
          <p:cNvCxnSpPr>
            <a:cxnSpLocks/>
          </p:cNvCxnSpPr>
          <p:nvPr/>
        </p:nvCxnSpPr>
        <p:spPr>
          <a:xfrm>
            <a:off x="5187432"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a:extLst>
              <a:ext uri="{FF2B5EF4-FFF2-40B4-BE49-F238E27FC236}">
                <a16:creationId xmlns:a16="http://schemas.microsoft.com/office/drawing/2014/main" id="{49627842-3C29-4A65-85E6-EF0EAD394AD4}"/>
              </a:ext>
            </a:extLst>
          </p:cNvPr>
          <p:cNvCxnSpPr>
            <a:cxnSpLocks/>
          </p:cNvCxnSpPr>
          <p:nvPr/>
        </p:nvCxnSpPr>
        <p:spPr>
          <a:xfrm>
            <a:off x="6404745" y="4346956"/>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a:extLst>
              <a:ext uri="{FF2B5EF4-FFF2-40B4-BE49-F238E27FC236}">
                <a16:creationId xmlns:a16="http://schemas.microsoft.com/office/drawing/2014/main" id="{9AFBBDC9-143E-4597-B590-376F9D2D37F0}"/>
              </a:ext>
            </a:extLst>
          </p:cNvPr>
          <p:cNvCxnSpPr>
            <a:cxnSpLocks/>
          </p:cNvCxnSpPr>
          <p:nvPr/>
        </p:nvCxnSpPr>
        <p:spPr>
          <a:xfrm>
            <a:off x="7481221" y="448277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6801" y="1477993"/>
            <a:ext cx="3421811" cy="223534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40" y="481310"/>
            <a:ext cx="1492198" cy="921919"/>
          </a:xfrm>
          <a:prstGeom prst="rect">
            <a:avLst/>
          </a:prstGeom>
        </p:spPr>
      </p:pic>
    </p:spTree>
    <p:extLst>
      <p:ext uri="{BB962C8B-B14F-4D97-AF65-F5344CB8AC3E}">
        <p14:creationId xmlns:p14="http://schemas.microsoft.com/office/powerpoint/2010/main" val="132314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50"/>
                                        <p:tgtEl>
                                          <p:spTgt spid="12"/>
                                        </p:tgtEl>
                                      </p:cBhvr>
                                    </p:animEffect>
                                  </p:childTnLst>
                                </p:cTn>
                              </p:par>
                              <p:par>
                                <p:cTn id="37" presetID="6"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50"/>
                                        <p:tgtEl>
                                          <p:spTgt spid="16"/>
                                        </p:tgtEl>
                                      </p:cBhvr>
                                    </p:animEffect>
                                  </p:childTnLst>
                                </p:cTn>
                              </p:par>
                              <p:par>
                                <p:cTn id="40" presetID="6"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5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50"/>
                                        <p:tgtEl>
                                          <p:spTgt spid="18"/>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par>
                                <p:cTn id="51" presetID="6" presetClass="entr" presetSubtype="16"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ircle(in)">
                                      <p:cBhvr>
                                        <p:cTn id="5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D6BCD1C1-540C-4C1D-B9D9-E4992513027E}"/>
              </a:ext>
            </a:extLst>
          </p:cNvPr>
          <p:cNvSpPr txBox="1"/>
          <p:nvPr/>
        </p:nvSpPr>
        <p:spPr>
          <a:xfrm>
            <a:off x="516845" y="3237654"/>
            <a:ext cx="2475048"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ngôi sao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12" name="Đường nối Thẳng 11">
            <a:extLst>
              <a:ext uri="{FF2B5EF4-FFF2-40B4-BE49-F238E27FC236}">
                <a16:creationId xmlns:a16="http://schemas.microsoft.com/office/drawing/2014/main" id="{C95CAB30-5E04-4583-87A2-3582F1B4E494}"/>
              </a:ext>
            </a:extLst>
          </p:cNvPr>
          <p:cNvCxnSpPr>
            <a:cxnSpLocks/>
          </p:cNvCxnSpPr>
          <p:nvPr/>
        </p:nvCxnSpPr>
        <p:spPr>
          <a:xfrm>
            <a:off x="1912873" y="391026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a:extLst>
              <a:ext uri="{FF2B5EF4-FFF2-40B4-BE49-F238E27FC236}">
                <a16:creationId xmlns:a16="http://schemas.microsoft.com/office/drawing/2014/main" id="{0EB9C36F-A1DB-4598-A0A6-BAE6D1074DB9}"/>
              </a:ext>
            </a:extLst>
          </p:cNvPr>
          <p:cNvSpPr txBox="1"/>
          <p:nvPr/>
        </p:nvSpPr>
        <p:spPr>
          <a:xfrm>
            <a:off x="2827275" y="3237655"/>
            <a:ext cx="2331866"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quả táo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4" name="Đường nối Thẳng 23">
            <a:extLst>
              <a:ext uri="{FF2B5EF4-FFF2-40B4-BE49-F238E27FC236}">
                <a16:creationId xmlns:a16="http://schemas.microsoft.com/office/drawing/2014/main" id="{AEDEBD1A-B93C-458D-8692-91B5C640D054}"/>
              </a:ext>
            </a:extLst>
          </p:cNvPr>
          <p:cNvCxnSpPr>
            <a:cxnSpLocks/>
          </p:cNvCxnSpPr>
          <p:nvPr/>
        </p:nvCxnSpPr>
        <p:spPr>
          <a:xfrm>
            <a:off x="4148851" y="3897324"/>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a:extLst>
              <a:ext uri="{FF2B5EF4-FFF2-40B4-BE49-F238E27FC236}">
                <a16:creationId xmlns:a16="http://schemas.microsoft.com/office/drawing/2014/main" id="{1E3B886D-272D-451E-AC42-0A29455A0B4E}"/>
              </a:ext>
            </a:extLst>
          </p:cNvPr>
          <p:cNvSpPr txBox="1"/>
          <p:nvPr/>
        </p:nvSpPr>
        <p:spPr>
          <a:xfrm>
            <a:off x="4904102" y="3215333"/>
            <a:ext cx="2122340"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cái kẹo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6" name="Hộp Văn bản 25">
            <a:extLst>
              <a:ext uri="{FF2B5EF4-FFF2-40B4-BE49-F238E27FC236}">
                <a16:creationId xmlns:a16="http://schemas.microsoft.com/office/drawing/2014/main" id="{A649D970-27FF-4E34-ADDE-9B0970A6140B}"/>
              </a:ext>
            </a:extLst>
          </p:cNvPr>
          <p:cNvSpPr txBox="1"/>
          <p:nvPr/>
        </p:nvSpPr>
        <p:spPr>
          <a:xfrm>
            <a:off x="6892829" y="3215331"/>
            <a:ext cx="2141904"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ao bèo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7" name="Đường nối Thẳng 26">
            <a:extLst>
              <a:ext uri="{FF2B5EF4-FFF2-40B4-BE49-F238E27FC236}">
                <a16:creationId xmlns:a16="http://schemas.microsoft.com/office/drawing/2014/main" id="{9B06C48C-C293-40F8-B156-E6E9A5EEAB3D}"/>
              </a:ext>
            </a:extLst>
          </p:cNvPr>
          <p:cNvCxnSpPr>
            <a:cxnSpLocks/>
          </p:cNvCxnSpPr>
          <p:nvPr/>
        </p:nvCxnSpPr>
        <p:spPr>
          <a:xfrm>
            <a:off x="6946630" y="386644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8" name="Đường nối Thẳng 27">
            <a:extLst>
              <a:ext uri="{FF2B5EF4-FFF2-40B4-BE49-F238E27FC236}">
                <a16:creationId xmlns:a16="http://schemas.microsoft.com/office/drawing/2014/main" id="{6E8DD22C-AE39-49D0-A2E6-94C0DA2CFFBB}"/>
              </a:ext>
            </a:extLst>
          </p:cNvPr>
          <p:cNvCxnSpPr>
            <a:cxnSpLocks/>
          </p:cNvCxnSpPr>
          <p:nvPr/>
        </p:nvCxnSpPr>
        <p:spPr>
          <a:xfrm>
            <a:off x="6010198" y="392693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92" y="1465527"/>
            <a:ext cx="1731774" cy="14156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690" y="1288212"/>
            <a:ext cx="1800045" cy="14319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527" y="1422768"/>
            <a:ext cx="1503218" cy="12023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496" y="1422767"/>
            <a:ext cx="1827039" cy="141244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845" y="383544"/>
            <a:ext cx="1732912" cy="904668"/>
          </a:xfrm>
          <a:prstGeom prst="rect">
            <a:avLst/>
          </a:prstGeom>
        </p:spPr>
      </p:pic>
      <p:cxnSp>
        <p:nvCxnSpPr>
          <p:cNvPr id="15" name="Đường nối Thẳng 27">
            <a:extLst>
              <a:ext uri="{FF2B5EF4-FFF2-40B4-BE49-F238E27FC236}">
                <a16:creationId xmlns:a16="http://schemas.microsoft.com/office/drawing/2014/main" id="{6E8DD22C-AE39-49D0-A2E6-94C0DA2CFFBB}"/>
              </a:ext>
            </a:extLst>
          </p:cNvPr>
          <p:cNvCxnSpPr>
            <a:cxnSpLocks/>
          </p:cNvCxnSpPr>
          <p:nvPr/>
        </p:nvCxnSpPr>
        <p:spPr>
          <a:xfrm>
            <a:off x="8013651" y="388950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09202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5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ircle(in)">
                                      <p:cBhvr>
                                        <p:cTn id="35" dur="25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25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141" y="661358"/>
            <a:ext cx="7625750" cy="4042914"/>
          </a:xfrm>
          <a:prstGeom prst="rect">
            <a:avLst/>
          </a:prstGeom>
        </p:spPr>
      </p:pic>
    </p:spTree>
    <p:extLst>
      <p:ext uri="{BB962C8B-B14F-4D97-AF65-F5344CB8AC3E}">
        <p14:creationId xmlns:p14="http://schemas.microsoft.com/office/powerpoint/2010/main" val="4234140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871" y="415432"/>
            <a:ext cx="7832786" cy="22069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748" y="984129"/>
            <a:ext cx="5144758" cy="3276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72" y="1035888"/>
            <a:ext cx="5096415" cy="3276600"/>
          </a:xfrm>
          <a:prstGeom prst="rect">
            <a:avLst/>
          </a:prstGeom>
        </p:spPr>
      </p:pic>
    </p:spTree>
    <p:extLst>
      <p:ext uri="{BB962C8B-B14F-4D97-AF65-F5344CB8AC3E}">
        <p14:creationId xmlns:p14="http://schemas.microsoft.com/office/powerpoint/2010/main" val="2191825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11B32C2E-C08E-44C2-B6FA-2E47D63C7F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2995" y="697832"/>
            <a:ext cx="7735019" cy="4079189"/>
          </a:xfrm>
          <a:prstGeom prst="rect">
            <a:avLst/>
          </a:prstGeom>
          <a:ln w="228600" cap="sq" cmpd="thickThin">
            <a:solidFill>
              <a:srgbClr val="000000"/>
            </a:solidFill>
            <a:prstDash val="solid"/>
            <a:miter lim="800000"/>
          </a:ln>
          <a:effectLst>
            <a:innerShdw blurRad="76200">
              <a:srgbClr val="000000"/>
            </a:innerShdw>
          </a:effectLst>
        </p:spPr>
      </p:pic>
      <p:sp>
        <p:nvSpPr>
          <p:cNvPr id="5" name="Hộp Văn bản 4">
            <a:extLst>
              <a:ext uri="{FF2B5EF4-FFF2-40B4-BE49-F238E27FC236}">
                <a16:creationId xmlns:a16="http://schemas.microsoft.com/office/drawing/2014/main" id="{E4BF892A-256B-440B-8A18-37868207C516}"/>
              </a:ext>
            </a:extLst>
          </p:cNvPr>
          <p:cNvSpPr txBox="1"/>
          <p:nvPr/>
        </p:nvSpPr>
        <p:spPr>
          <a:xfrm>
            <a:off x="1736186" y="698848"/>
            <a:ext cx="1600200"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ao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a16="http://schemas.microsoft.com/office/drawing/2014/main" id="{AFEE4787-C2E0-4EEA-8946-DC28D5E76E9A}"/>
              </a:ext>
            </a:extLst>
          </p:cNvPr>
          <p:cNvSpPr txBox="1"/>
          <p:nvPr/>
        </p:nvSpPr>
        <p:spPr>
          <a:xfrm>
            <a:off x="5106538" y="673769"/>
            <a:ext cx="1600200"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eo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8" name="Hộp Văn bản 7">
            <a:extLst>
              <a:ext uri="{FF2B5EF4-FFF2-40B4-BE49-F238E27FC236}">
                <a16:creationId xmlns:a16="http://schemas.microsoft.com/office/drawing/2014/main" id="{429C58BB-E258-4BED-AE6E-843DCFEA158F}"/>
              </a:ext>
            </a:extLst>
          </p:cNvPr>
          <p:cNvSpPr txBox="1"/>
          <p:nvPr/>
        </p:nvSpPr>
        <p:spPr>
          <a:xfrm>
            <a:off x="815876" y="2509793"/>
            <a:ext cx="4535770"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ngôi sao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9" name="Hộp Văn bản 8">
            <a:extLst>
              <a:ext uri="{FF2B5EF4-FFF2-40B4-BE49-F238E27FC236}">
                <a16:creationId xmlns:a16="http://schemas.microsoft.com/office/drawing/2014/main" id="{CB354914-69E0-42A1-95F5-D9D595F28DBA}"/>
              </a:ext>
            </a:extLst>
          </p:cNvPr>
          <p:cNvSpPr txBox="1"/>
          <p:nvPr/>
        </p:nvSpPr>
        <p:spPr>
          <a:xfrm>
            <a:off x="5092686" y="2535297"/>
            <a:ext cx="3614288"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ao bèo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286024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634</TotalTime>
  <Words>85</Words>
  <Application>Microsoft Office PowerPoint</Application>
  <PresentationFormat>On-screen Show (16:9)</PresentationFormat>
  <Paragraphs>33</Paragraphs>
  <Slides>15</Slides>
  <Notes>4</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Arial-Rounded</vt:lpstr>
      <vt:lpstr>Arial-SGK-TV</vt:lpstr>
      <vt:lpstr>Calibri</vt:lpstr>
      <vt:lpstr>Calibri Light</vt:lpstr>
      <vt:lpstr>等线</vt:lpstr>
      <vt:lpstr>等线 Light</vt:lpstr>
      <vt:lpstr>DFPWaWaW5-GB5</vt:lpstr>
      <vt:lpstr>HP001 4 hàng</vt:lpstr>
      <vt:lpstr>Times New Roman</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Ngoc Yen</cp:lastModifiedBy>
  <cp:revision>370</cp:revision>
  <dcterms:created xsi:type="dcterms:W3CDTF">2017-07-29T07:38:32Z</dcterms:created>
  <dcterms:modified xsi:type="dcterms:W3CDTF">2020-11-09T11:28:07Z</dcterms:modified>
</cp:coreProperties>
</file>