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404" r:id="rId2"/>
    <p:sldId id="342" r:id="rId3"/>
    <p:sldId id="371" r:id="rId4"/>
    <p:sldId id="346" r:id="rId5"/>
    <p:sldId id="408" r:id="rId6"/>
    <p:sldId id="389" r:id="rId7"/>
    <p:sldId id="362" r:id="rId8"/>
    <p:sldId id="391" r:id="rId9"/>
    <p:sldId id="392" r:id="rId10"/>
    <p:sldId id="410" r:id="rId11"/>
    <p:sldId id="364" r:id="rId12"/>
    <p:sldId id="403" r:id="rId13"/>
    <p:sldId id="393" r:id="rId14"/>
    <p:sldId id="374" r:id="rId15"/>
    <p:sldId id="400" r:id="rId16"/>
    <p:sldId id="401" r:id="rId17"/>
    <p:sldId id="366" r:id="rId18"/>
    <p:sldId id="416" r:id="rId19"/>
    <p:sldId id="417" r:id="rId20"/>
    <p:sldId id="409" r:id="rId21"/>
    <p:sldId id="40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CCCC"/>
    <a:srgbClr val="FFFF00"/>
    <a:srgbClr val="0000CC"/>
    <a:srgbClr val="000066"/>
    <a:srgbClr val="FFFFFF"/>
    <a:srgbClr val="660033"/>
    <a:srgbClr val="003399"/>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5" d="100"/>
          <a:sy n="75" d="100"/>
        </p:scale>
        <p:origin x="1260" y="60"/>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E5A720D-178F-4880-BFF4-68C03B17C118}" type="slidenum">
              <a:rPr lang="en-US"/>
              <a:pPr>
                <a:defRPr/>
              </a:pPr>
              <a:t>‹#›</a:t>
            </a:fld>
            <a:endParaRPr lang="en-US"/>
          </a:p>
        </p:txBody>
      </p:sp>
    </p:spTree>
    <p:extLst>
      <p:ext uri="{BB962C8B-B14F-4D97-AF65-F5344CB8AC3E}">
        <p14:creationId xmlns:p14="http://schemas.microsoft.com/office/powerpoint/2010/main" val="667187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4</a:t>
            </a:fld>
            <a:endParaRPr lang="en-US"/>
          </a:p>
        </p:txBody>
      </p:sp>
    </p:spTree>
    <p:extLst>
      <p:ext uri="{BB962C8B-B14F-4D97-AF65-F5344CB8AC3E}">
        <p14:creationId xmlns:p14="http://schemas.microsoft.com/office/powerpoint/2010/main" val="205816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90E19F-02A6-4BCF-B75B-59404B5B23AB}" type="slidenum">
              <a:rPr lang="en-US" altLang="vi-VN"/>
              <a:pPr/>
              <a:t>21</a:t>
            </a:fld>
            <a:endParaRPr lang="en-US" altLang="vi-VN"/>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vi-VN" smtClean="0">
              <a:latin typeface="Calibri" panose="020F0502020204030204" pitchFamily="34" charset="0"/>
            </a:endParaRPr>
          </a:p>
        </p:txBody>
      </p:sp>
    </p:spTree>
    <p:extLst>
      <p:ext uri="{BB962C8B-B14F-4D97-AF65-F5344CB8AC3E}">
        <p14:creationId xmlns:p14="http://schemas.microsoft.com/office/powerpoint/2010/main" val="319508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0E664A-DFB7-4E1B-B3DF-AEAF044FE66D}" type="slidenum">
              <a:rPr lang="en-US" smtClean="0"/>
              <a:pPr>
                <a:defRPr/>
              </a:pPr>
              <a:t>‹#›</a:t>
            </a:fld>
            <a:endParaRPr lang="en-US"/>
          </a:p>
        </p:txBody>
      </p:sp>
    </p:spTree>
    <p:extLst>
      <p:ext uri="{BB962C8B-B14F-4D97-AF65-F5344CB8AC3E}">
        <p14:creationId xmlns:p14="http://schemas.microsoft.com/office/powerpoint/2010/main" val="293733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636340-CD10-434A-AD8A-A36531D595E7}" type="slidenum">
              <a:rPr lang="en-US" smtClean="0"/>
              <a:pPr>
                <a:defRPr/>
              </a:pPr>
              <a:t>‹#›</a:t>
            </a:fld>
            <a:endParaRPr lang="en-US"/>
          </a:p>
        </p:txBody>
      </p:sp>
    </p:spTree>
    <p:extLst>
      <p:ext uri="{BB962C8B-B14F-4D97-AF65-F5344CB8AC3E}">
        <p14:creationId xmlns:p14="http://schemas.microsoft.com/office/powerpoint/2010/main" val="35885877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F6EACB-9893-46C3-A996-4767F4393CF6}" type="slidenum">
              <a:rPr lang="en-US" smtClean="0"/>
              <a:pPr>
                <a:defRPr/>
              </a:pPr>
              <a:t>‹#›</a:t>
            </a:fld>
            <a:endParaRPr lang="en-US"/>
          </a:p>
        </p:txBody>
      </p:sp>
    </p:spTree>
    <p:extLst>
      <p:ext uri="{BB962C8B-B14F-4D97-AF65-F5344CB8AC3E}">
        <p14:creationId xmlns:p14="http://schemas.microsoft.com/office/powerpoint/2010/main" val="29388413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22B3FE-8C9B-4A29-842F-4D798D8C941C}" type="slidenum">
              <a:rPr lang="en-US" smtClean="0"/>
              <a:pPr>
                <a:defRPr/>
              </a:pPr>
              <a:t>‹#›</a:t>
            </a:fld>
            <a:endParaRPr lang="en-US"/>
          </a:p>
        </p:txBody>
      </p:sp>
    </p:spTree>
    <p:extLst>
      <p:ext uri="{BB962C8B-B14F-4D97-AF65-F5344CB8AC3E}">
        <p14:creationId xmlns:p14="http://schemas.microsoft.com/office/powerpoint/2010/main" val="28354163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4DB6FC-8B5A-49E2-BB71-B165F1F8ED2B}" type="slidenum">
              <a:rPr lang="en-US" smtClean="0"/>
              <a:pPr>
                <a:defRPr/>
              </a:pPr>
              <a:t>‹#›</a:t>
            </a:fld>
            <a:endParaRPr lang="en-US"/>
          </a:p>
        </p:txBody>
      </p:sp>
    </p:spTree>
    <p:extLst>
      <p:ext uri="{BB962C8B-B14F-4D97-AF65-F5344CB8AC3E}">
        <p14:creationId xmlns:p14="http://schemas.microsoft.com/office/powerpoint/2010/main" val="21336253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4D6E830-E516-4A42-B078-2187DAF768EA}" type="slidenum">
              <a:rPr lang="en-US" smtClean="0"/>
              <a:pPr>
                <a:defRPr/>
              </a:pPr>
              <a:t>‹#›</a:t>
            </a:fld>
            <a:endParaRPr lang="en-US"/>
          </a:p>
        </p:txBody>
      </p:sp>
    </p:spTree>
    <p:extLst>
      <p:ext uri="{BB962C8B-B14F-4D97-AF65-F5344CB8AC3E}">
        <p14:creationId xmlns:p14="http://schemas.microsoft.com/office/powerpoint/2010/main" val="21294247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9BBACD2-43A0-429D-8F9E-73619BEC4284}" type="slidenum">
              <a:rPr lang="en-US" smtClean="0"/>
              <a:pPr>
                <a:defRPr/>
              </a:pPr>
              <a:t>‹#›</a:t>
            </a:fld>
            <a:endParaRPr lang="en-US"/>
          </a:p>
        </p:txBody>
      </p:sp>
    </p:spTree>
    <p:extLst>
      <p:ext uri="{BB962C8B-B14F-4D97-AF65-F5344CB8AC3E}">
        <p14:creationId xmlns:p14="http://schemas.microsoft.com/office/powerpoint/2010/main" val="1079243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AD97154-3812-44BC-947E-341FA29205C9}" type="slidenum">
              <a:rPr lang="en-US" smtClean="0"/>
              <a:pPr>
                <a:defRPr/>
              </a:pPr>
              <a:t>‹#›</a:t>
            </a:fld>
            <a:endParaRPr lang="en-US"/>
          </a:p>
        </p:txBody>
      </p:sp>
    </p:spTree>
    <p:extLst>
      <p:ext uri="{BB962C8B-B14F-4D97-AF65-F5344CB8AC3E}">
        <p14:creationId xmlns:p14="http://schemas.microsoft.com/office/powerpoint/2010/main" val="29980078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04CFEA0-B269-4F90-9BE8-A22FC82A3B65}" type="slidenum">
              <a:rPr lang="en-US" smtClean="0"/>
              <a:pPr>
                <a:defRPr/>
              </a:pPr>
              <a:t>‹#›</a:t>
            </a:fld>
            <a:endParaRPr lang="en-US"/>
          </a:p>
        </p:txBody>
      </p:sp>
    </p:spTree>
    <p:extLst>
      <p:ext uri="{BB962C8B-B14F-4D97-AF65-F5344CB8AC3E}">
        <p14:creationId xmlns:p14="http://schemas.microsoft.com/office/powerpoint/2010/main" val="42461393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30D20ED-B10B-40D0-B3E0-E4A117FDA89A}" type="slidenum">
              <a:rPr lang="en-US" smtClean="0"/>
              <a:pPr>
                <a:defRPr/>
              </a:pPr>
              <a:t>‹#›</a:t>
            </a:fld>
            <a:endParaRPr lang="en-US"/>
          </a:p>
        </p:txBody>
      </p:sp>
    </p:spTree>
    <p:extLst>
      <p:ext uri="{BB962C8B-B14F-4D97-AF65-F5344CB8AC3E}">
        <p14:creationId xmlns:p14="http://schemas.microsoft.com/office/powerpoint/2010/main" val="227978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9A59279-A010-47EC-B208-17A0C2B16740}" type="slidenum">
              <a:rPr lang="en-US" smtClean="0"/>
              <a:pPr>
                <a:defRPr/>
              </a:pPr>
              <a:t>‹#›</a:t>
            </a:fld>
            <a:endParaRPr lang="en-US"/>
          </a:p>
        </p:txBody>
      </p:sp>
    </p:spTree>
    <p:extLst>
      <p:ext uri="{BB962C8B-B14F-4D97-AF65-F5344CB8AC3E}">
        <p14:creationId xmlns:p14="http://schemas.microsoft.com/office/powerpoint/2010/main" val="25279198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60E664A-DFB7-4E1B-B3DF-AEAF044FE66D}" type="slidenum">
              <a:rPr lang="en-US" smtClean="0"/>
              <a:pPr>
                <a:defRPr/>
              </a:pPr>
              <a:t>‹#›</a:t>
            </a:fld>
            <a:endParaRPr lang="en-US"/>
          </a:p>
        </p:txBody>
      </p:sp>
    </p:spTree>
    <p:extLst>
      <p:ext uri="{BB962C8B-B14F-4D97-AF65-F5344CB8AC3E}">
        <p14:creationId xmlns:p14="http://schemas.microsoft.com/office/powerpoint/2010/main" val="30869047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gif"/><Relationship Id="rId7"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gif"/><Relationship Id="rId10" Type="http://schemas.openxmlformats.org/officeDocument/2006/relationships/image" Target="../media/image16.gif"/><Relationship Id="rId4" Type="http://schemas.openxmlformats.org/officeDocument/2006/relationships/image" Target="../media/image10.gif"/><Relationship Id="rId9" Type="http://schemas.openxmlformats.org/officeDocument/2006/relationships/image" Target="../media/image15.gif"/></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audio" Target="file:///C:\Users\Admin\Desktop\Bai%20day%20on%20line%201\TUAN%2021%20PHONG%20D&#7882;CH\Tap%20vi&#234;t%20on%20t&#226;p\b&#224;i%2089%20I&#202;P%20-%20LI&#7870;P%20-%20&#431;&#7898;P%20-%20M&#431;&#7898;P\GHi%20&#226;m%20tap%20viet\VIET%20VO.m4a" TargetMode="External"/><Relationship Id="rId6" Type="http://schemas.openxmlformats.org/officeDocument/2006/relationships/image" Target="../media/image21.jpeg"/><Relationship Id="rId5" Type="http://schemas.openxmlformats.org/officeDocument/2006/relationships/image" Target="../media/image20.wmf"/><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gif"/><Relationship Id="rId1" Type="http://schemas.openxmlformats.org/officeDocument/2006/relationships/slideLayout" Target="../slideLayouts/slideLayout7.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gif"/><Relationship Id="rId7"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gif"/><Relationship Id="rId10" Type="http://schemas.openxmlformats.org/officeDocument/2006/relationships/image" Target="../media/image16.gif"/><Relationship Id="rId4" Type="http://schemas.openxmlformats.org/officeDocument/2006/relationships/image" Target="../media/image10.gif"/><Relationship Id="rId9" Type="http://schemas.openxmlformats.org/officeDocument/2006/relationships/image" Target="../media/image15.gi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Bộ ảnh nền PowerPoint dành cho giáo viên - Mẫu hình nền PowerPoint ..."/>
          <p:cNvPicPr>
            <a:picLocks noChangeAspect="1" noChangeArrowheads="1"/>
          </p:cNvPicPr>
          <p:nvPr/>
        </p:nvPicPr>
        <p:blipFill rotWithShape="1">
          <a:blip r:embed="rId2">
            <a:extLst>
              <a:ext uri="{28A0092B-C50C-407E-A947-70E740481C1C}">
                <a14:useLocalDpi xmlns:a14="http://schemas.microsoft.com/office/drawing/2010/main" val="0"/>
              </a:ext>
            </a:extLst>
          </a:blip>
          <a:srcRect l="2520" t="7609" r="1681" b="6522"/>
          <a:stretch/>
        </p:blipFill>
        <p:spPr bwMode="auto">
          <a:xfrm>
            <a:off x="17362" y="0"/>
            <a:ext cx="9126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5"/>
          <p:cNvSpPr>
            <a:spLocks noChangeArrowheads="1" noChangeShapeType="1" noTextEdit="1"/>
          </p:cNvSpPr>
          <p:nvPr/>
        </p:nvSpPr>
        <p:spPr bwMode="auto">
          <a:xfrm>
            <a:off x="1797297" y="2497401"/>
            <a:ext cx="5867400" cy="600681"/>
          </a:xfrm>
          <a:prstGeom prst="rect">
            <a:avLst/>
          </a:prstGeom>
        </p:spPr>
        <p:txBody>
          <a:bodyPr wrap="none" numCol="1" fromWordArt="1">
            <a:prstTxWarp prst="textPlain">
              <a:avLst>
                <a:gd name="adj" fmla="val 50000"/>
              </a:avLst>
            </a:prstTxWarp>
          </a:bodyPr>
          <a:lstStyle/>
          <a:p>
            <a:r>
              <a:rPr lang="en-US" sz="3600" b="1" kern="10" dirty="0">
                <a:ln w="9525">
                  <a:noFill/>
                  <a:round/>
                  <a:headEnd/>
                  <a:tailEnd/>
                </a:ln>
                <a:solidFill>
                  <a:srgbClr val="FF0000"/>
                </a:solidFill>
                <a:effectLst>
                  <a:outerShdw dist="45791" dir="2021404" algn="ctr" rotWithShape="0">
                    <a:srgbClr val="B2B2B2">
                      <a:alpha val="79999"/>
                    </a:srgbClr>
                  </a:outerShdw>
                </a:effectLst>
                <a:latin typeface="Times New Roman"/>
                <a:cs typeface="Times New Roman"/>
              </a:rPr>
              <a:t>MÔN TIẾNG VIỆT – LỚP 1</a:t>
            </a:r>
          </a:p>
        </p:txBody>
      </p:sp>
      <p:sp>
        <p:nvSpPr>
          <p:cNvPr id="6" name="WordArt 11"/>
          <p:cNvSpPr>
            <a:spLocks noChangeArrowheads="1" noChangeShapeType="1" noTextEdit="1"/>
          </p:cNvSpPr>
          <p:nvPr/>
        </p:nvSpPr>
        <p:spPr bwMode="auto">
          <a:xfrm>
            <a:off x="1399567" y="3514946"/>
            <a:ext cx="6677633" cy="762000"/>
          </a:xfrm>
          <a:prstGeom prst="rect">
            <a:avLst/>
          </a:prstGeom>
        </p:spPr>
        <p:txBody>
          <a:bodyPr wrap="none" fromWordArt="1">
            <a:prstTxWarp prst="textPlain">
              <a:avLst>
                <a:gd name="adj" fmla="val 50000"/>
              </a:avLst>
            </a:prstTxWarp>
          </a:bodyPr>
          <a:lstStyle/>
          <a:p>
            <a:r>
              <a:rPr lang="en-US" sz="3600" b="1" kern="10" dirty="0" smtClean="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rPr>
              <a:t>BÀI 77: oai – </a:t>
            </a:r>
            <a:r>
              <a:rPr lang="en-US" sz="3600" b="1" kern="10" dirty="0" err="1" smtClean="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rPr>
              <a:t>uê</a:t>
            </a:r>
            <a:r>
              <a:rPr lang="en-US" sz="3600" b="1" kern="10" dirty="0" smtClean="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rPr>
              <a:t> - uy</a:t>
            </a:r>
            <a:endParaRPr lang="en-US" sz="3600" b="1" kern="10" dirty="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endParaRPr>
          </a:p>
        </p:txBody>
      </p:sp>
      <p:sp>
        <p:nvSpPr>
          <p:cNvPr id="7" name="WordArt 9"/>
          <p:cNvSpPr>
            <a:spLocks noChangeArrowheads="1" noChangeShapeType="1" noTextEdit="1"/>
          </p:cNvSpPr>
          <p:nvPr/>
        </p:nvSpPr>
        <p:spPr bwMode="auto">
          <a:xfrm>
            <a:off x="1066800" y="1326358"/>
            <a:ext cx="7010400" cy="676275"/>
          </a:xfrm>
          <a:prstGeom prst="rect">
            <a:avLst/>
          </a:prstGeom>
        </p:spPr>
        <p:txBody>
          <a:bodyPr wrap="none" fromWordArt="1">
            <a:prstTxWarp prst="textPlain">
              <a:avLst>
                <a:gd name="adj" fmla="val 50000"/>
              </a:avLst>
            </a:prstTxWarp>
          </a:bodyPr>
          <a:lstStyle/>
          <a:p>
            <a:r>
              <a:rPr lang="en-US" sz="3600" b="1" kern="10" dirty="0" smtClean="0">
                <a:ln w="9525">
                  <a:noFill/>
                  <a:round/>
                  <a:headEnd/>
                  <a:tailEnd/>
                </a:ln>
                <a:solidFill>
                  <a:srgbClr val="0000CC"/>
                </a:solidFill>
                <a:effectLst>
                  <a:outerShdw dist="45791" dir="2021404" algn="ctr" rotWithShape="0">
                    <a:srgbClr val="B2B2B2">
                      <a:alpha val="79999"/>
                    </a:srgbClr>
                  </a:outerShdw>
                </a:effectLst>
                <a:latin typeface="Times New Roman"/>
                <a:cs typeface="Times New Roman"/>
              </a:rPr>
              <a:t>TRƯỜNG TIỂU HỌC GIA THỤY</a:t>
            </a:r>
            <a:endParaRPr lang="en-US" sz="3600" b="1" kern="10" dirty="0">
              <a:ln w="9525">
                <a:noFill/>
                <a:round/>
                <a:headEnd/>
                <a:tailEnd/>
              </a:ln>
              <a:solidFill>
                <a:srgbClr val="0000CC"/>
              </a:solidFill>
              <a:effectLst>
                <a:outerShdw dist="45791" dir="2021404" algn="ctr" rotWithShape="0">
                  <a:srgbClr val="B2B2B2">
                    <a:alpha val="79999"/>
                  </a:srgbClr>
                </a:outerShdw>
              </a:effectLst>
              <a:latin typeface="Times New Roman"/>
              <a:cs typeface="Times New Roman"/>
            </a:endParaRPr>
          </a:p>
        </p:txBody>
      </p:sp>
      <p:sp>
        <p:nvSpPr>
          <p:cNvPr id="8" name="WordArt 15"/>
          <p:cNvSpPr>
            <a:spLocks noChangeArrowheads="1" noChangeShapeType="1" noTextEdit="1"/>
          </p:cNvSpPr>
          <p:nvPr/>
        </p:nvSpPr>
        <p:spPr bwMode="auto">
          <a:xfrm>
            <a:off x="1638300" y="4693810"/>
            <a:ext cx="5867400" cy="600681"/>
          </a:xfrm>
          <a:prstGeom prst="rect">
            <a:avLst/>
          </a:prstGeom>
        </p:spPr>
        <p:txBody>
          <a:bodyPr wrap="none" numCol="1" fromWordArt="1">
            <a:prstTxWarp prst="textPlain">
              <a:avLst>
                <a:gd name="adj" fmla="val 50000"/>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3600" b="1" kern="10" dirty="0" err="1" smtClean="0">
                <a:ln w="9525">
                  <a:noFill/>
                  <a:round/>
                  <a:headEnd/>
                  <a:tailEnd/>
                </a:ln>
                <a:solidFill>
                  <a:schemeClr val="tx1">
                    <a:lumMod val="85000"/>
                    <a:lumOff val="15000"/>
                  </a:schemeClr>
                </a:solidFill>
                <a:effectLst>
                  <a:outerShdw dist="45791" dir="2021404" algn="ctr" rotWithShape="0">
                    <a:srgbClr val="B2B2B2">
                      <a:alpha val="79999"/>
                    </a:srgbClr>
                  </a:outerShdw>
                </a:effectLst>
                <a:latin typeface="Times New Roman"/>
                <a:cs typeface="Times New Roman"/>
              </a:rPr>
              <a:t>Giáo</a:t>
            </a:r>
            <a:r>
              <a:rPr lang="en-US" sz="3600" b="1" kern="10" dirty="0" smtClean="0">
                <a:ln w="9525">
                  <a:noFill/>
                  <a:round/>
                  <a:headEnd/>
                  <a:tailEnd/>
                </a:ln>
                <a:solidFill>
                  <a:schemeClr val="tx1">
                    <a:lumMod val="85000"/>
                    <a:lumOff val="15000"/>
                  </a:schemeClr>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noFill/>
                  <a:round/>
                  <a:headEnd/>
                  <a:tailEnd/>
                </a:ln>
                <a:solidFill>
                  <a:schemeClr val="tx1">
                    <a:lumMod val="85000"/>
                    <a:lumOff val="15000"/>
                  </a:schemeClr>
                </a:solidFill>
                <a:effectLst>
                  <a:outerShdw dist="45791" dir="2021404" algn="ctr" rotWithShape="0">
                    <a:srgbClr val="B2B2B2">
                      <a:alpha val="79999"/>
                    </a:srgbClr>
                  </a:outerShdw>
                </a:effectLst>
                <a:latin typeface="Times New Roman"/>
                <a:cs typeface="Times New Roman"/>
              </a:rPr>
              <a:t>viên</a:t>
            </a:r>
            <a:r>
              <a:rPr lang="en-US" sz="3600" b="1" kern="10" dirty="0" smtClean="0">
                <a:ln w="9525">
                  <a:noFill/>
                  <a:round/>
                  <a:headEnd/>
                  <a:tailEnd/>
                </a:ln>
                <a:solidFill>
                  <a:schemeClr val="tx1">
                    <a:lumMod val="85000"/>
                    <a:lumOff val="15000"/>
                  </a:schemeClr>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noFill/>
                  <a:round/>
                  <a:headEnd/>
                  <a:tailEnd/>
                </a:ln>
                <a:solidFill>
                  <a:schemeClr val="tx1">
                    <a:lumMod val="85000"/>
                    <a:lumOff val="15000"/>
                  </a:schemeClr>
                </a:solidFill>
                <a:effectLst>
                  <a:outerShdw dist="45791" dir="2021404" algn="ctr" rotWithShape="0">
                    <a:srgbClr val="B2B2B2">
                      <a:alpha val="79999"/>
                    </a:srgbClr>
                  </a:outerShdw>
                </a:effectLst>
                <a:latin typeface="Times New Roman"/>
                <a:cs typeface="Times New Roman"/>
              </a:rPr>
              <a:t>Nguyễn</a:t>
            </a:r>
            <a:r>
              <a:rPr lang="en-US" sz="3600" b="1" kern="10" dirty="0" smtClean="0">
                <a:ln w="9525">
                  <a:noFill/>
                  <a:round/>
                  <a:headEnd/>
                  <a:tailEnd/>
                </a:ln>
                <a:solidFill>
                  <a:schemeClr val="tx1">
                    <a:lumMod val="85000"/>
                    <a:lumOff val="15000"/>
                  </a:schemeClr>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noFill/>
                  <a:round/>
                  <a:headEnd/>
                  <a:tailEnd/>
                </a:ln>
                <a:solidFill>
                  <a:schemeClr val="tx1">
                    <a:lumMod val="85000"/>
                    <a:lumOff val="15000"/>
                  </a:schemeClr>
                </a:solidFill>
                <a:effectLst>
                  <a:outerShdw dist="45791" dir="2021404" algn="ctr" rotWithShape="0">
                    <a:srgbClr val="B2B2B2">
                      <a:alpha val="79999"/>
                    </a:srgbClr>
                  </a:outerShdw>
                </a:effectLst>
                <a:latin typeface="Times New Roman"/>
                <a:cs typeface="Times New Roman"/>
              </a:rPr>
              <a:t>Ngọc</a:t>
            </a:r>
            <a:r>
              <a:rPr lang="en-US" sz="3600" b="1" kern="10" dirty="0" smtClean="0">
                <a:ln w="9525">
                  <a:noFill/>
                  <a:round/>
                  <a:headEnd/>
                  <a:tailEnd/>
                </a:ln>
                <a:solidFill>
                  <a:schemeClr val="tx1">
                    <a:lumMod val="85000"/>
                    <a:lumOff val="15000"/>
                  </a:schemeClr>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noFill/>
                  <a:round/>
                  <a:headEnd/>
                  <a:tailEnd/>
                </a:ln>
                <a:solidFill>
                  <a:schemeClr val="tx1">
                    <a:lumMod val="85000"/>
                    <a:lumOff val="15000"/>
                  </a:schemeClr>
                </a:solidFill>
                <a:effectLst>
                  <a:outerShdw dist="45791" dir="2021404" algn="ctr" rotWithShape="0">
                    <a:srgbClr val="B2B2B2">
                      <a:alpha val="79999"/>
                    </a:srgbClr>
                  </a:outerShdw>
                </a:effectLst>
                <a:latin typeface="Times New Roman"/>
                <a:cs typeface="Times New Roman"/>
              </a:rPr>
              <a:t>Yên</a:t>
            </a:r>
            <a:endParaRPr lang="en-US" sz="3600" b="1" kern="10" dirty="0">
              <a:ln w="9525">
                <a:noFill/>
                <a:round/>
                <a:headEnd/>
                <a:tailEnd/>
              </a:ln>
              <a:solidFill>
                <a:schemeClr val="tx1">
                  <a:lumMod val="85000"/>
                  <a:lumOff val="15000"/>
                </a:schemeClr>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1450894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30" r="5728" b="4546"/>
          <a:stretch/>
        </p:blipFill>
        <p:spPr>
          <a:xfrm>
            <a:off x="27992" y="27991"/>
            <a:ext cx="9116008" cy="6830009"/>
          </a:xfrm>
          <a:prstGeom prst="rect">
            <a:avLst/>
          </a:prstGeom>
        </p:spPr>
      </p:pic>
    </p:spTree>
    <p:extLst>
      <p:ext uri="{BB962C8B-B14F-4D97-AF65-F5344CB8AC3E}">
        <p14:creationId xmlns:p14="http://schemas.microsoft.com/office/powerpoint/2010/main" val="4133113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uongdong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4533" name="WordArt 5" descr="catanim[1]"/>
          <p:cNvSpPr>
            <a:spLocks noChangeArrowheads="1" noChangeShapeType="1" noTextEdit="1"/>
          </p:cNvSpPr>
          <p:nvPr/>
        </p:nvSpPr>
        <p:spPr bwMode="auto">
          <a:xfrm rot="242481">
            <a:off x="914400" y="533400"/>
            <a:ext cx="6919913" cy="1754188"/>
          </a:xfrm>
          <a:prstGeom prst="rect">
            <a:avLst/>
          </a:prstGeom>
        </p:spPr>
        <p:txBody>
          <a:bodyPr wrap="none" fromWordArt="1">
            <a:prstTxWarp prst="textCascadeUp">
              <a:avLst>
                <a:gd name="adj" fmla="val 100000"/>
              </a:avLst>
            </a:prstTxWarp>
            <a:scene3d>
              <a:camera prst="legacyPerspectiveFront">
                <a:rot lat="20519997" lon="1080000" rev="0"/>
              </a:camera>
              <a:lightRig rig="legacyHarsh2" dir="b"/>
            </a:scene3d>
            <a:sp3d extrusionH="430200" prstMaterial="legacyMatte">
              <a:extrusionClr>
                <a:srgbClr val="FF6600"/>
              </a:extrusionClr>
              <a:contourClr>
                <a:srgbClr val="FFFFFF"/>
              </a:contourClr>
            </a:sp3d>
          </a:bodyPr>
          <a:lstStyle/>
          <a:p>
            <a:r>
              <a:rPr lang="vi-VN" sz="3600" kern="10">
                <a:ln w="9525">
                  <a:round/>
                  <a:headEnd/>
                  <a:tailEnd/>
                </a:ln>
                <a:blipFill dpi="0" rotWithShape="0">
                  <a:blip r:embed="rId4"/>
                  <a:srcRect/>
                  <a:stretch>
                    <a:fillRect/>
                  </a:stretch>
                </a:blipFill>
                <a:latin typeface="Ariston"/>
              </a:rPr>
              <a:t>Thư Giãn</a:t>
            </a:r>
            <a:endParaRPr lang="en-US" sz="3600" kern="10">
              <a:ln w="9525">
                <a:round/>
                <a:headEnd/>
                <a:tailEnd/>
              </a:ln>
              <a:blipFill dpi="0" rotWithShape="0">
                <a:blip r:embed="rId4"/>
                <a:srcRect/>
                <a:stretch>
                  <a:fillRect/>
                </a:stretch>
              </a:blipFill>
              <a:latin typeface="Ariston"/>
            </a:endParaRPr>
          </a:p>
        </p:txBody>
      </p:sp>
      <p:pic>
        <p:nvPicPr>
          <p:cNvPr id="18436" name="Picture 6"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30045">
            <a:off x="533400" y="838200"/>
            <a:ext cx="3417888"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55113">
            <a:off x="4724400" y="1828800"/>
            <a:ext cx="3429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066" y="4180305"/>
            <a:ext cx="800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9"/>
          <p:cNvGrpSpPr>
            <a:grpSpLocks/>
          </p:cNvGrpSpPr>
          <p:nvPr/>
        </p:nvGrpSpPr>
        <p:grpSpPr bwMode="auto">
          <a:xfrm>
            <a:off x="12700" y="0"/>
            <a:ext cx="9144000" cy="7010400"/>
            <a:chOff x="0" y="-10"/>
            <a:chExt cx="5760" cy="4330"/>
          </a:xfrm>
        </p:grpSpPr>
        <p:pic>
          <p:nvPicPr>
            <p:cNvPr id="18444" name="Picture 10"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1"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2"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3"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4542" name="Picture 14" descr="1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7801967">
            <a:off x="-1600201" y="3352801"/>
            <a:ext cx="893763"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3" name="Picture 15" descr="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28600"/>
            <a:ext cx="9128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4" name="Picture 16"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448800" y="-233363"/>
            <a:ext cx="800100"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5" name="Picture 17"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753600" y="7620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079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34533"/>
                                        </p:tgtEl>
                                        <p:attrNameLst>
                                          <p:attrName>style.visibility</p:attrName>
                                        </p:attrNameLst>
                                      </p:cBhvr>
                                      <p:to>
                                        <p:strVal val="visible"/>
                                      </p:to>
                                    </p:set>
                                    <p:anim calcmode="lin" valueType="num">
                                      <p:cBhvr additive="base">
                                        <p:cTn id="7" dur="500" fill="hold"/>
                                        <p:tgtEl>
                                          <p:spTgt spid="534533"/>
                                        </p:tgtEl>
                                        <p:attrNameLst>
                                          <p:attrName>ppt_x</p:attrName>
                                        </p:attrNameLst>
                                      </p:cBhvr>
                                      <p:tavLst>
                                        <p:tav tm="0">
                                          <p:val>
                                            <p:strVal val="0-#ppt_w/2"/>
                                          </p:val>
                                        </p:tav>
                                        <p:tav tm="100000">
                                          <p:val>
                                            <p:strVal val="#ppt_x"/>
                                          </p:val>
                                        </p:tav>
                                      </p:tavLst>
                                    </p:anim>
                                    <p:anim calcmode="lin" valueType="num">
                                      <p:cBhvr additive="base">
                                        <p:cTn id="8" dur="500" fill="hold"/>
                                        <p:tgtEl>
                                          <p:spTgt spid="5345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0" presetClass="path" presetSubtype="0" repeatCount="2000" accel="50000" decel="50000" fill="hold" nodeType="withEffect">
                                  <p:stCondLst>
                                    <p:cond delay="0"/>
                                  </p:stCondLst>
                                  <p:childTnLst>
                                    <p:animMotion origin="layout" path="M 0.00104 -0.13172 C 0.01024 -0.13588 0.01875 -0.14283 0.02812 -0.14561 C 0.03507 -0.14769 0.04896 -0.15116 0.04896 -0.15093 C 0.05851 -0.15093 0.16128 -0.15024 0.19687 -0.14561 C 0.21753 -0.14306 0.23229 -0.12616 0.25104 -0.11783 C 0.26944 -0.10973 0.27934 -0.10857 0.30104 -0.10672 C 0.31892 -0.09885 0.3092 -0.10186 0.33021 -0.09838 C 0.35538 -0.08727 0.33003 -0.09746 0.35521 -0.09005 C 0.36667 -0.08658 0.35642 -0.08843 0.36771 -0.08172 C 0.37378 -0.07825 0.38003 -0.07547 0.38646 -0.07338 C 0.41215 -0.06482 0.43767 -0.05533 0.46354 -0.04838 C 0.48316 -0.03079 0.51805 -0.02616 0.54062 -0.02338 C 0.5658 -0.01667 0.59219 -0.0169 0.61771 -0.01505 C 0.6408 -0.01065 0.66319 -0.00649 0.68646 -0.00394 C 0.76632 -0.00556 0.78976 -0.0044 0.84896 -0.01227 C 0.86979 -0.01922 0.88767 -0.02362 0.90937 -0.02616 C 0.91823 -0.0301 0.93646 -0.0345 0.93646 -0.03426 C 0.9467 -0.04352 0.95 -0.06019 0.95729 -0.07338 C 0.9566 -0.08357 0.95937 -0.10533 0.95104 -0.11505 C 0.93281 -0.13635 0.88611 -0.14746 0.86354 -0.14838 C 0.82118 -0.15 0.77882 -0.15024 0.73646 -0.15116 C 0.71771 -0.1595 0.70278 -0.15556 0.68229 -0.15394 C 0.66024 -0.15672 0.6434 -0.16436 0.62187 -0.16783 C 0.59653 -0.17917 0.56719 -0.1794 0.54062 -0.1845 C 0.52569 -0.19121 0.51059 -0.19121 0.49479 -0.19283 C 0.47743 -0.19746 0.4625 -0.20163 0.44479 -0.20394 C 0.43038 -0.21667 0.43698 -0.21297 0.42604 -0.21783 C 0.42465 -0.22061 0.42292 -0.22315 0.42187 -0.22616 C 0.42014 -0.23149 0.41771 -0.24283 0.41771 -0.2426 C 0.41875 -0.25024 0.41788 -0.25973 0.42187 -0.26505 C 0.44635 -0.29769 0.5033 -0.28913 0.52812 -0.29005 C 0.53802 -0.29329 0.5467 -0.2963 0.55521 -0.30394 C 0.56476 -0.32315 0.56198 -0.31436 0.56562 -0.32894 C 0.56319 -0.3669 0.56354 -0.35116 0.56354 -0.37616 " pathEditMode="relative" rAng="0" ptsTypes="fffffffffffffffffffffffffffffffffA">
                                      <p:cBhvr>
                                        <p:cTn id="10" dur="2000" fill="hold"/>
                                        <p:tgtEl>
                                          <p:spTgt spid="534542"/>
                                        </p:tgtEl>
                                        <p:attrNameLst>
                                          <p:attrName>ppt_x</p:attrName>
                                          <p:attrName>ppt_y</p:attrName>
                                        </p:attrNameLst>
                                      </p:cBhvr>
                                      <p:rCtr x="47917" y="-5833"/>
                                    </p:animMotion>
                                  </p:childTnLst>
                                </p:cTn>
                              </p:par>
                            </p:childTnLst>
                          </p:cTn>
                        </p:par>
                        <p:par>
                          <p:cTn id="11" fill="hold" nodeType="afterGroup">
                            <p:stCondLst>
                              <p:cond delay="4000"/>
                            </p:stCondLst>
                            <p:childTnLst>
                              <p:par>
                                <p:cTn id="12" presetID="0" presetClass="path" presetSubtype="0" repeatCount="5000" accel="50000" decel="50000" fill="hold" nodeType="afterEffect">
                                  <p:stCondLst>
                                    <p:cond delay="0"/>
                                  </p:stCondLst>
                                  <p:childTnLst>
                                    <p:animMotion origin="layout" path="M 0.05417 0.00555 C 0.06997 0.00972 0.08316 0.01759 0.09792 0.025 C 0.10851 0.03032 0.11736 0.0331 0.12709 0.04166 C 0.13473 0.05717 0.14219 0.07291 0.15209 0.08611 C 0.154 0.09398 0.1599 0.10555 0.16459 0.11111 C 0.16841 0.1155 0.17361 0.11759 0.17709 0.12222 C 0.18177 0.12847 0.18455 0.13125 0.1875 0.13888 C 0.18855 0.14143 0.1882 0.1449 0.18959 0.14722 C 0.19115 0.14976 0.19393 0.15069 0.19584 0.15277 C 0.20782 0.16597 0.21771 0.17824 0.23334 0.18333 C 0.24045 0.18958 0.24584 0.19166 0.25417 0.19444 C 0.29011 0.22314 0.32414 0.22731 0.3625 0.24444 C 0.37101 0.24814 0.38056 0.24606 0.38959 0.24722 C 0.44393 0.25347 0.36927 0.24838 0.48125 0.25277 C 0.51632 0.26064 0.52118 0.26064 0.56459 0.25833 C 0.58855 0.24768 0.6125 0.24444 0.6375 0.23888 C 0.64167 0.23796 0.64584 0.23703 0.65 0.23611 C 0.65417 0.23518 0.6625 0.23333 0.6625 0.23333 C 0.69792 0.23425 0.73316 0.23425 0.76875 0.23611 C 0.78403 0.23703 0.81459 0.24166 0.81459 0.24166 C 0.82813 0.24768 0.83959 0.25046 0.85417 0.25277 C 0.87466 0.2618 0.89514 0.26689 0.91667 0.26944 C 0.93629 0.27824 0.9566 0.28032 0.97709 0.28333 C 1.12882 0.28101 1.12014 0.2831 1.21042 0.27222 C 1.21858 0.26851 1.22709 0.26666 1.23542 0.26388 C 1.24289 0.25717 1.23941 0.25972 1.24584 0.25555 " pathEditMode="relative" ptsTypes="fffffffffffffffffffffffffA">
                                      <p:cBhvr>
                                        <p:cTn id="13" dur="5000" fill="hold"/>
                                        <p:tgtEl>
                                          <p:spTgt spid="534543"/>
                                        </p:tgtEl>
                                        <p:attrNameLst>
                                          <p:attrName>ppt_x</p:attrName>
                                          <p:attrName>ppt_y</p:attrName>
                                        </p:attrNameLst>
                                      </p:cBhvr>
                                    </p:animMotion>
                                  </p:childTnLst>
                                </p:cTn>
                              </p:par>
                              <p:par>
                                <p:cTn id="14" presetID="0" presetClass="path" presetSubtype="0" repeatCount="4000" accel="50000" decel="50000" fill="hold" nodeType="withEffect">
                                  <p:stCondLst>
                                    <p:cond delay="0"/>
                                  </p:stCondLst>
                                  <p:childTnLst>
                                    <p:animMotion origin="layout" path="M -3.33333E-6 0.02963 C -0.01614 0.02269 -0.03645 0.03426 -0.05 0.0463 C -0.05989 0.06597 -0.04705 0.04236 -0.0625 0.06296 C -0.07343 0.07755 -0.0783 0.0956 -0.09166 0.10741 C -0.09583 0.12431 -0.10086 0.13981 -0.10416 0.15741 C -0.10729 0.17407 -0.10677 0.19491 -0.1125 0.21019 C -0.1158 0.21921 -0.11753 0.22894 -0.12083 0.23796 C -0.12882 0.25903 -0.13593 0.28102 -0.14375 0.30185 C -0.15555 0.33333 -0.14114 0.29838 -0.15 0.32963 C -0.15277 0.33981 -0.15902 0.35 -0.16458 0.35741 C -0.16597 0.36296 -0.16632 0.36921 -0.16875 0.37407 C -0.17291 0.38241 -0.17882 0.38958 -0.18125 0.39907 C -0.18628 0.41921 -0.19514 0.43588 -0.20208 0.45463 C -0.20555 0.46412 -0.2059 0.47523 -0.20833 0.48519 C -0.21128 0.49722 -0.21406 0.50903 -0.21666 0.5213 C -0.21753 0.525 -0.21736 0.52917 -0.21875 0.53241 C -0.22014 0.53588 -0.22326 0.5375 -0.225 0.54074 C -0.23455 0.5588 -0.22309 0.54653 -0.23541 0.55741 C -0.24878 0.59329 -0.26632 0.62685 -0.28541 0.65741 C -0.28889 0.66296 -0.2927 0.66829 -0.29583 0.67407 C -0.30156 0.68495 -0.30173 0.69144 -0.31041 0.69907 C -0.32708 0.73241 -0.30139 0.68333 -0.32083 0.71296 C -0.32413 0.71806 -0.32448 0.72755 -0.32916 0.72963 C -0.33593 0.73264 -0.34097 0.73866 -0.34791 0.74074 C -0.36111 0.74491 -0.37448 0.74745 -0.3875 0.75185 C -0.40989 0.77176 -0.37586 0.74074 -0.4 0.76574 C -0.40885 0.775 -0.4177 0.78056 -0.42708 0.78796 C -0.43142 0.79144 -0.43472 0.79745 -0.43958 0.79907 C -0.45 0.80255 -0.46024 0.80671 -0.47083 0.81019 C -0.47361 0.81111 -0.47916 0.81296 -0.47916 0.81319 C -0.51979 0.81157 -0.55 0.81019 -0.5875 0.80463 C -0.61406 0.79282 -0.64062 0.78218 -0.66875 0.77685 C -0.68368 0.77014 -0.66788 0.77662 -0.69791 0.7713 C -0.70625 0.76991 -0.71458 0.76759 -0.72291 0.76574 C -0.72916 0.76435 -0.73541 0.76389 -0.74166 0.76296 C -0.77569 0.74792 -0.73298 0.76574 -0.76666 0.75463 C -0.77777 0.75093 -0.78663 0.74375 -0.79791 0.74074 C -0.80208 0.73704 -0.80573 0.73218 -0.81041 0.72963 C -0.81597 0.72662 -0.82187 0.72523 -0.82708 0.7213 C -0.83836 0.71296 -0.84357 0.70602 -0.85625 0.70185 C -0.8618 0.69074 -0.86649 0.68889 -0.875 0.68241 C -0.88194 0.67708 -0.89027 0.66759 -0.89583 0.66019 C -0.89757 0.65787 -0.89826 0.65417 -0.9 0.65185 C -0.90173 0.64954 -0.90434 0.64838 -0.90625 0.6463 C -0.91059 0.6419 -0.9151 0.63773 -0.91875 0.63241 C -0.92205 0.62755 -0.92291 0.61944 -0.92708 0.61574 C -0.93125 0.61204 -0.93663 0.60995 -0.93958 0.60463 C -0.94288 0.59884 -0.94739 0.58958 -0.95208 0.58519 C -0.95468 0.58287 -0.95781 0.58194 -0.96041 0.57963 C -0.97378 0.5669 -0.95885 0.57384 -0.975 0.56852 C -0.98055 0.56296 -0.9868 0.55833 -0.99166 0.55185 C -0.99375 0.54907 -0.99566 0.54583 -0.99791 0.54352 C -1.00191 0.53935 -1.01041 0.53241 -1.01041 0.53264 C -1.0118 0.52963 -1.0125 0.52593 -1.01458 0.52407 C -1.01823 0.52106 -1.02291 0.52037 -1.02708 0.51852 C -1.02951 0.51736 -1.0309 0.51412 -1.03333 0.51296 C -1.03732 0.51111 -1.04166 0.51111 -1.04583 0.51019 C -1.06041 0.49861 -1.07014 0.48218 -1.07916 0.46296 C -1.08437 0.45185 -1.08524 0.44537 -1.09375 0.43796 C -1.10052 0.41042 -1.08889 0.45255 -1.10208 0.4213 C -1.10416 0.4162 -1.10382 0.40949 -1.10625 0.40463 C -1.10764 0.40185 -1.10902 0.39907 -1.11041 0.3963 C -1.11267 0.38125 -1.1158 0.36667 -1.11875 0.35185 C -1.12031 0.34444 -1.12291 0.32963 -1.12291 0.32986 C -1.12708 0.2794 -1.12361 0.19606 -1.11041 0.14352 C -1.1092 0.12106 -1.10816 0.10347 -1.10416 0.08241 C -1.10347 0.04722 -1.1033 0.01227 -1.10208 -0.02315 C -1.10156 -0.03542 -1.09218 -0.05903 -1.08333 -0.06204 C -1.075 -0.06481 -1.06961 -0.0669 -1.0625 -0.07315 C -1.0033 -0.07176 -0.96614 -0.0706 -0.91458 -0.06481 C -0.90139 -0.06343 -0.88819 -0.06319 -0.875 -0.06204 C -0.85902 -0.06042 -0.82708 -0.05648 -0.82708 -0.05625 C -0.81909 -0.05301 -0.81423 -0.05231 -0.80833 -0.04537 C -0.80399 -0.04005 -0.79583 -0.02824 -0.79583 -0.02801 C -0.79444 -0.02315 -0.79305 -0.01713 -0.79166 -0.01204 C -0.79097 -0.00926 -0.78958 -0.0037 -0.78958 -0.00347 C -0.78889 0.00278 -0.78871 0.00949 -0.7875 0.01597 C -0.78663 0.01968 -0.7842 0.02315 -0.78333 0.02685 C -0.78211 0.0331 -0.78229 0.03981 -0.78125 0.0463 C -0.7809 0.04907 -0.77986 0.05185 -0.77916 0.05463 C -0.78107 0.13171 -0.78333 0.2081 -0.78541 0.28519 C -0.78576 0.30069 -0.78871 0.36181 -0.8 0.37685 C -0.80382 0.38194 -0.80989 0.38194 -0.81458 0.38519 C -0.81718 0.39537 -0.82048 0.40394 -0.825 0.41296 C -0.82569 0.41759 -0.82586 0.42245 -0.82708 0.42685 C -0.82795 0.43009 -0.83038 0.43194 -0.83125 0.43519 C -0.83246 0.43958 -0.83229 0.44444 -0.83333 0.44907 C -0.83437 0.45394 -0.83611 0.45833 -0.8375 0.46296 C -0.84392 0.56551 -0.83802 0.50116 -0.84375 0.54352 C -0.84444 0.54907 -0.84427 0.55509 -0.84583 0.56019 C -0.84774 0.56644 -0.8526 0.5706 -0.85416 0.57685 C -0.86163 0.60694 -0.86614 0.63727 -0.87083 0.66852 C -0.86996 0.69954 -0.87014 0.74792 -0.86458 0.78241 C -0.86302 0.79259 -0.85764 0.8037 -0.85416 0.81296 C -0.8434 0.84144 -0.8309 0.86968 -0.81041 0.88796 C -0.80104 0.90671 -0.81319 0.88426 -0.79583 0.90741 C -0.79409 0.90972 -0.7934 0.91343 -0.79166 0.91574 C -0.7835 0.92662 -0.7717 0.93472 -0.7625 0.94352 C -0.74913 0.95625 -0.76406 0.94931 -0.74791 0.95463 C -0.72222 0.97731 -0.69479 0.99097 -0.66458 0.99907 C -0.61111 0.99745 -0.58073 1.0 -0.53541 0.98796 C -0.52326 0.97986 -0.50989 0.97662 -0.49791 0.96852 C -0.49566 0.96713 -0.49392 0.96435 -0.49166 0.96296 C -0.48645 0.95995 -0.47274 0.95833 -0.46875 0.95741 C -0.46041 0.95532 -0.45191 0.95278 -0.44375 0.94907 C -0.43229 0.9338 -0.41527 0.93241 -0.4 0.92685 C -0.38732 0.92222 -0.37673 0.91273 -0.36458 0.90741 C -0.35764 0.89815 -0.34895 0.89213 -0.33958 0.88796 C -0.33125 0.87685 -0.32552 0.86505 -0.31458 0.86019 C -0.30711 0.85023 -0.29687 0.84491 -0.28958 0.83519 C -0.28333 0.82685 -0.28125 0.81944 -0.27291 0.81574 C -0.26093 0.7919 -0.27691 0.81991 -0.2625 0.80463 C -0.26059 0.80255 -0.26007 0.79861 -0.25833 0.7963 C -0.25347 0.78981 -0.25017 0.79005 -0.24375 0.78796 C -0.23038 0.77616 -0.23472 0.78148 -0.22916 0.77407 " pathEditMode="relative" rAng="0" ptsTypes="ffffffffffffffffffffffffffffffffffffffffffffffffffffffffffffffffffffffffffffffffffffffffffffffffffffffffffffffffffA">
                                      <p:cBhvr>
                                        <p:cTn id="15" dur="5000" fill="hold"/>
                                        <p:tgtEl>
                                          <p:spTgt spid="534544"/>
                                        </p:tgtEl>
                                        <p:attrNameLst>
                                          <p:attrName>ppt_x</p:attrName>
                                          <p:attrName>ppt_y</p:attrName>
                                        </p:attrNameLst>
                                      </p:cBhvr>
                                      <p:rCtr x="-56354" y="43380"/>
                                    </p:animMotion>
                                  </p:childTnLst>
                                </p:cTn>
                              </p:par>
                              <p:par>
                                <p:cTn id="16" presetID="0" presetClass="path" presetSubtype="0" repeatCount="4000" accel="50000" decel="50000" fill="hold" nodeType="withEffect">
                                  <p:stCondLst>
                                    <p:cond delay="0"/>
                                  </p:stCondLst>
                                  <p:childTnLst>
                                    <p:animMotion origin="layout" path="M 3.33333E-6 -5.55556E-6 C -0.01337 0.00231 -0.02483 0.00555 -0.0375 0.01111 C -0.04028 0.01388 -0.04358 0.01597 -0.04584 0.01944 C -0.04792 0.02268 -0.04844 0.02685 -0.05 0.03055 C -0.05591 0.04421 -0.06007 0.05902 -0.06667 0.07222 C -0.06893 0.08449 -0.07275 0.09606 -0.075 0.10833 C -0.0757 0.11203 -0.0757 0.1162 -0.07709 0.11944 C -0.07848 0.12291 -0.08125 0.12499 -0.08334 0.12777 C -0.08403 0.13333 -0.08403 0.13911 -0.08542 0.14444 C -0.08629 0.14768 -0.08854 0.14976 -0.08959 0.15277 C -0.09254 0.16064 -0.09601 0.16921 -0.09792 0.17777 C -0.09879 0.18148 -0.09879 0.18541 -0.1 0.18888 C -0.10226 0.1949 -0.10834 0.20555 -0.10834 0.20555 C -0.11146 0.22245 -0.11979 0.23564 -0.12709 0.24999 C -0.13056 0.25694 -0.13195 0.26527 -0.13542 0.27222 C -0.13681 0.27499 -0.13854 0.27754 -0.13959 0.28055 C -0.14132 0.28587 -0.14132 0.29236 -0.14375 0.29722 C -0.14514 0.29999 -0.14688 0.30254 -0.14792 0.30555 C -0.14896 0.3081 -0.14896 0.31134 -0.15 0.31388 C -0.15243 0.31967 -0.15677 0.3243 -0.15834 0.33055 C -0.1625 0.34699 -0.16233 0.35995 -0.17292 0.36944 C -0.1757 0.37499 -0.17969 0.37986 -0.18125 0.38611 C -0.18195 0.38888 -0.18212 0.39189 -0.18334 0.39444 C -0.1849 0.39768 -0.18785 0.39953 -0.18959 0.40277 C -0.19132 0.40624 -0.19202 0.41041 -0.19375 0.41388 C -0.19948 0.42476 -0.20035 0.41898 -0.20417 0.43055 C -0.21407 0.46041 -0.20313 0.4368 -0.2125 0.45555 C -0.21684 0.4787 -0.22813 0.49675 -0.2375 0.51666 C -0.24271 0.52777 -0.24358 0.53425 -0.25209 0.54166 C -0.26007 0.55763 -0.26702 0.578 -0.27917 0.58888 C -0.28334 0.60532 -0.29375 0.61574 -0.30417 0.62499 C -0.31094 0.63101 -0.3165 0.64074 -0.32292 0.64722 C -0.37309 0.69907 -0.41441 0.67893 -0.48559 0.68055 C -0.49167 0.68263 -0.49809 0.6831 -0.50417 0.68611 C -0.51563 0.69189 -0.5257 0.703 -0.5375 0.70833 C -0.55764 0.71736 -0.57917 0.71828 -0.6 0.72222 C -0.63403 0.72129 -0.66806 0.72152 -0.70209 0.71944 C -0.73264 0.71759 -0.76511 0.70624 -0.79167 0.68611 C -0.81285 0.67013 -0.829 0.64351 -0.85209 0.63333 C -0.8599 0.62546 -0.86407 0.61736 -0.87084 0.60833 C -0.87691 0.58425 -0.89566 0.57523 -0.90834 0.55833 C -0.91962 0.54328 -0.90886 0.54976 -0.92084 0.54444 C -0.92622 0.53379 -0.92969 0.52152 -0.93542 0.51111 C -0.94618 0.49189 -0.93785 0.51597 -0.94792 0.48888 C -0.94896 0.48634 -0.94879 0.4831 -0.95 0.48055 C -0.95365 0.47268 -0.95886 0.4662 -0.9625 0.45833 C -0.96459 0.4537 -0.96667 0.44907 -0.96875 0.44444 C -0.97205 0.42731 -0.97535 0.4074 -0.98125 0.39166 C -0.98629 0.35138 -0.98629 0.30902 -0.99375 0.26944 C -0.99584 0.24143 -1.00209 0.21643 -1.00625 0.18888 C -1.0092 0.09999 -1.01042 0.07407 -1.01042 -0.03612 C -1.01042 -0.07107 -1.01806 -0.15487 -0.99584 -0.19445 C -0.99427 -0.20093 -0.99358 -0.20741 -0.99167 -0.21366 C -0.9875 -0.22686 -0.97691 -0.23589 -0.97084 -0.24723 C -0.9625 -0.26297 -0.96302 -0.27107 -0.94792 -0.27778 C -0.93907 -0.28658 -0.92657 -0.29237 -0.91875 -0.30278 C -0.91042 -0.31389 -0.91528 -0.31019 -0.90417 -0.31389 C -0.83577 -0.31204 -0.77223 -0.30857 -0.70417 -0.31112 C -0.65851 -0.3213 -0.61077 -0.31181 -0.56459 -0.30834 C -0.55157 -0.30255 -0.56285 -0.30695 -0.53959 -0.30278 C -0.51459 -0.29839 -0.48976 -0.29214 -0.46476 -0.28889 C -0.45348 -0.28403 -0.44254 -0.27964 -0.43125 -0.27501 C -0.42153 -0.27084 -0.41216 -0.26389 -0.40209 -0.26112 C -0.39532 -0.25926 -0.3882 -0.25926 -0.38125 -0.25834 C -0.36754 -0.24005 -0.38177 -0.26089 -0.37084 -0.23889 C -0.36216 -0.2213 -0.34931 -0.2051 -0.33959 -0.18889 C -0.33143 -0.17501 -0.33854 -0.18195 -0.33334 -0.16945 C -0.33091 -0.16366 -0.325 -0.15278 -0.325 -0.15278 C -0.31736 -0.10163 -0.3217 -0.13589 -0.325 -0.02223 C -0.32622 0.02036 -0.34011 0.06365 -0.36459 0.09166 C -0.37327 0.10161 -0.38455 0.10786 -0.39375 0.11666 C -0.40834 0.13055 -0.41823 0.15046 -0.43334 0.16388 C -0.44236 0.18726 -0.46164 0.19907 -0.47726 0.21388 C -0.49358 0.22962 -0.50886 0.25161 -0.52709 0.26388 C -0.53282 0.27546 -0.54011 0.28171 -0.55 0.28611 C -0.55139 0.28888 -0.55209 0.29259 -0.55417 0.29444 C -0.5566 0.29652 -0.5599 0.29583 -0.5625 0.29722 C -0.56476 0.29861 -0.5665 0.30138 -0.56875 0.30277 C -0.57309 0.30555 -0.58143 0.30717 -0.58542 0.30833 C -0.59809 0.31689 -0.6033 0.31712 -0.61875 0.31944 C -0.68195 0.34745 -0.6165 0.31944 -0.80417 0.32499 C -0.81719 0.32546 -0.83525 0.33703 -0.84584 0.34722 C -0.84827 0.34953 -0.84948 0.3537 -0.85209 0.35555 C -0.85591 0.35833 -0.86094 0.35786 -0.86459 0.36111 C -0.87726 0.37245 -0.88733 0.37569 -0.90209 0.38055 C -0.90417 0.3824 -0.9066 0.38379 -0.90834 0.38611 C -0.91007 0.38842 -0.91059 0.39236 -0.9125 0.39444 C -0.92431 0.4081 -0.93889 0.41574 -0.95 0.43055 C -0.9507 0.43333 -0.95052 0.4368 -0.95209 0.43888 C -0.95556 0.44351 -0.96459 0.44999 -0.96459 0.44999 C -0.96979 0.46041 -0.96702 0.45601 -0.97292 0.46388 " pathEditMode="relative" ptsTypes="ffffffffffffffffffffffffffffffffffffffffffffffffffffffffffffffffffffffffffffffffffffffffffA">
                                      <p:cBhvr>
                                        <p:cTn id="17" dur="3000" fill="hold"/>
                                        <p:tgtEl>
                                          <p:spTgt spid="5345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4B46DF8A-1CAE-41AB-AF0D-9BE955DFAE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5" y="1066800"/>
            <a:ext cx="913804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AutoShape 10">
            <a:extLst>
              <a:ext uri="{FF2B5EF4-FFF2-40B4-BE49-F238E27FC236}">
                <a16:creationId xmlns:a16="http://schemas.microsoft.com/office/drawing/2014/main" id="{45B27D8A-34FE-448F-A4AD-7A2AE8BEB49A}"/>
              </a:ext>
            </a:extLst>
          </p:cNvPr>
          <p:cNvSpPr>
            <a:spLocks noChangeArrowheads="1"/>
          </p:cNvSpPr>
          <p:nvPr/>
        </p:nvSpPr>
        <p:spPr bwMode="auto">
          <a:xfrm>
            <a:off x="2171701" y="2384823"/>
            <a:ext cx="4812506" cy="1729978"/>
          </a:xfrm>
          <a:prstGeom prst="horizontalScroll">
            <a:avLst>
              <a:gd name="adj" fmla="val 12500"/>
            </a:avLst>
          </a:prstGeom>
          <a:solidFill>
            <a:srgbClr val="D7E927"/>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700">
              <a:solidFill>
                <a:schemeClr val="folHlink"/>
              </a:solidFill>
            </a:endParaRPr>
          </a:p>
        </p:txBody>
      </p:sp>
      <p:sp>
        <p:nvSpPr>
          <p:cNvPr id="3277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457450" y="2686050"/>
            <a:ext cx="4400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dirty="0" err="1">
                <a:solidFill>
                  <a:srgbClr val="009900"/>
                </a:solidFill>
                <a:latin typeface="Times New Roman" panose="02020603050405020304" pitchFamily="18" charset="0"/>
                <a:cs typeface="Times New Roman" panose="02020603050405020304" pitchFamily="18" charset="0"/>
              </a:rPr>
              <a:t>Viết</a:t>
            </a:r>
            <a:r>
              <a:rPr lang="en-US" altLang="en-US" sz="5400" b="1" dirty="0">
                <a:solidFill>
                  <a:srgbClr val="009900"/>
                </a:solidFill>
                <a:latin typeface="Times New Roman" panose="02020603050405020304" pitchFamily="18" charset="0"/>
                <a:cs typeface="Times New Roman" panose="02020603050405020304" pitchFamily="18" charset="0"/>
              </a:rPr>
              <a:t> </a:t>
            </a:r>
            <a:r>
              <a:rPr lang="en-US" altLang="en-US" sz="5400" b="1" dirty="0" err="1">
                <a:solidFill>
                  <a:srgbClr val="009900"/>
                </a:solidFill>
                <a:latin typeface="Times New Roman" panose="02020603050405020304" pitchFamily="18" charset="0"/>
                <a:cs typeface="Times New Roman" panose="02020603050405020304" pitchFamily="18" charset="0"/>
              </a:rPr>
              <a:t>bảng</a:t>
            </a:r>
            <a:r>
              <a:rPr lang="vi-VN" altLang="en-US" sz="5400" b="1" dirty="0">
                <a:solidFill>
                  <a:srgbClr val="009900"/>
                </a:solidFill>
                <a:latin typeface="Times New Roman" panose="02020603050405020304" pitchFamily="18" charset="0"/>
                <a:cs typeface="Times New Roman" panose="02020603050405020304" pitchFamily="18" charset="0"/>
              </a:rPr>
              <a:t> con</a:t>
            </a:r>
            <a:endParaRPr lang="en-US" altLang="en-US" sz="5400" b="1" dirty="0">
              <a:solidFill>
                <a:srgbClr val="00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42194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266698" y="45765"/>
            <a:ext cx="1143000" cy="507670"/>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Arial" panose="020B0604020202020204" pitchFamily="34" charset="0"/>
                <a:cs typeface="Arial" panose="020B0604020202020204" pitchFamily="34" charset="0"/>
              </a:rPr>
              <a:t>Viết</a:t>
            </a:r>
            <a:endParaRPr lang="en-US" sz="2800" b="1" dirty="0">
              <a:solidFill>
                <a:schemeClr val="bg1"/>
              </a:solidFill>
              <a:latin typeface="Arial" panose="020B0604020202020204" pitchFamily="34" charset="0"/>
              <a:cs typeface="Arial" panose="020B0604020202020204" pitchFamily="34" charset="0"/>
            </a:endParaRPr>
          </a:p>
        </p:txBody>
      </p:sp>
      <p:sp>
        <p:nvSpPr>
          <p:cNvPr id="6" name="Oval 5"/>
          <p:cNvSpPr/>
          <p:nvPr/>
        </p:nvSpPr>
        <p:spPr>
          <a:xfrm>
            <a:off x="16326" y="45765"/>
            <a:ext cx="533400" cy="5076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1"/>
                </a:solidFill>
              </a:rPr>
              <a:t>3</a:t>
            </a:r>
            <a:endParaRPr lang="en-US" sz="2600" b="1" dirty="0">
              <a:solidFill>
                <a:schemeClr val="tx1"/>
              </a:solidFill>
            </a:endParaRPr>
          </a:p>
        </p:txBody>
      </p:sp>
      <p:grpSp>
        <p:nvGrpSpPr>
          <p:cNvPr id="9" name="Group 41"/>
          <p:cNvGrpSpPr>
            <a:grpSpLocks/>
          </p:cNvGrpSpPr>
          <p:nvPr/>
        </p:nvGrpSpPr>
        <p:grpSpPr bwMode="auto">
          <a:xfrm>
            <a:off x="0" y="-38100"/>
            <a:ext cx="9144000" cy="6908800"/>
            <a:chOff x="0" y="-10"/>
            <a:chExt cx="5760" cy="4330"/>
          </a:xfrm>
        </p:grpSpPr>
        <p:pic>
          <p:nvPicPr>
            <p:cNvPr id="10" name="Picture 42"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78" r="47136" b="54865"/>
          <a:stretch/>
        </p:blipFill>
        <p:spPr>
          <a:xfrm>
            <a:off x="1986269" y="525977"/>
            <a:ext cx="4966996" cy="1292781"/>
          </a:xfrm>
          <a:prstGeom prst="rect">
            <a:avLst/>
          </a:prstGeom>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t="35894" r="72939" b="1"/>
          <a:stretch/>
        </p:blipFill>
        <p:spPr>
          <a:xfrm>
            <a:off x="1910558" y="2638760"/>
            <a:ext cx="1823339" cy="1323640"/>
          </a:xfrm>
          <a:prstGeom prst="rect">
            <a:avLst/>
          </a:prstGeom>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25315" t="50067" r="37594" b="2572"/>
          <a:stretch/>
        </p:blipFill>
        <p:spPr>
          <a:xfrm>
            <a:off x="4121832" y="2790317"/>
            <a:ext cx="2995321" cy="1172083"/>
          </a:xfrm>
          <a:prstGeom prst="rect">
            <a:avLst/>
          </a:prstGeom>
        </p:spPr>
      </p:pic>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59683" t="42936" b="1299"/>
          <a:stretch/>
        </p:blipFill>
        <p:spPr>
          <a:xfrm>
            <a:off x="2450973" y="4554704"/>
            <a:ext cx="3341718" cy="1416455"/>
          </a:xfrm>
          <a:prstGeom prst="rect">
            <a:avLst/>
          </a:prstGeom>
        </p:spPr>
      </p:pic>
    </p:spTree>
    <p:extLst>
      <p:ext uri="{BB962C8B-B14F-4D97-AF65-F5344CB8AC3E}">
        <p14:creationId xmlns:p14="http://schemas.microsoft.com/office/powerpoint/2010/main" val="1396951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7" descr="Picture1"/>
          <p:cNvSpPr>
            <a:spLocks noChangeArrowheads="1" noChangeShapeType="1" noTextEdit="1"/>
          </p:cNvSpPr>
          <p:nvPr/>
        </p:nvSpPr>
        <p:spPr bwMode="auto">
          <a:xfrm>
            <a:off x="1793875" y="457200"/>
            <a:ext cx="5749925" cy="1439863"/>
          </a:xfrm>
          <a:prstGeom prst="rect">
            <a:avLst/>
          </a:prstGeom>
        </p:spPr>
        <p:txBody>
          <a:bodyPr wrap="none" fromWordArt="1">
            <a:prstTxWarp prst="textPlain">
              <a:avLst>
                <a:gd name="adj" fmla="val 50000"/>
              </a:avLst>
            </a:prstTxWarp>
          </a:bodyPr>
          <a:lstStyle/>
          <a:p>
            <a:pPr algn="ctr"/>
            <a:r>
              <a:rPr lang="en-US" sz="3600" kern="10" dirty="0" smtClean="0">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CooperH" panose="020B7200000000000000" pitchFamily="34" charset="0"/>
              </a:rPr>
              <a:t>LUYỆN VIẾT VỞ</a:t>
            </a:r>
            <a:endParaRPr lang="en-US" sz="3600" kern="10" dirty="0">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CooperH" panose="020B7200000000000000" pitchFamily="34" charset="0"/>
            </a:endParaRPr>
          </a:p>
        </p:txBody>
      </p:sp>
      <p:pic>
        <p:nvPicPr>
          <p:cNvPr id="14339" name="Picture 24"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41312" y="341312"/>
            <a:ext cx="2732088"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5"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808538"/>
            <a:ext cx="2732088"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6"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6411913" y="0"/>
            <a:ext cx="2732087"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7"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753225" y="4467226"/>
            <a:ext cx="2732087"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u the ngoi"/>
          <p:cNvPicPr>
            <a:picLocks noChangeAspect="1" noChangeArrowheads="1"/>
          </p:cNvPicPr>
          <p:nvPr/>
        </p:nvPicPr>
        <p:blipFill>
          <a:blip r:embed="rId6">
            <a:extLst>
              <a:ext uri="{28A0092B-C50C-407E-A947-70E740481C1C}">
                <a14:useLocalDpi xmlns:a14="http://schemas.microsoft.com/office/drawing/2010/main" val="0"/>
              </a:ext>
            </a:extLst>
          </a:blip>
          <a:srcRect t="7381"/>
          <a:stretch>
            <a:fillRect/>
          </a:stretch>
        </p:blipFill>
        <p:spPr bwMode="auto">
          <a:xfrm>
            <a:off x="2630488" y="2170113"/>
            <a:ext cx="4227512"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VIET VO.m4a">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24120"/>
      </p:ext>
    </p:extLst>
  </p:cSld>
  <p:clrMapOvr>
    <a:masterClrMapping/>
  </p:clrMapOvr>
  <p:transition spd="slow" advClick="0" advTm="22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1" presetClass="mediacall" presetSubtype="0" fill="hold" nodeType="withEffect">
                                  <p:stCondLst>
                                    <p:cond delay="0"/>
                                  </p:stCondLst>
                                  <p:childTnLst>
                                    <p:cmd type="call" cmd="playFrom(0.0)">
                                      <p:cBhvr>
                                        <p:cTn id="9"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1"/>
          <p:cNvGrpSpPr>
            <a:grpSpLocks/>
          </p:cNvGrpSpPr>
          <p:nvPr/>
        </p:nvGrpSpPr>
        <p:grpSpPr bwMode="auto">
          <a:xfrm>
            <a:off x="0" y="-38100"/>
            <a:ext cx="9144000" cy="6908800"/>
            <a:chOff x="0" y="-10"/>
            <a:chExt cx="5760" cy="4330"/>
          </a:xfrm>
        </p:grpSpPr>
        <p:pic>
          <p:nvPicPr>
            <p:cNvPr id="11" name="Picture 42"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Flowchart: Terminator 15"/>
          <p:cNvSpPr/>
          <p:nvPr/>
        </p:nvSpPr>
        <p:spPr>
          <a:xfrm>
            <a:off x="410028" y="157341"/>
            <a:ext cx="1143000" cy="507670"/>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Arial" panose="020B0604020202020204" pitchFamily="34" charset="0"/>
                <a:cs typeface="Arial" panose="020B0604020202020204" pitchFamily="34" charset="0"/>
              </a:rPr>
              <a:t>Viết</a:t>
            </a:r>
            <a:endParaRPr lang="en-US" sz="2800" b="1" dirty="0">
              <a:solidFill>
                <a:schemeClr val="bg1"/>
              </a:solidFill>
              <a:latin typeface="Arial" panose="020B0604020202020204" pitchFamily="34" charset="0"/>
              <a:cs typeface="Arial" panose="020B0604020202020204" pitchFamily="34" charset="0"/>
            </a:endParaRPr>
          </a:p>
        </p:txBody>
      </p:sp>
      <p:sp>
        <p:nvSpPr>
          <p:cNvPr id="17" name="Oval 16"/>
          <p:cNvSpPr/>
          <p:nvPr/>
        </p:nvSpPr>
        <p:spPr>
          <a:xfrm>
            <a:off x="29028" y="157341"/>
            <a:ext cx="533400" cy="5076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3</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24444"/>
          <a:stretch/>
        </p:blipFill>
        <p:spPr>
          <a:xfrm>
            <a:off x="1981200" y="381000"/>
            <a:ext cx="5356765" cy="6094808"/>
          </a:xfrm>
          <a:prstGeom prst="rect">
            <a:avLst/>
          </a:prstGeom>
        </p:spPr>
      </p:pic>
    </p:spTree>
    <p:extLst>
      <p:ext uri="{BB962C8B-B14F-4D97-AF65-F5344CB8AC3E}">
        <p14:creationId xmlns:p14="http://schemas.microsoft.com/office/powerpoint/2010/main" val="3785216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uongdong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4533" name="WordArt 5" descr="catanim[1]"/>
          <p:cNvSpPr>
            <a:spLocks noChangeArrowheads="1" noChangeShapeType="1" noTextEdit="1"/>
          </p:cNvSpPr>
          <p:nvPr/>
        </p:nvSpPr>
        <p:spPr bwMode="auto">
          <a:xfrm rot="242481">
            <a:off x="914400" y="533400"/>
            <a:ext cx="6919913" cy="1754188"/>
          </a:xfrm>
          <a:prstGeom prst="rect">
            <a:avLst/>
          </a:prstGeom>
        </p:spPr>
        <p:txBody>
          <a:bodyPr wrap="none" fromWordArt="1">
            <a:prstTxWarp prst="textCascadeUp">
              <a:avLst>
                <a:gd name="adj" fmla="val 100000"/>
              </a:avLst>
            </a:prstTxWarp>
            <a:scene3d>
              <a:camera prst="legacyPerspectiveFront">
                <a:rot lat="20519997" lon="1080000" rev="0"/>
              </a:camera>
              <a:lightRig rig="legacyHarsh2" dir="b"/>
            </a:scene3d>
            <a:sp3d extrusionH="430200" prstMaterial="legacyMatte">
              <a:extrusionClr>
                <a:srgbClr val="FF6600"/>
              </a:extrusionClr>
              <a:contourClr>
                <a:srgbClr val="FFFFFF"/>
              </a:contourClr>
            </a:sp3d>
          </a:bodyPr>
          <a:lstStyle/>
          <a:p>
            <a:r>
              <a:rPr lang="vi-VN" sz="3600" kern="10">
                <a:ln w="9525">
                  <a:round/>
                  <a:headEnd/>
                  <a:tailEnd/>
                </a:ln>
                <a:blipFill dpi="0" rotWithShape="0">
                  <a:blip r:embed="rId4"/>
                  <a:srcRect/>
                  <a:stretch>
                    <a:fillRect/>
                  </a:stretch>
                </a:blipFill>
                <a:latin typeface="Ariston"/>
              </a:rPr>
              <a:t>Thư Giãn</a:t>
            </a:r>
            <a:endParaRPr lang="en-US" sz="3600" kern="10">
              <a:ln w="9525">
                <a:round/>
                <a:headEnd/>
                <a:tailEnd/>
              </a:ln>
              <a:blipFill dpi="0" rotWithShape="0">
                <a:blip r:embed="rId4"/>
                <a:srcRect/>
                <a:stretch>
                  <a:fillRect/>
                </a:stretch>
              </a:blipFill>
              <a:latin typeface="Ariston"/>
            </a:endParaRPr>
          </a:p>
        </p:txBody>
      </p:sp>
      <p:pic>
        <p:nvPicPr>
          <p:cNvPr id="18436" name="Picture 6"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30045">
            <a:off x="533400" y="838200"/>
            <a:ext cx="3417888"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55113">
            <a:off x="4724400" y="1828800"/>
            <a:ext cx="3429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51" y="4180305"/>
            <a:ext cx="800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9"/>
          <p:cNvGrpSpPr>
            <a:grpSpLocks/>
          </p:cNvGrpSpPr>
          <p:nvPr/>
        </p:nvGrpSpPr>
        <p:grpSpPr bwMode="auto">
          <a:xfrm>
            <a:off x="12700" y="0"/>
            <a:ext cx="9144000" cy="7010400"/>
            <a:chOff x="0" y="-10"/>
            <a:chExt cx="5760" cy="4330"/>
          </a:xfrm>
        </p:grpSpPr>
        <p:pic>
          <p:nvPicPr>
            <p:cNvPr id="18444" name="Picture 10"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1"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2"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3"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4542" name="Picture 14" descr="1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7801967">
            <a:off x="-1600201" y="3352801"/>
            <a:ext cx="893763"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3" name="Picture 15" descr="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28600"/>
            <a:ext cx="9128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4" name="Picture 16"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448800" y="-233363"/>
            <a:ext cx="800100"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5" name="Picture 17"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753600" y="7620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746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34533"/>
                                        </p:tgtEl>
                                        <p:attrNameLst>
                                          <p:attrName>style.visibility</p:attrName>
                                        </p:attrNameLst>
                                      </p:cBhvr>
                                      <p:to>
                                        <p:strVal val="visible"/>
                                      </p:to>
                                    </p:set>
                                    <p:anim calcmode="lin" valueType="num">
                                      <p:cBhvr additive="base">
                                        <p:cTn id="7" dur="500" fill="hold"/>
                                        <p:tgtEl>
                                          <p:spTgt spid="534533"/>
                                        </p:tgtEl>
                                        <p:attrNameLst>
                                          <p:attrName>ppt_x</p:attrName>
                                        </p:attrNameLst>
                                      </p:cBhvr>
                                      <p:tavLst>
                                        <p:tav tm="0">
                                          <p:val>
                                            <p:strVal val="0-#ppt_w/2"/>
                                          </p:val>
                                        </p:tav>
                                        <p:tav tm="100000">
                                          <p:val>
                                            <p:strVal val="#ppt_x"/>
                                          </p:val>
                                        </p:tav>
                                      </p:tavLst>
                                    </p:anim>
                                    <p:anim calcmode="lin" valueType="num">
                                      <p:cBhvr additive="base">
                                        <p:cTn id="8" dur="500" fill="hold"/>
                                        <p:tgtEl>
                                          <p:spTgt spid="5345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0" presetClass="path" presetSubtype="0" repeatCount="2000" accel="50000" decel="50000" fill="hold" nodeType="withEffect">
                                  <p:stCondLst>
                                    <p:cond delay="0"/>
                                  </p:stCondLst>
                                  <p:childTnLst>
                                    <p:animMotion origin="layout" path="M 0.00104 -0.13172 C 0.01024 -0.13588 0.01875 -0.14283 0.02812 -0.14561 C 0.03507 -0.14769 0.04896 -0.15116 0.04896 -0.15093 C 0.05851 -0.15093 0.16128 -0.15024 0.19687 -0.14561 C 0.21753 -0.14306 0.23229 -0.12616 0.25104 -0.11783 C 0.26944 -0.10973 0.27934 -0.10857 0.30104 -0.10672 C 0.31892 -0.09885 0.3092 -0.10186 0.33021 -0.09838 C 0.35538 -0.08727 0.33003 -0.09746 0.35521 -0.09005 C 0.36667 -0.08658 0.35642 -0.08843 0.36771 -0.08172 C 0.37378 -0.07825 0.38003 -0.07547 0.38646 -0.07338 C 0.41215 -0.06482 0.43767 -0.05533 0.46354 -0.04838 C 0.48316 -0.03079 0.51805 -0.02616 0.54062 -0.02338 C 0.5658 -0.01667 0.59219 -0.0169 0.61771 -0.01505 C 0.6408 -0.01065 0.66319 -0.00649 0.68646 -0.00394 C 0.76632 -0.00556 0.78976 -0.0044 0.84896 -0.01227 C 0.86979 -0.01922 0.88767 -0.02362 0.90937 -0.02616 C 0.91823 -0.0301 0.93646 -0.0345 0.93646 -0.03426 C 0.9467 -0.04352 0.95 -0.06019 0.95729 -0.07338 C 0.9566 -0.08357 0.95937 -0.10533 0.95104 -0.11505 C 0.93281 -0.13635 0.88611 -0.14746 0.86354 -0.14838 C 0.82118 -0.15 0.77882 -0.15024 0.73646 -0.15116 C 0.71771 -0.1595 0.70278 -0.15556 0.68229 -0.15394 C 0.66024 -0.15672 0.6434 -0.16436 0.62187 -0.16783 C 0.59653 -0.17917 0.56719 -0.1794 0.54062 -0.1845 C 0.52569 -0.19121 0.51059 -0.19121 0.49479 -0.19283 C 0.47743 -0.19746 0.4625 -0.20163 0.44479 -0.20394 C 0.43038 -0.21667 0.43698 -0.21297 0.42604 -0.21783 C 0.42465 -0.22061 0.42292 -0.22315 0.42187 -0.22616 C 0.42014 -0.23149 0.41771 -0.24283 0.41771 -0.2426 C 0.41875 -0.25024 0.41788 -0.25973 0.42187 -0.26505 C 0.44635 -0.29769 0.5033 -0.28913 0.52812 -0.29005 C 0.53802 -0.29329 0.5467 -0.2963 0.55521 -0.30394 C 0.56476 -0.32315 0.56198 -0.31436 0.56562 -0.32894 C 0.56319 -0.3669 0.56354 -0.35116 0.56354 -0.37616 " pathEditMode="relative" rAng="0" ptsTypes="fffffffffffffffffffffffffffffffffA">
                                      <p:cBhvr>
                                        <p:cTn id="10" dur="2000" fill="hold"/>
                                        <p:tgtEl>
                                          <p:spTgt spid="534542"/>
                                        </p:tgtEl>
                                        <p:attrNameLst>
                                          <p:attrName>ppt_x</p:attrName>
                                          <p:attrName>ppt_y</p:attrName>
                                        </p:attrNameLst>
                                      </p:cBhvr>
                                      <p:rCtr x="47917" y="-5833"/>
                                    </p:animMotion>
                                  </p:childTnLst>
                                </p:cTn>
                              </p:par>
                            </p:childTnLst>
                          </p:cTn>
                        </p:par>
                        <p:par>
                          <p:cTn id="11" fill="hold" nodeType="afterGroup">
                            <p:stCondLst>
                              <p:cond delay="4000"/>
                            </p:stCondLst>
                            <p:childTnLst>
                              <p:par>
                                <p:cTn id="12" presetID="0" presetClass="path" presetSubtype="0" repeatCount="5000" accel="50000" decel="50000" fill="hold" nodeType="afterEffect">
                                  <p:stCondLst>
                                    <p:cond delay="0"/>
                                  </p:stCondLst>
                                  <p:childTnLst>
                                    <p:animMotion origin="layout" path="M 0.05417 0.00555 C 0.06997 0.00972 0.08316 0.01759 0.09792 0.025 C 0.10851 0.03032 0.11736 0.0331 0.12709 0.04166 C 0.13473 0.05717 0.14219 0.07291 0.15209 0.08611 C 0.154 0.09398 0.1599 0.10555 0.16459 0.11111 C 0.16841 0.1155 0.17361 0.11759 0.17709 0.12222 C 0.18177 0.12847 0.18455 0.13125 0.1875 0.13888 C 0.18855 0.14143 0.1882 0.1449 0.18959 0.14722 C 0.19115 0.14976 0.19393 0.15069 0.19584 0.15277 C 0.20782 0.16597 0.21771 0.17824 0.23334 0.18333 C 0.24045 0.18958 0.24584 0.19166 0.25417 0.19444 C 0.29011 0.22314 0.32414 0.22731 0.3625 0.24444 C 0.37101 0.24814 0.38056 0.24606 0.38959 0.24722 C 0.44393 0.25347 0.36927 0.24838 0.48125 0.25277 C 0.51632 0.26064 0.52118 0.26064 0.56459 0.25833 C 0.58855 0.24768 0.6125 0.24444 0.6375 0.23888 C 0.64167 0.23796 0.64584 0.23703 0.65 0.23611 C 0.65417 0.23518 0.6625 0.23333 0.6625 0.23333 C 0.69792 0.23425 0.73316 0.23425 0.76875 0.23611 C 0.78403 0.23703 0.81459 0.24166 0.81459 0.24166 C 0.82813 0.24768 0.83959 0.25046 0.85417 0.25277 C 0.87466 0.2618 0.89514 0.26689 0.91667 0.26944 C 0.93629 0.27824 0.9566 0.28032 0.97709 0.28333 C 1.12882 0.28101 1.12014 0.2831 1.21042 0.27222 C 1.21858 0.26851 1.22709 0.26666 1.23542 0.26388 C 1.24289 0.25717 1.23941 0.25972 1.24584 0.25555 " pathEditMode="relative" ptsTypes="fffffffffffffffffffffffffA">
                                      <p:cBhvr>
                                        <p:cTn id="13" dur="5000" fill="hold"/>
                                        <p:tgtEl>
                                          <p:spTgt spid="534543"/>
                                        </p:tgtEl>
                                        <p:attrNameLst>
                                          <p:attrName>ppt_x</p:attrName>
                                          <p:attrName>ppt_y</p:attrName>
                                        </p:attrNameLst>
                                      </p:cBhvr>
                                    </p:animMotion>
                                  </p:childTnLst>
                                </p:cTn>
                              </p:par>
                              <p:par>
                                <p:cTn id="14" presetID="0" presetClass="path" presetSubtype="0" repeatCount="4000" accel="50000" decel="50000" fill="hold" nodeType="withEffect">
                                  <p:stCondLst>
                                    <p:cond delay="0"/>
                                  </p:stCondLst>
                                  <p:childTnLst>
                                    <p:animMotion origin="layout" path="M -3.33333E-6 0.02963 C -0.01614 0.02269 -0.03645 0.03426 -0.05 0.0463 C -0.05989 0.06597 -0.04705 0.04236 -0.0625 0.06296 C -0.07343 0.07755 -0.0783 0.0956 -0.09166 0.10741 C -0.09583 0.12431 -0.10086 0.13981 -0.10416 0.15741 C -0.10729 0.17407 -0.10677 0.19491 -0.1125 0.21019 C -0.1158 0.21921 -0.11753 0.22894 -0.12083 0.23796 C -0.12882 0.25903 -0.13593 0.28102 -0.14375 0.30185 C -0.15555 0.33333 -0.14114 0.29838 -0.15 0.32963 C -0.15277 0.33981 -0.15902 0.35 -0.16458 0.35741 C -0.16597 0.36296 -0.16632 0.36921 -0.16875 0.37407 C -0.17291 0.38241 -0.17882 0.38958 -0.18125 0.39907 C -0.18628 0.41921 -0.19514 0.43588 -0.20208 0.45463 C -0.20555 0.46412 -0.2059 0.47523 -0.20833 0.48519 C -0.21128 0.49722 -0.21406 0.50903 -0.21666 0.5213 C -0.21753 0.525 -0.21736 0.52917 -0.21875 0.53241 C -0.22014 0.53588 -0.22326 0.5375 -0.225 0.54074 C -0.23455 0.5588 -0.22309 0.54653 -0.23541 0.55741 C -0.24878 0.59329 -0.26632 0.62685 -0.28541 0.65741 C -0.28889 0.66296 -0.2927 0.66829 -0.29583 0.67407 C -0.30156 0.68495 -0.30173 0.69144 -0.31041 0.69907 C -0.32708 0.73241 -0.30139 0.68333 -0.32083 0.71296 C -0.32413 0.71806 -0.32448 0.72755 -0.32916 0.72963 C -0.33593 0.73264 -0.34097 0.73866 -0.34791 0.74074 C -0.36111 0.74491 -0.37448 0.74745 -0.3875 0.75185 C -0.40989 0.77176 -0.37586 0.74074 -0.4 0.76574 C -0.40885 0.775 -0.4177 0.78056 -0.42708 0.78796 C -0.43142 0.79144 -0.43472 0.79745 -0.43958 0.79907 C -0.45 0.80255 -0.46024 0.80671 -0.47083 0.81019 C -0.47361 0.81111 -0.47916 0.81296 -0.47916 0.81319 C -0.51979 0.81157 -0.55 0.81019 -0.5875 0.80463 C -0.61406 0.79282 -0.64062 0.78218 -0.66875 0.77685 C -0.68368 0.77014 -0.66788 0.77662 -0.69791 0.7713 C -0.70625 0.76991 -0.71458 0.76759 -0.72291 0.76574 C -0.72916 0.76435 -0.73541 0.76389 -0.74166 0.76296 C -0.77569 0.74792 -0.73298 0.76574 -0.76666 0.75463 C -0.77777 0.75093 -0.78663 0.74375 -0.79791 0.74074 C -0.80208 0.73704 -0.80573 0.73218 -0.81041 0.72963 C -0.81597 0.72662 -0.82187 0.72523 -0.82708 0.7213 C -0.83836 0.71296 -0.84357 0.70602 -0.85625 0.70185 C -0.8618 0.69074 -0.86649 0.68889 -0.875 0.68241 C -0.88194 0.67708 -0.89027 0.66759 -0.89583 0.66019 C -0.89757 0.65787 -0.89826 0.65417 -0.9 0.65185 C -0.90173 0.64954 -0.90434 0.64838 -0.90625 0.6463 C -0.91059 0.6419 -0.9151 0.63773 -0.91875 0.63241 C -0.92205 0.62755 -0.92291 0.61944 -0.92708 0.61574 C -0.93125 0.61204 -0.93663 0.60995 -0.93958 0.60463 C -0.94288 0.59884 -0.94739 0.58958 -0.95208 0.58519 C -0.95468 0.58287 -0.95781 0.58194 -0.96041 0.57963 C -0.97378 0.5669 -0.95885 0.57384 -0.975 0.56852 C -0.98055 0.56296 -0.9868 0.55833 -0.99166 0.55185 C -0.99375 0.54907 -0.99566 0.54583 -0.99791 0.54352 C -1.00191 0.53935 -1.01041 0.53241 -1.01041 0.53264 C -1.0118 0.52963 -1.0125 0.52593 -1.01458 0.52407 C -1.01823 0.52106 -1.02291 0.52037 -1.02708 0.51852 C -1.02951 0.51736 -1.0309 0.51412 -1.03333 0.51296 C -1.03732 0.51111 -1.04166 0.51111 -1.04583 0.51019 C -1.06041 0.49861 -1.07014 0.48218 -1.07916 0.46296 C -1.08437 0.45185 -1.08524 0.44537 -1.09375 0.43796 C -1.10052 0.41042 -1.08889 0.45255 -1.10208 0.4213 C -1.10416 0.4162 -1.10382 0.40949 -1.10625 0.40463 C -1.10764 0.40185 -1.10902 0.39907 -1.11041 0.3963 C -1.11267 0.38125 -1.1158 0.36667 -1.11875 0.35185 C -1.12031 0.34444 -1.12291 0.32963 -1.12291 0.32986 C -1.12708 0.2794 -1.12361 0.19606 -1.11041 0.14352 C -1.1092 0.12106 -1.10816 0.10347 -1.10416 0.08241 C -1.10347 0.04722 -1.1033 0.01227 -1.10208 -0.02315 C -1.10156 -0.03542 -1.09218 -0.05903 -1.08333 -0.06204 C -1.075 -0.06481 -1.06961 -0.0669 -1.0625 -0.07315 C -1.0033 -0.07176 -0.96614 -0.0706 -0.91458 -0.06481 C -0.90139 -0.06343 -0.88819 -0.06319 -0.875 -0.06204 C -0.85902 -0.06042 -0.82708 -0.05648 -0.82708 -0.05625 C -0.81909 -0.05301 -0.81423 -0.05231 -0.80833 -0.04537 C -0.80399 -0.04005 -0.79583 -0.02824 -0.79583 -0.02801 C -0.79444 -0.02315 -0.79305 -0.01713 -0.79166 -0.01204 C -0.79097 -0.00926 -0.78958 -0.0037 -0.78958 -0.00347 C -0.78889 0.00278 -0.78871 0.00949 -0.7875 0.01597 C -0.78663 0.01968 -0.7842 0.02315 -0.78333 0.02685 C -0.78211 0.0331 -0.78229 0.03981 -0.78125 0.0463 C -0.7809 0.04907 -0.77986 0.05185 -0.77916 0.05463 C -0.78107 0.13171 -0.78333 0.2081 -0.78541 0.28519 C -0.78576 0.30069 -0.78871 0.36181 -0.8 0.37685 C -0.80382 0.38194 -0.80989 0.38194 -0.81458 0.38519 C -0.81718 0.39537 -0.82048 0.40394 -0.825 0.41296 C -0.82569 0.41759 -0.82586 0.42245 -0.82708 0.42685 C -0.82795 0.43009 -0.83038 0.43194 -0.83125 0.43519 C -0.83246 0.43958 -0.83229 0.44444 -0.83333 0.44907 C -0.83437 0.45394 -0.83611 0.45833 -0.8375 0.46296 C -0.84392 0.56551 -0.83802 0.50116 -0.84375 0.54352 C -0.84444 0.54907 -0.84427 0.55509 -0.84583 0.56019 C -0.84774 0.56644 -0.8526 0.5706 -0.85416 0.57685 C -0.86163 0.60694 -0.86614 0.63727 -0.87083 0.66852 C -0.86996 0.69954 -0.87014 0.74792 -0.86458 0.78241 C -0.86302 0.79259 -0.85764 0.8037 -0.85416 0.81296 C -0.8434 0.84144 -0.8309 0.86968 -0.81041 0.88796 C -0.80104 0.90671 -0.81319 0.88426 -0.79583 0.90741 C -0.79409 0.90972 -0.7934 0.91343 -0.79166 0.91574 C -0.7835 0.92662 -0.7717 0.93472 -0.7625 0.94352 C -0.74913 0.95625 -0.76406 0.94931 -0.74791 0.95463 C -0.72222 0.97731 -0.69479 0.99097 -0.66458 0.99907 C -0.61111 0.99745 -0.58073 1.0 -0.53541 0.98796 C -0.52326 0.97986 -0.50989 0.97662 -0.49791 0.96852 C -0.49566 0.96713 -0.49392 0.96435 -0.49166 0.96296 C -0.48645 0.95995 -0.47274 0.95833 -0.46875 0.95741 C -0.46041 0.95532 -0.45191 0.95278 -0.44375 0.94907 C -0.43229 0.9338 -0.41527 0.93241 -0.4 0.92685 C -0.38732 0.92222 -0.37673 0.91273 -0.36458 0.90741 C -0.35764 0.89815 -0.34895 0.89213 -0.33958 0.88796 C -0.33125 0.87685 -0.32552 0.86505 -0.31458 0.86019 C -0.30711 0.85023 -0.29687 0.84491 -0.28958 0.83519 C -0.28333 0.82685 -0.28125 0.81944 -0.27291 0.81574 C -0.26093 0.7919 -0.27691 0.81991 -0.2625 0.80463 C -0.26059 0.80255 -0.26007 0.79861 -0.25833 0.7963 C -0.25347 0.78981 -0.25017 0.79005 -0.24375 0.78796 C -0.23038 0.77616 -0.23472 0.78148 -0.22916 0.77407 " pathEditMode="relative" rAng="0" ptsTypes="ffffffffffffffffffffffffffffffffffffffffffffffffffffffffffffffffffffffffffffffffffffffffffffffffffffffffffffffffffA">
                                      <p:cBhvr>
                                        <p:cTn id="15" dur="5000" fill="hold"/>
                                        <p:tgtEl>
                                          <p:spTgt spid="534544"/>
                                        </p:tgtEl>
                                        <p:attrNameLst>
                                          <p:attrName>ppt_x</p:attrName>
                                          <p:attrName>ppt_y</p:attrName>
                                        </p:attrNameLst>
                                      </p:cBhvr>
                                      <p:rCtr x="-56354" y="43380"/>
                                    </p:animMotion>
                                  </p:childTnLst>
                                </p:cTn>
                              </p:par>
                              <p:par>
                                <p:cTn id="16" presetID="0" presetClass="path" presetSubtype="0" repeatCount="4000" accel="50000" decel="50000" fill="hold" nodeType="withEffect">
                                  <p:stCondLst>
                                    <p:cond delay="0"/>
                                  </p:stCondLst>
                                  <p:childTnLst>
                                    <p:animMotion origin="layout" path="M 3.33333E-6 -5.55556E-6 C -0.01337 0.00231 -0.02483 0.00555 -0.0375 0.01111 C -0.04028 0.01388 -0.04358 0.01597 -0.04584 0.01944 C -0.04792 0.02268 -0.04844 0.02685 -0.05 0.03055 C -0.05591 0.04421 -0.06007 0.05902 -0.06667 0.07222 C -0.06893 0.08449 -0.07275 0.09606 -0.075 0.10833 C -0.0757 0.11203 -0.0757 0.1162 -0.07709 0.11944 C -0.07848 0.12291 -0.08125 0.12499 -0.08334 0.12777 C -0.08403 0.13333 -0.08403 0.13911 -0.08542 0.14444 C -0.08629 0.14768 -0.08854 0.14976 -0.08959 0.15277 C -0.09254 0.16064 -0.09601 0.16921 -0.09792 0.17777 C -0.09879 0.18148 -0.09879 0.18541 -0.1 0.18888 C -0.10226 0.1949 -0.10834 0.20555 -0.10834 0.20555 C -0.11146 0.22245 -0.11979 0.23564 -0.12709 0.24999 C -0.13056 0.25694 -0.13195 0.26527 -0.13542 0.27222 C -0.13681 0.27499 -0.13854 0.27754 -0.13959 0.28055 C -0.14132 0.28587 -0.14132 0.29236 -0.14375 0.29722 C -0.14514 0.29999 -0.14688 0.30254 -0.14792 0.30555 C -0.14896 0.3081 -0.14896 0.31134 -0.15 0.31388 C -0.15243 0.31967 -0.15677 0.3243 -0.15834 0.33055 C -0.1625 0.34699 -0.16233 0.35995 -0.17292 0.36944 C -0.1757 0.37499 -0.17969 0.37986 -0.18125 0.38611 C -0.18195 0.38888 -0.18212 0.39189 -0.18334 0.39444 C -0.1849 0.39768 -0.18785 0.39953 -0.18959 0.40277 C -0.19132 0.40624 -0.19202 0.41041 -0.19375 0.41388 C -0.19948 0.42476 -0.20035 0.41898 -0.20417 0.43055 C -0.21407 0.46041 -0.20313 0.4368 -0.2125 0.45555 C -0.21684 0.4787 -0.22813 0.49675 -0.2375 0.51666 C -0.24271 0.52777 -0.24358 0.53425 -0.25209 0.54166 C -0.26007 0.55763 -0.26702 0.578 -0.27917 0.58888 C -0.28334 0.60532 -0.29375 0.61574 -0.30417 0.62499 C -0.31094 0.63101 -0.3165 0.64074 -0.32292 0.64722 C -0.37309 0.69907 -0.41441 0.67893 -0.48559 0.68055 C -0.49167 0.68263 -0.49809 0.6831 -0.50417 0.68611 C -0.51563 0.69189 -0.5257 0.703 -0.5375 0.70833 C -0.55764 0.71736 -0.57917 0.71828 -0.6 0.72222 C -0.63403 0.72129 -0.66806 0.72152 -0.70209 0.71944 C -0.73264 0.71759 -0.76511 0.70624 -0.79167 0.68611 C -0.81285 0.67013 -0.829 0.64351 -0.85209 0.63333 C -0.8599 0.62546 -0.86407 0.61736 -0.87084 0.60833 C -0.87691 0.58425 -0.89566 0.57523 -0.90834 0.55833 C -0.91962 0.54328 -0.90886 0.54976 -0.92084 0.54444 C -0.92622 0.53379 -0.92969 0.52152 -0.93542 0.51111 C -0.94618 0.49189 -0.93785 0.51597 -0.94792 0.48888 C -0.94896 0.48634 -0.94879 0.4831 -0.95 0.48055 C -0.95365 0.47268 -0.95886 0.4662 -0.9625 0.45833 C -0.96459 0.4537 -0.96667 0.44907 -0.96875 0.44444 C -0.97205 0.42731 -0.97535 0.4074 -0.98125 0.39166 C -0.98629 0.35138 -0.98629 0.30902 -0.99375 0.26944 C -0.99584 0.24143 -1.00209 0.21643 -1.00625 0.18888 C -1.0092 0.09999 -1.01042 0.07407 -1.01042 -0.03612 C -1.01042 -0.07107 -1.01806 -0.15487 -0.99584 -0.19445 C -0.99427 -0.20093 -0.99358 -0.20741 -0.99167 -0.21366 C -0.9875 -0.22686 -0.97691 -0.23589 -0.97084 -0.24723 C -0.9625 -0.26297 -0.96302 -0.27107 -0.94792 -0.27778 C -0.93907 -0.28658 -0.92657 -0.29237 -0.91875 -0.30278 C -0.91042 -0.31389 -0.91528 -0.31019 -0.90417 -0.31389 C -0.83577 -0.31204 -0.77223 -0.30857 -0.70417 -0.31112 C -0.65851 -0.3213 -0.61077 -0.31181 -0.56459 -0.30834 C -0.55157 -0.30255 -0.56285 -0.30695 -0.53959 -0.30278 C -0.51459 -0.29839 -0.48976 -0.29214 -0.46476 -0.28889 C -0.45348 -0.28403 -0.44254 -0.27964 -0.43125 -0.27501 C -0.42153 -0.27084 -0.41216 -0.26389 -0.40209 -0.26112 C -0.39532 -0.25926 -0.3882 -0.25926 -0.38125 -0.25834 C -0.36754 -0.24005 -0.38177 -0.26089 -0.37084 -0.23889 C -0.36216 -0.2213 -0.34931 -0.2051 -0.33959 -0.18889 C -0.33143 -0.17501 -0.33854 -0.18195 -0.33334 -0.16945 C -0.33091 -0.16366 -0.325 -0.15278 -0.325 -0.15278 C -0.31736 -0.10163 -0.3217 -0.13589 -0.325 -0.02223 C -0.32622 0.02036 -0.34011 0.06365 -0.36459 0.09166 C -0.37327 0.10161 -0.38455 0.10786 -0.39375 0.11666 C -0.40834 0.13055 -0.41823 0.15046 -0.43334 0.16388 C -0.44236 0.18726 -0.46164 0.19907 -0.47726 0.21388 C -0.49358 0.22962 -0.50886 0.25161 -0.52709 0.26388 C -0.53282 0.27546 -0.54011 0.28171 -0.55 0.28611 C -0.55139 0.28888 -0.55209 0.29259 -0.55417 0.29444 C -0.5566 0.29652 -0.5599 0.29583 -0.5625 0.29722 C -0.56476 0.29861 -0.5665 0.30138 -0.56875 0.30277 C -0.57309 0.30555 -0.58143 0.30717 -0.58542 0.30833 C -0.59809 0.31689 -0.6033 0.31712 -0.61875 0.31944 C -0.68195 0.34745 -0.6165 0.31944 -0.80417 0.32499 C -0.81719 0.32546 -0.83525 0.33703 -0.84584 0.34722 C -0.84827 0.34953 -0.84948 0.3537 -0.85209 0.35555 C -0.85591 0.35833 -0.86094 0.35786 -0.86459 0.36111 C -0.87726 0.37245 -0.88733 0.37569 -0.90209 0.38055 C -0.90417 0.3824 -0.9066 0.38379 -0.90834 0.38611 C -0.91007 0.38842 -0.91059 0.39236 -0.9125 0.39444 C -0.92431 0.4081 -0.93889 0.41574 -0.95 0.43055 C -0.9507 0.43333 -0.95052 0.4368 -0.95209 0.43888 C -0.95556 0.44351 -0.96459 0.44999 -0.96459 0.44999 C -0.96979 0.46041 -0.96702 0.45601 -0.97292 0.46388 " pathEditMode="relative" ptsTypes="ffffffffffffffffffffffffffffffffffffffffffffffffffffffffffffffffffffffffffffffffffffffffffA">
                                      <p:cBhvr>
                                        <p:cTn id="17" dur="3000" fill="hold"/>
                                        <p:tgtEl>
                                          <p:spTgt spid="5345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857" y="4191000"/>
            <a:ext cx="8905874" cy="243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0000CC"/>
                </a:solidFill>
                <a:latin typeface="Arial-SGK-TV" pitchFamily="2" charset="0"/>
                <a:cs typeface="Arial-SGK-TV" pitchFamily="2" charset="0"/>
              </a:rPr>
              <a:t>     Ngày nghỉ, Hà thoải mái vui đùa với hoa trái vườn nhà. Hà thì thầm với cây xoài lúc </a:t>
            </a:r>
            <a:r>
              <a:rPr lang="en-US" sz="2800" b="1" dirty="0" err="1" smtClean="0">
                <a:solidFill>
                  <a:srgbClr val="0000CC"/>
                </a:solidFill>
                <a:latin typeface="Arial-SGK-TV" pitchFamily="2" charset="0"/>
                <a:cs typeface="Arial-SGK-TV" pitchFamily="2" charset="0"/>
              </a:rPr>
              <a:t>lỉu</a:t>
            </a:r>
            <a:r>
              <a:rPr lang="en-US" sz="2800" b="1" dirty="0" smtClean="0">
                <a:solidFill>
                  <a:srgbClr val="0000CC"/>
                </a:solidFill>
                <a:latin typeface="Arial-SGK-TV" pitchFamily="2" charset="0"/>
                <a:cs typeface="Arial-SGK-TV" pitchFamily="2" charset="0"/>
              </a:rPr>
              <a:t> quả và cúi trêu đám dây khoai lang đang bò trên mặt đất. Hà cùng gió nô giỡn bên những bông huệ trắng. Hà đưa tay vuốt ve những cánh thuỷ tiên đang thi nhau khoe sắc. </a:t>
            </a:r>
            <a:endParaRPr lang="en-US" sz="2800" b="1" dirty="0">
              <a:solidFill>
                <a:srgbClr val="0000CC"/>
              </a:solidFill>
              <a:latin typeface="Arial-SGK-TV" pitchFamily="2" charset="0"/>
              <a:cs typeface="Arial-SGK-TV" pitchFamily="2" charset="0"/>
            </a:endParaRPr>
          </a:p>
        </p:txBody>
      </p:sp>
      <p:grpSp>
        <p:nvGrpSpPr>
          <p:cNvPr id="7" name="Group 41"/>
          <p:cNvGrpSpPr>
            <a:grpSpLocks/>
          </p:cNvGrpSpPr>
          <p:nvPr/>
        </p:nvGrpSpPr>
        <p:grpSpPr bwMode="auto">
          <a:xfrm>
            <a:off x="0" y="-38100"/>
            <a:ext cx="9144000" cy="6908800"/>
            <a:chOff x="0" y="-10"/>
            <a:chExt cx="5760" cy="4330"/>
          </a:xfrm>
        </p:grpSpPr>
        <p:pic>
          <p:nvPicPr>
            <p:cNvPr id="8" name="Picture 42"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28" y="203200"/>
            <a:ext cx="7543800" cy="3777993"/>
          </a:xfrm>
          <a:prstGeom prst="rect">
            <a:avLst/>
          </a:prstGeom>
        </p:spPr>
      </p:pic>
    </p:spTree>
    <p:extLst>
      <p:ext uri="{BB962C8B-B14F-4D97-AF65-F5344CB8AC3E}">
        <p14:creationId xmlns:p14="http://schemas.microsoft.com/office/powerpoint/2010/main" val="310917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126" y="2394857"/>
            <a:ext cx="8905874" cy="243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b="1" dirty="0" smtClean="0">
                <a:solidFill>
                  <a:srgbClr val="0000CC"/>
                </a:solidFill>
                <a:latin typeface="Arial-SGK-TV" pitchFamily="2" charset="0"/>
                <a:cs typeface="Arial-SGK-TV" pitchFamily="2" charset="0"/>
              </a:rPr>
              <a:t>     </a:t>
            </a:r>
            <a:r>
              <a:rPr lang="en-US" sz="3600" b="1" dirty="0" smtClean="0">
                <a:solidFill>
                  <a:srgbClr val="0000CC"/>
                </a:solidFill>
                <a:latin typeface="Arial-SGK-TV" pitchFamily="2" charset="0"/>
                <a:cs typeface="Arial-SGK-TV" pitchFamily="2" charset="0"/>
              </a:rPr>
              <a:t>Ngày nghỉ, Hà thoải mái vui đùa với hoa trái vườn nhà. Hà thì thầm với cây xoài lúc </a:t>
            </a:r>
            <a:r>
              <a:rPr lang="en-US" sz="3600" b="1" dirty="0" err="1" smtClean="0">
                <a:solidFill>
                  <a:srgbClr val="0000CC"/>
                </a:solidFill>
                <a:latin typeface="Arial-SGK-TV" pitchFamily="2" charset="0"/>
                <a:cs typeface="Arial-SGK-TV" pitchFamily="2" charset="0"/>
              </a:rPr>
              <a:t>lỉu</a:t>
            </a:r>
            <a:r>
              <a:rPr lang="en-US" sz="3600" b="1" dirty="0" smtClean="0">
                <a:solidFill>
                  <a:srgbClr val="0000CC"/>
                </a:solidFill>
                <a:latin typeface="Arial-SGK-TV" pitchFamily="2" charset="0"/>
                <a:cs typeface="Arial-SGK-TV" pitchFamily="2" charset="0"/>
              </a:rPr>
              <a:t> quả và cúi trêu đám dây khoai lang đang bò trên mặt đất. Hà cùng gió nô giỡn bên những bông huệ trắng. Hà đưa tay vuốt ve những cánh thuỷ tiên đang thi nhau khoe sắc. </a:t>
            </a:r>
            <a:endParaRPr lang="en-US" sz="3600" b="1" dirty="0">
              <a:solidFill>
                <a:srgbClr val="0000CC"/>
              </a:solidFill>
              <a:latin typeface="Arial-SGK-TV" pitchFamily="2" charset="0"/>
              <a:cs typeface="Arial-SGK-TV" pitchFamily="2" charset="0"/>
            </a:endParaRPr>
          </a:p>
        </p:txBody>
      </p:sp>
      <p:pic>
        <p:nvPicPr>
          <p:cNvPr id="4" name="Picture 3">
            <a:extLst>
              <a:ext uri="{FF2B5EF4-FFF2-40B4-BE49-F238E27FC236}">
                <a16:creationId xmlns:a16="http://schemas.microsoft.com/office/drawing/2014/main" id="{15426F2D-D81D-4EC5-87F9-74036207D264}"/>
              </a:ext>
            </a:extLst>
          </p:cNvPr>
          <p:cNvPicPr>
            <a:picLocks noChangeAspect="1"/>
          </p:cNvPicPr>
          <p:nvPr/>
        </p:nvPicPr>
        <p:blipFill>
          <a:blip r:embed="rId2"/>
          <a:stretch>
            <a:fillRect/>
          </a:stretch>
        </p:blipFill>
        <p:spPr>
          <a:xfrm>
            <a:off x="119063" y="44584"/>
            <a:ext cx="2286001" cy="817832"/>
          </a:xfrm>
          <a:prstGeom prst="rect">
            <a:avLst/>
          </a:prstGeom>
        </p:spPr>
      </p:pic>
      <p:sp>
        <p:nvSpPr>
          <p:cNvPr id="6" name="Oval 5"/>
          <p:cNvSpPr/>
          <p:nvPr/>
        </p:nvSpPr>
        <p:spPr>
          <a:xfrm>
            <a:off x="457200" y="1057136"/>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ial-SGK-TV" pitchFamily="2" charset="0"/>
                <a:cs typeface="Arial-SGK-TV" pitchFamily="2" charset="0"/>
              </a:rPr>
              <a:t>1</a:t>
            </a:r>
            <a:endParaRPr lang="en-US" dirty="0">
              <a:solidFill>
                <a:srgbClr val="FF0000"/>
              </a:solidFill>
              <a:latin typeface="Arial-SGK-TV" pitchFamily="2" charset="0"/>
              <a:cs typeface="Arial-SGK-TV" pitchFamily="2" charset="0"/>
            </a:endParaRPr>
          </a:p>
        </p:txBody>
      </p:sp>
      <p:sp>
        <p:nvSpPr>
          <p:cNvPr id="7" name="Oval 6"/>
          <p:cNvSpPr/>
          <p:nvPr/>
        </p:nvSpPr>
        <p:spPr>
          <a:xfrm>
            <a:off x="4380757" y="1807028"/>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SGK-TV" pitchFamily="2" charset="0"/>
                <a:cs typeface="Arial-SGK-TV" pitchFamily="2" charset="0"/>
              </a:rPr>
              <a:t>2</a:t>
            </a:r>
          </a:p>
        </p:txBody>
      </p:sp>
      <p:sp>
        <p:nvSpPr>
          <p:cNvPr id="8" name="Oval 7"/>
          <p:cNvSpPr/>
          <p:nvPr/>
        </p:nvSpPr>
        <p:spPr>
          <a:xfrm>
            <a:off x="8153400" y="3467101"/>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ial-SGK-TV" pitchFamily="2" charset="0"/>
                <a:cs typeface="Arial-SGK-TV" pitchFamily="2" charset="0"/>
              </a:rPr>
              <a:t>3</a:t>
            </a:r>
            <a:endParaRPr lang="en-US" dirty="0">
              <a:solidFill>
                <a:srgbClr val="FF0000"/>
              </a:solidFill>
              <a:latin typeface="Arial-SGK-TV" pitchFamily="2" charset="0"/>
              <a:cs typeface="Arial-SGK-TV" pitchFamily="2" charset="0"/>
            </a:endParaRPr>
          </a:p>
        </p:txBody>
      </p:sp>
      <p:sp>
        <p:nvSpPr>
          <p:cNvPr id="9" name="Oval 8"/>
          <p:cNvSpPr/>
          <p:nvPr/>
        </p:nvSpPr>
        <p:spPr>
          <a:xfrm>
            <a:off x="1513114" y="5138056"/>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SGK-TV" pitchFamily="2" charset="0"/>
                <a:cs typeface="Arial-SGK-TV" pitchFamily="2" charset="0"/>
              </a:rPr>
              <a:t>4</a:t>
            </a:r>
          </a:p>
        </p:txBody>
      </p:sp>
      <p:sp>
        <p:nvSpPr>
          <p:cNvPr id="11" name="Rectangle 10"/>
          <p:cNvSpPr/>
          <p:nvPr/>
        </p:nvSpPr>
        <p:spPr>
          <a:xfrm>
            <a:off x="239484" y="2405742"/>
            <a:ext cx="8905874" cy="243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b="1" dirty="0" smtClean="0">
                <a:solidFill>
                  <a:srgbClr val="0000CC"/>
                </a:solidFill>
                <a:latin typeface="Arial-SGK-TV" pitchFamily="2" charset="0"/>
                <a:cs typeface="Arial-SGK-TV" pitchFamily="2" charset="0"/>
              </a:rPr>
              <a:t>     </a:t>
            </a:r>
            <a:r>
              <a:rPr lang="en-US" sz="3600" b="1" dirty="0" smtClean="0">
                <a:solidFill>
                  <a:srgbClr val="0000CC"/>
                </a:solidFill>
                <a:latin typeface="Arial-SGK-TV" pitchFamily="2" charset="0"/>
                <a:cs typeface="Arial-SGK-TV" pitchFamily="2" charset="0"/>
              </a:rPr>
              <a:t>Ngày nghỉ, Hà </a:t>
            </a:r>
            <a:r>
              <a:rPr lang="en-US" sz="3600" b="1" dirty="0" smtClean="0">
                <a:solidFill>
                  <a:srgbClr val="FF0000"/>
                </a:solidFill>
                <a:latin typeface="Arial-SGK-TV" pitchFamily="2" charset="0"/>
                <a:cs typeface="Arial-SGK-TV" pitchFamily="2" charset="0"/>
              </a:rPr>
              <a:t>thoải</a:t>
            </a:r>
            <a:r>
              <a:rPr lang="en-US" sz="3600" b="1" dirty="0" smtClean="0">
                <a:solidFill>
                  <a:srgbClr val="0000CC"/>
                </a:solidFill>
                <a:latin typeface="Arial-SGK-TV" pitchFamily="2" charset="0"/>
                <a:cs typeface="Arial-SGK-TV" pitchFamily="2" charset="0"/>
              </a:rPr>
              <a:t> mái vui đùa với hoa trái vườn nhà. Hà thì thầm với cây </a:t>
            </a:r>
            <a:r>
              <a:rPr lang="en-US" sz="3600" b="1" dirty="0" smtClean="0">
                <a:solidFill>
                  <a:srgbClr val="FF0000"/>
                </a:solidFill>
                <a:latin typeface="Arial-SGK-TV" pitchFamily="2" charset="0"/>
                <a:cs typeface="Arial-SGK-TV" pitchFamily="2" charset="0"/>
              </a:rPr>
              <a:t>xoài</a:t>
            </a:r>
            <a:r>
              <a:rPr lang="en-US" sz="3600" b="1" dirty="0" smtClean="0">
                <a:solidFill>
                  <a:srgbClr val="0000CC"/>
                </a:solidFill>
                <a:latin typeface="Arial-SGK-TV" pitchFamily="2" charset="0"/>
                <a:cs typeface="Arial-SGK-TV" pitchFamily="2" charset="0"/>
              </a:rPr>
              <a:t> lúc </a:t>
            </a:r>
            <a:r>
              <a:rPr lang="en-US" sz="3600" b="1" dirty="0" err="1" smtClean="0">
                <a:solidFill>
                  <a:srgbClr val="0000CC"/>
                </a:solidFill>
                <a:latin typeface="Arial-SGK-TV" pitchFamily="2" charset="0"/>
                <a:cs typeface="Arial-SGK-TV" pitchFamily="2" charset="0"/>
              </a:rPr>
              <a:t>lỉu</a:t>
            </a:r>
            <a:r>
              <a:rPr lang="en-US" sz="3600" b="1" dirty="0" smtClean="0">
                <a:solidFill>
                  <a:srgbClr val="0000CC"/>
                </a:solidFill>
                <a:latin typeface="Arial-SGK-TV" pitchFamily="2" charset="0"/>
                <a:cs typeface="Arial-SGK-TV" pitchFamily="2" charset="0"/>
              </a:rPr>
              <a:t> quả và cúi trêu đám dây khoai lang đang bò trên mặt đất. Hà cùng gió nô giỡn bên những bông </a:t>
            </a:r>
            <a:r>
              <a:rPr lang="en-US" sz="3600" b="1" dirty="0" smtClean="0">
                <a:solidFill>
                  <a:srgbClr val="FF0000"/>
                </a:solidFill>
                <a:latin typeface="Arial-SGK-TV" pitchFamily="2" charset="0"/>
                <a:cs typeface="Arial-SGK-TV" pitchFamily="2" charset="0"/>
              </a:rPr>
              <a:t>huệ</a:t>
            </a:r>
            <a:r>
              <a:rPr lang="en-US" sz="3600" b="1" dirty="0" smtClean="0">
                <a:solidFill>
                  <a:srgbClr val="0000CC"/>
                </a:solidFill>
                <a:latin typeface="Arial-SGK-TV" pitchFamily="2" charset="0"/>
                <a:cs typeface="Arial-SGK-TV" pitchFamily="2" charset="0"/>
              </a:rPr>
              <a:t> trắng. Hà đưa tay vuốt ve những cánh </a:t>
            </a:r>
            <a:r>
              <a:rPr lang="en-US" sz="3600" b="1" dirty="0" smtClean="0">
                <a:solidFill>
                  <a:srgbClr val="FF0000"/>
                </a:solidFill>
                <a:latin typeface="Arial-SGK-TV" pitchFamily="2" charset="0"/>
                <a:cs typeface="Arial-SGK-TV" pitchFamily="2" charset="0"/>
              </a:rPr>
              <a:t>thuỷ</a:t>
            </a:r>
            <a:r>
              <a:rPr lang="en-US" sz="3600" b="1" dirty="0" smtClean="0">
                <a:solidFill>
                  <a:srgbClr val="0000CC"/>
                </a:solidFill>
                <a:latin typeface="Arial-SGK-TV" pitchFamily="2" charset="0"/>
                <a:cs typeface="Arial-SGK-TV" pitchFamily="2" charset="0"/>
              </a:rPr>
              <a:t> tiên đang thi nhau khoe sắc. </a:t>
            </a:r>
            <a:endParaRPr lang="en-US" sz="3600" b="1" dirty="0">
              <a:solidFill>
                <a:srgbClr val="0000CC"/>
              </a:solidFill>
              <a:latin typeface="Arial-SGK-TV" pitchFamily="2" charset="0"/>
              <a:cs typeface="Arial-SGK-TV" pitchFamily="2" charset="0"/>
            </a:endParaRPr>
          </a:p>
        </p:txBody>
      </p:sp>
    </p:spTree>
    <p:extLst>
      <p:ext uri="{BB962C8B-B14F-4D97-AF65-F5344CB8AC3E}">
        <p14:creationId xmlns:p14="http://schemas.microsoft.com/office/powerpoint/2010/main" val="284960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0" cy="6858000"/>
            <a:chOff x="1" y="0"/>
            <a:chExt cx="9144000" cy="685800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Rectangle 2"/>
            <p:cNvSpPr/>
            <p:nvPr/>
          </p:nvSpPr>
          <p:spPr>
            <a:xfrm>
              <a:off x="2971800" y="609600"/>
              <a:ext cx="2819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 name="Rectangle 4"/>
          <p:cNvSpPr/>
          <p:nvPr/>
        </p:nvSpPr>
        <p:spPr>
          <a:xfrm>
            <a:off x="2411881" y="528735"/>
            <a:ext cx="4320239"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latin typeface="Arial-SGK-TV" pitchFamily="2" charset="0"/>
                <a:ea typeface="Arial" panose="020B0604020202020204" pitchFamily="34" charset="0"/>
                <a:cs typeface="Arial-SGK-TV" pitchFamily="2" charset="0"/>
              </a:rPr>
              <a:t>Khu vườn mơ ước</a:t>
            </a:r>
            <a:endParaRPr lang="en-US" sz="3600" b="1" dirty="0">
              <a:solidFill>
                <a:srgbClr val="FF0000"/>
              </a:solidFill>
              <a:latin typeface="Arial-SGK-TV" pitchFamily="2" charset="0"/>
              <a:ea typeface="Arial" panose="020B0604020202020204" pitchFamily="34" charset="0"/>
              <a:cs typeface="Arial-SGK-TV" pitchFamily="2" charset="0"/>
            </a:endParaRPr>
          </a:p>
          <a:p>
            <a:pPr algn="ctr"/>
            <a:endParaRPr lang="en-US" sz="3600" b="1" dirty="0">
              <a:latin typeface="Arial-SGK-TV" pitchFamily="2" charset="0"/>
              <a:cs typeface="Arial-SGK-TV" pitchFamily="2" charset="0"/>
            </a:endParaRPr>
          </a:p>
        </p:txBody>
      </p:sp>
    </p:spTree>
    <p:extLst>
      <p:ext uri="{BB962C8B-B14F-4D97-AF65-F5344CB8AC3E}">
        <p14:creationId xmlns:p14="http://schemas.microsoft.com/office/powerpoint/2010/main" val="223878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0" y="23813"/>
            <a:ext cx="9221788" cy="6834187"/>
          </a:xfrm>
          <a:prstGeom prst="rect">
            <a:avLst/>
          </a:prstGeom>
          <a:noFill/>
          <a:ln w="9525">
            <a:noFill/>
            <a:miter lim="800000"/>
            <a:headEnd/>
            <a:tailEnd/>
          </a:ln>
        </p:spPr>
      </p:pic>
      <p:sp>
        <p:nvSpPr>
          <p:cNvPr id="5" name="WordArt 7"/>
          <p:cNvSpPr>
            <a:spLocks noChangeArrowheads="1" noChangeShapeType="1" noTextEdit="1"/>
          </p:cNvSpPr>
          <p:nvPr/>
        </p:nvSpPr>
        <p:spPr bwMode="auto">
          <a:xfrm>
            <a:off x="3200400" y="2647950"/>
            <a:ext cx="5029200" cy="1390650"/>
          </a:xfrm>
          <a:prstGeom prst="rect">
            <a:avLst/>
          </a:prstGeom>
        </p:spPr>
        <p:txBody>
          <a:bodyPr wrap="none" fromWordArt="1">
            <a:prstTxWarp prst="textPlain">
              <a:avLst>
                <a:gd name="adj" fmla="val 50000"/>
              </a:avLst>
            </a:prstTxWarp>
          </a:bodyPr>
          <a:lstStyle/>
          <a:p>
            <a:pPr algn="ct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SGK-TV" pitchFamily="2" charset="0"/>
                <a:cs typeface="Arial-SGK-TV" pitchFamily="2" charset="0"/>
              </a:rPr>
              <a:t>ÔN BÀI CŨ</a:t>
            </a: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SGK-TV" pitchFamily="2" charset="0"/>
              <a:cs typeface="Arial-SGK-TV"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72000"/>
            <a:ext cx="890587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0000CC"/>
                </a:solidFill>
                <a:latin typeface="Arial-SGK-TV" pitchFamily="2" charset="0"/>
                <a:cs typeface="Arial-SGK-TV" pitchFamily="2" charset="0"/>
              </a:rPr>
              <a:t> </a:t>
            </a:r>
            <a:r>
              <a:rPr lang="en-US" sz="2800" b="1" dirty="0" smtClean="0">
                <a:solidFill>
                  <a:srgbClr val="0000CC"/>
                </a:solidFill>
                <a:latin typeface="Arial-SGK-TV" pitchFamily="2" charset="0"/>
                <a:cs typeface="Arial-SGK-TV" pitchFamily="2" charset="0"/>
              </a:rPr>
              <a:t>   </a:t>
            </a:r>
            <a:r>
              <a:rPr lang="en-US" sz="2800" dirty="0" smtClean="0">
                <a:solidFill>
                  <a:srgbClr val="0000CC"/>
                </a:solidFill>
                <a:latin typeface="Arial-SGK-TV" pitchFamily="2" charset="0"/>
                <a:cs typeface="Arial-SGK-TV" pitchFamily="2" charset="0"/>
              </a:rPr>
              <a:t>Ngày </a:t>
            </a:r>
            <a:r>
              <a:rPr lang="en-US" sz="2800" dirty="0">
                <a:solidFill>
                  <a:srgbClr val="0000CC"/>
                </a:solidFill>
                <a:latin typeface="Arial-SGK-TV" pitchFamily="2" charset="0"/>
                <a:cs typeface="Arial-SGK-TV" pitchFamily="2" charset="0"/>
              </a:rPr>
              <a:t>nghỉ, Hà thoải mái vui đùa với hoa trái vườn nhà. Hà thì thầm với cây xoài lúc </a:t>
            </a:r>
            <a:r>
              <a:rPr lang="en-US" sz="2800" dirty="0" err="1">
                <a:solidFill>
                  <a:srgbClr val="0000CC"/>
                </a:solidFill>
                <a:latin typeface="Arial-SGK-TV" pitchFamily="2" charset="0"/>
                <a:cs typeface="Arial-SGK-TV" pitchFamily="2" charset="0"/>
              </a:rPr>
              <a:t>lỉu</a:t>
            </a:r>
            <a:r>
              <a:rPr lang="en-US" sz="2800" dirty="0">
                <a:solidFill>
                  <a:srgbClr val="0000CC"/>
                </a:solidFill>
                <a:latin typeface="Arial-SGK-TV" pitchFamily="2" charset="0"/>
                <a:cs typeface="Arial-SGK-TV" pitchFamily="2" charset="0"/>
              </a:rPr>
              <a:t> quả và cúi trêu đám dây khoai lang đang bò trên mặt đất. Hà cùng gió nô giỡn bên những bông huệ trắng. Hà đưa tay vuốt ve những cánh thuỷ tiên đang thi nhau khoe sắc. </a:t>
            </a:r>
            <a:endParaRPr lang="en-US" sz="2600" dirty="0">
              <a:solidFill>
                <a:srgbClr val="0000CC"/>
              </a:solidFill>
              <a:latin typeface="Arial-SGK-TV" pitchFamily="2" charset="0"/>
              <a:cs typeface="Arial-SGK-TV" pitchFamily="2" charset="0"/>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425" t="7063" r="8053" b="6675"/>
          <a:stretch/>
        </p:blipFill>
        <p:spPr>
          <a:xfrm>
            <a:off x="1371600" y="3110"/>
            <a:ext cx="6629400" cy="4568890"/>
          </a:xfrm>
          <a:prstGeom prst="rect">
            <a:avLst/>
          </a:prstGeom>
        </p:spPr>
      </p:pic>
    </p:spTree>
    <p:extLst>
      <p:ext uri="{BB962C8B-B14F-4D97-AF65-F5344CB8AC3E}">
        <p14:creationId xmlns:p14="http://schemas.microsoft.com/office/powerpoint/2010/main" val="428603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7" descr="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62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675" y="63912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77275" y="63912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675" y="-666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77275" y="-666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WordArt 18"/>
          <p:cNvSpPr>
            <a:spLocks noChangeArrowheads="1" noChangeShapeType="1" noTextEdit="1"/>
          </p:cNvSpPr>
          <p:nvPr/>
        </p:nvSpPr>
        <p:spPr bwMode="auto">
          <a:xfrm>
            <a:off x="762000" y="2605088"/>
            <a:ext cx="7848600" cy="1692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3600" kern="10" dirty="0">
                <a:solidFill>
                  <a:schemeClr val="accent2"/>
                </a:solidFill>
                <a:effectLst>
                  <a:outerShdw dist="53882" dir="2700000" algn="ctr" rotWithShape="0">
                    <a:srgbClr val="C0C0C0">
                      <a:alpha val="79999"/>
                    </a:srgbClr>
                  </a:outerShdw>
                </a:effectLst>
                <a:cs typeface="Arial" panose="020B0604020202020204" pitchFamily="34" charset="0"/>
              </a:rPr>
              <a:t>BÀI HỌC KẾT THÚC.</a:t>
            </a:r>
          </a:p>
          <a:p>
            <a:pPr algn="ctr"/>
            <a:r>
              <a:rPr lang="vi-VN" sz="3600" kern="10" dirty="0">
                <a:solidFill>
                  <a:schemeClr val="accent2"/>
                </a:solidFill>
                <a:effectLst>
                  <a:outerShdw dist="53882" dir="2700000" algn="ctr" rotWithShape="0">
                    <a:srgbClr val="C0C0C0">
                      <a:alpha val="79999"/>
                    </a:srgbClr>
                  </a:outerShdw>
                </a:effectLst>
                <a:cs typeface="Arial" panose="020B0604020202020204" pitchFamily="34" charset="0"/>
              </a:rPr>
              <a:t>CÔ CHÀO CÁC CON.</a:t>
            </a:r>
          </a:p>
        </p:txBody>
      </p:sp>
    </p:spTree>
    <p:extLst>
      <p:ext uri="{BB962C8B-B14F-4D97-AF65-F5344CB8AC3E}">
        <p14:creationId xmlns:p14="http://schemas.microsoft.com/office/powerpoint/2010/main" val="2870150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6074" y="333492"/>
            <a:ext cx="8610600" cy="286690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 name="TextBox 2"/>
          <p:cNvSpPr txBox="1"/>
          <p:nvPr/>
        </p:nvSpPr>
        <p:spPr>
          <a:xfrm>
            <a:off x="216074" y="451248"/>
            <a:ext cx="8140874"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kern="0" dirty="0">
                <a:solidFill>
                  <a:srgbClr val="0000CC"/>
                </a:solidFill>
                <a:latin typeface="Arial-SGK-TV" pitchFamily="2" charset="0"/>
                <a:cs typeface="Arial-SGK-TV" pitchFamily="2" charset="0"/>
              </a:rPr>
              <a:t>o</a:t>
            </a:r>
            <a:r>
              <a:rPr lang="en-US" sz="4400" kern="0" dirty="0" smtClean="0">
                <a:solidFill>
                  <a:srgbClr val="0000CC"/>
                </a:solidFill>
                <a:latin typeface="Arial-SGK-TV" pitchFamily="2" charset="0"/>
                <a:cs typeface="Arial-SGK-TV" pitchFamily="2" charset="0"/>
              </a:rPr>
              <a:t>an   </a:t>
            </a:r>
            <a:r>
              <a:rPr lang="en-US" sz="4400" kern="0" dirty="0" err="1" smtClean="0">
                <a:solidFill>
                  <a:srgbClr val="0000CC"/>
                </a:solidFill>
                <a:latin typeface="Arial-SGK-TV" pitchFamily="2" charset="0"/>
                <a:cs typeface="Arial-SGK-TV" pitchFamily="2" charset="0"/>
              </a:rPr>
              <a:t>oăn</a:t>
            </a:r>
            <a:r>
              <a:rPr lang="en-US" sz="4400" kern="0" dirty="0" smtClean="0">
                <a:solidFill>
                  <a:srgbClr val="0000CC"/>
                </a:solidFill>
                <a:latin typeface="Arial-SGK-TV" pitchFamily="2" charset="0"/>
                <a:cs typeface="Arial-SGK-TV" pitchFamily="2" charset="0"/>
              </a:rPr>
              <a:t>  oat  </a:t>
            </a:r>
            <a:r>
              <a:rPr lang="en-US" sz="4400" kern="0" dirty="0" err="1" smtClean="0">
                <a:solidFill>
                  <a:srgbClr val="0000CC"/>
                </a:solidFill>
                <a:latin typeface="Arial-SGK-TV" pitchFamily="2" charset="0"/>
                <a:cs typeface="Arial-SGK-TV" pitchFamily="2" charset="0"/>
              </a:rPr>
              <a:t>oăt</a:t>
            </a:r>
            <a:endParaRPr lang="en-US" sz="4400" kern="0" dirty="0" smtClean="0">
              <a:solidFill>
                <a:srgbClr val="0000CC"/>
              </a:solidFill>
              <a:latin typeface="Arial-SGK-TV" pitchFamily="2" charset="0"/>
              <a:cs typeface="Arial-SGK-TV" pitchFamily="2" charset="0"/>
            </a:endParaRPr>
          </a:p>
        </p:txBody>
      </p:sp>
      <p:sp>
        <p:nvSpPr>
          <p:cNvPr id="5" name="TextBox 4"/>
          <p:cNvSpPr txBox="1"/>
          <p:nvPr/>
        </p:nvSpPr>
        <p:spPr>
          <a:xfrm>
            <a:off x="347815" y="1814938"/>
            <a:ext cx="8347118"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kern="0" dirty="0">
                <a:solidFill>
                  <a:srgbClr val="0000CC"/>
                </a:solidFill>
                <a:latin typeface="Arial-SGK-TV" pitchFamily="2" charset="0"/>
                <a:cs typeface="Arial-SGK-TV" pitchFamily="2" charset="0"/>
              </a:rPr>
              <a:t>h</a:t>
            </a:r>
            <a:r>
              <a:rPr lang="en-US" sz="4400" kern="0" dirty="0" smtClean="0">
                <a:solidFill>
                  <a:srgbClr val="0000CC"/>
                </a:solidFill>
                <a:latin typeface="Arial-SGK-TV" pitchFamily="2" charset="0"/>
                <a:cs typeface="Arial-SGK-TV" pitchFamily="2" charset="0"/>
              </a:rPr>
              <a:t>oa xoan   tóc xoăn   hoạt hình</a:t>
            </a:r>
          </a:p>
        </p:txBody>
      </p:sp>
      <p:sp>
        <p:nvSpPr>
          <p:cNvPr id="6" name="Rounded Rectangle 5"/>
          <p:cNvSpPr/>
          <p:nvPr/>
        </p:nvSpPr>
        <p:spPr>
          <a:xfrm>
            <a:off x="216074" y="3276600"/>
            <a:ext cx="8610600" cy="3505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smtClean="0">
                <a:solidFill>
                  <a:srgbClr val="0000CC"/>
                </a:solidFill>
                <a:latin typeface="Arial-SGK-TV" pitchFamily="2" charset="0"/>
                <a:cs typeface="Arial-SGK-TV" pitchFamily="2" charset="0"/>
              </a:rPr>
              <a:t>	</a:t>
            </a:r>
            <a:r>
              <a:rPr lang="en-US" sz="3600" b="1" dirty="0">
                <a:solidFill>
                  <a:srgbClr val="0000CC"/>
                </a:solidFill>
                <a:latin typeface="Arial-SGK-TV" pitchFamily="2" charset="0"/>
                <a:cs typeface="Arial-SGK-TV" pitchFamily="2" charset="0"/>
              </a:rPr>
              <a:t> </a:t>
            </a:r>
            <a:r>
              <a:rPr lang="en-US" sz="3600" dirty="0">
                <a:solidFill>
                  <a:srgbClr val="0000CC"/>
                </a:solidFill>
                <a:latin typeface="Arial-SGK-TV" pitchFamily="2" charset="0"/>
                <a:cs typeface="Arial-SGK-TV" pitchFamily="2" charset="0"/>
              </a:rPr>
              <a:t>Trong vườn, cây xoan và cây khế đã trổ hoa hàng loạt. Vườn cây ngập tràn sắc </a:t>
            </a:r>
            <a:r>
              <a:rPr lang="en-US" sz="3600" dirty="0" smtClean="0">
                <a:solidFill>
                  <a:srgbClr val="0000CC"/>
                </a:solidFill>
                <a:latin typeface="Arial-SGK-TV" pitchFamily="2" charset="0"/>
                <a:cs typeface="Arial-SGK-TV" pitchFamily="2" charset="0"/>
              </a:rPr>
              <a:t>tím. Mỗi </a:t>
            </a:r>
            <a:r>
              <a:rPr lang="en-US" sz="3600" dirty="0">
                <a:solidFill>
                  <a:srgbClr val="0000CC"/>
                </a:solidFill>
                <a:latin typeface="Arial-SGK-TV" pitchFamily="2" charset="0"/>
                <a:cs typeface="Arial-SGK-TV" pitchFamily="2" charset="0"/>
              </a:rPr>
              <a:t>buổi sáng, khu vườn rộn ràng với những tiếng </a:t>
            </a:r>
            <a:r>
              <a:rPr lang="en-US" sz="3600" dirty="0" err="1">
                <a:solidFill>
                  <a:srgbClr val="0000CC"/>
                </a:solidFill>
                <a:latin typeface="Arial-SGK-TV" pitchFamily="2" charset="0"/>
                <a:cs typeface="Arial-SGK-TV" pitchFamily="2" charset="0"/>
              </a:rPr>
              <a:t>lích</a:t>
            </a:r>
            <a:r>
              <a:rPr lang="en-US" sz="3600" dirty="0">
                <a:solidFill>
                  <a:srgbClr val="0000CC"/>
                </a:solidFill>
                <a:latin typeface="Arial-SGK-TV" pitchFamily="2" charset="0"/>
                <a:cs typeface="Arial-SGK-TV" pitchFamily="2" charset="0"/>
              </a:rPr>
              <a:t> ra </a:t>
            </a:r>
            <a:r>
              <a:rPr lang="en-US" sz="3600" dirty="0" err="1">
                <a:solidFill>
                  <a:srgbClr val="0000CC"/>
                </a:solidFill>
                <a:latin typeface="Arial-SGK-TV" pitchFamily="2" charset="0"/>
                <a:cs typeface="Arial-SGK-TV" pitchFamily="2" charset="0"/>
              </a:rPr>
              <a:t>lích</a:t>
            </a:r>
            <a:r>
              <a:rPr lang="en-US" sz="3600" dirty="0">
                <a:solidFill>
                  <a:srgbClr val="0000CC"/>
                </a:solidFill>
                <a:latin typeface="Arial-SGK-TV" pitchFamily="2" charset="0"/>
                <a:cs typeface="Arial-SGK-TV" pitchFamily="2" charset="0"/>
              </a:rPr>
              <a:t> rích của mấy chú chích bông. </a:t>
            </a:r>
          </a:p>
        </p:txBody>
      </p:sp>
    </p:spTree>
    <p:extLst>
      <p:ext uri="{BB962C8B-B14F-4D97-AF65-F5344CB8AC3E}">
        <p14:creationId xmlns:p14="http://schemas.microsoft.com/office/powerpoint/2010/main" val="13622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133600" y="4608359"/>
            <a:ext cx="1847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CC"/>
                </a:solidFill>
                <a:effectLst/>
                <a:latin typeface="Arial" panose="020B0604020202020204" pitchFamily="34" charset="0"/>
              </a:rPr>
              <a:t/>
            </a:r>
            <a:br>
              <a:rPr kumimoji="0" lang="en-US" altLang="en-US" sz="2800" b="0" i="0" u="none" strike="noStrike" cap="none" normalizeH="0" baseline="0" smtClean="0">
                <a:ln>
                  <a:noFill/>
                </a:ln>
                <a:solidFill>
                  <a:srgbClr val="0000CC"/>
                </a:solidFill>
                <a:effectLst/>
                <a:latin typeface="Arial" panose="020B0604020202020204" pitchFamily="34" charset="0"/>
              </a:rPr>
            </a:br>
            <a:endParaRPr kumimoji="0" lang="en-US" altLang="en-US" sz="2800" b="0" i="0" u="none" strike="noStrike" cap="none" normalizeH="0" baseline="0" smtClean="0">
              <a:ln>
                <a:noFill/>
              </a:ln>
              <a:solidFill>
                <a:srgbClr val="0000CC"/>
              </a:solidFill>
              <a:effectLst/>
              <a:latin typeface="Arial" panose="020B0604020202020204" pitchFamily="34" charset="0"/>
            </a:endParaRPr>
          </a:p>
        </p:txBody>
      </p:sp>
      <p:sp>
        <p:nvSpPr>
          <p:cNvPr id="26" name="Rectangle 25"/>
          <p:cNvSpPr/>
          <p:nvPr/>
        </p:nvSpPr>
        <p:spPr>
          <a:xfrm>
            <a:off x="152400" y="4577519"/>
            <a:ext cx="8991600" cy="1560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0000CC"/>
                </a:solidFill>
                <a:latin typeface="Arial-SGK-TV" pitchFamily="2" charset="0"/>
                <a:cs typeface="Arial-SGK-TV" pitchFamily="2" charset="0"/>
              </a:rPr>
              <a:t>  Quê ngoại của Hà có luỹ tre xanh, có cây trái xum xuê.</a:t>
            </a:r>
          </a:p>
        </p:txBody>
      </p:sp>
      <p:sp>
        <p:nvSpPr>
          <p:cNvPr id="7" name="Rectangle 6"/>
          <p:cNvSpPr/>
          <p:nvPr/>
        </p:nvSpPr>
        <p:spPr>
          <a:xfrm>
            <a:off x="2192694" y="4335444"/>
            <a:ext cx="1447800" cy="1424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FF0000"/>
                </a:solidFill>
                <a:latin typeface="Arial-SGK-TV" pitchFamily="2" charset="0"/>
                <a:cs typeface="Arial-SGK-TV" pitchFamily="2" charset="0"/>
              </a:rPr>
              <a:t>oai</a:t>
            </a:r>
          </a:p>
        </p:txBody>
      </p:sp>
      <p:sp>
        <p:nvSpPr>
          <p:cNvPr id="8" name="Rectangle 7"/>
          <p:cNvSpPr/>
          <p:nvPr/>
        </p:nvSpPr>
        <p:spPr>
          <a:xfrm>
            <a:off x="4257870" y="5073126"/>
            <a:ext cx="1447800" cy="1177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smtClean="0">
                <a:solidFill>
                  <a:srgbClr val="FF0000"/>
                </a:solidFill>
                <a:latin typeface="Arial-SGK-TV" pitchFamily="2" charset="0"/>
                <a:cs typeface="Arial-SGK-TV" pitchFamily="2" charset="0"/>
              </a:rPr>
              <a:t>uê</a:t>
            </a:r>
            <a:endParaRPr lang="en-US" sz="4000" b="1" dirty="0" smtClean="0">
              <a:solidFill>
                <a:srgbClr val="FF0000"/>
              </a:solidFill>
              <a:latin typeface="Arial-SGK-TV" pitchFamily="2" charset="0"/>
              <a:cs typeface="Arial-SGK-TV" pitchFamily="2" charset="0"/>
            </a:endParaRPr>
          </a:p>
        </p:txBody>
      </p:sp>
      <p:sp>
        <p:nvSpPr>
          <p:cNvPr id="9" name="Rectangle 8"/>
          <p:cNvSpPr/>
          <p:nvPr/>
        </p:nvSpPr>
        <p:spPr>
          <a:xfrm>
            <a:off x="5715000" y="4459087"/>
            <a:ext cx="1447800" cy="1177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FF0000"/>
                </a:solidFill>
                <a:latin typeface="Arial-SGK-TV" pitchFamily="2" charset="0"/>
                <a:cs typeface="Arial-SGK-TV" pitchFamily="2" charset="0"/>
              </a:rPr>
              <a:t>uy</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31" y="304799"/>
            <a:ext cx="8755628" cy="4030645"/>
          </a:xfrm>
          <a:prstGeom prst="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226E5D-495D-482B-AAA9-5C045E47DAD6}"/>
              </a:ext>
            </a:extLst>
          </p:cNvPr>
          <p:cNvPicPr>
            <a:picLocks noChangeAspect="1"/>
          </p:cNvPicPr>
          <p:nvPr/>
        </p:nvPicPr>
        <p:blipFill>
          <a:blip r:embed="rId2"/>
          <a:stretch>
            <a:fillRect/>
          </a:stretch>
        </p:blipFill>
        <p:spPr>
          <a:xfrm>
            <a:off x="13063" y="0"/>
            <a:ext cx="1587137" cy="616302"/>
          </a:xfrm>
          <a:prstGeom prst="rect">
            <a:avLst/>
          </a:prstGeom>
        </p:spPr>
      </p:pic>
      <p:sp>
        <p:nvSpPr>
          <p:cNvPr id="3" name="Rectangle 2"/>
          <p:cNvSpPr/>
          <p:nvPr/>
        </p:nvSpPr>
        <p:spPr>
          <a:xfrm>
            <a:off x="3222343" y="1513114"/>
            <a:ext cx="1637757" cy="1077686"/>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0000CC"/>
                </a:solidFill>
                <a:latin typeface="Arial-SGK-TV" pitchFamily="2" charset="0"/>
                <a:cs typeface="Arial-SGK-TV" pitchFamily="2" charset="0"/>
              </a:rPr>
              <a:t>ng</a:t>
            </a:r>
            <a:endParaRPr lang="en-US" sz="4800" b="1" dirty="0">
              <a:solidFill>
                <a:srgbClr val="0000CC"/>
              </a:solidFill>
              <a:latin typeface="Arial-SGK-TV" pitchFamily="2" charset="0"/>
              <a:cs typeface="Arial-SGK-TV" pitchFamily="2" charset="0"/>
            </a:endParaRPr>
          </a:p>
        </p:txBody>
      </p:sp>
      <p:sp>
        <p:nvSpPr>
          <p:cNvPr id="4" name="Rectangle 3"/>
          <p:cNvSpPr/>
          <p:nvPr/>
        </p:nvSpPr>
        <p:spPr>
          <a:xfrm>
            <a:off x="4860100" y="1513114"/>
            <a:ext cx="1734092" cy="1077686"/>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0000"/>
                </a:solidFill>
                <a:latin typeface="Arial-SGK-TV" pitchFamily="2" charset="0"/>
                <a:cs typeface="Arial-SGK-TV" pitchFamily="2" charset="0"/>
              </a:rPr>
              <a:t>oai</a:t>
            </a:r>
            <a:endParaRPr lang="en-US" sz="4800" b="1" dirty="0">
              <a:solidFill>
                <a:srgbClr val="FF0000"/>
              </a:solidFill>
              <a:latin typeface="Arial-SGK-TV" pitchFamily="2" charset="0"/>
              <a:cs typeface="Arial-SGK-TV" pitchFamily="2" charset="0"/>
            </a:endParaRPr>
          </a:p>
        </p:txBody>
      </p:sp>
      <p:sp>
        <p:nvSpPr>
          <p:cNvPr id="5" name="Rectangle 4"/>
          <p:cNvSpPr/>
          <p:nvPr/>
        </p:nvSpPr>
        <p:spPr>
          <a:xfrm>
            <a:off x="3210075" y="2590800"/>
            <a:ext cx="3384117" cy="1066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CC"/>
                </a:solidFill>
                <a:latin typeface="Arial-SGK-TV" pitchFamily="2" charset="0"/>
                <a:cs typeface="Arial-SGK-TV" pitchFamily="2" charset="0"/>
              </a:rPr>
              <a:t>n</a:t>
            </a:r>
            <a:r>
              <a:rPr lang="en-US" sz="4800" b="1" dirty="0" smtClean="0">
                <a:solidFill>
                  <a:srgbClr val="0000CC"/>
                </a:solidFill>
                <a:latin typeface="Arial-SGK-TV" pitchFamily="2" charset="0"/>
                <a:cs typeface="Arial-SGK-TV" pitchFamily="2" charset="0"/>
              </a:rPr>
              <a:t>g</a:t>
            </a:r>
            <a:r>
              <a:rPr lang="en-US" sz="4800" b="1" dirty="0" smtClean="0">
                <a:solidFill>
                  <a:srgbClr val="FF0000"/>
                </a:solidFill>
                <a:latin typeface="Arial-SGK-TV" pitchFamily="2" charset="0"/>
                <a:cs typeface="Arial-SGK-TV" pitchFamily="2" charset="0"/>
              </a:rPr>
              <a:t>oại</a:t>
            </a:r>
            <a:endParaRPr lang="en-US" sz="4800" b="1" dirty="0">
              <a:solidFill>
                <a:srgbClr val="FF0000"/>
              </a:solidFill>
              <a:latin typeface="Arial-SGK-TV" pitchFamily="2" charset="0"/>
              <a:cs typeface="Arial-SGK-TV" pitchFamily="2" charset="0"/>
            </a:endParaRPr>
          </a:p>
        </p:txBody>
      </p:sp>
      <p:sp>
        <p:nvSpPr>
          <p:cNvPr id="7" name="TextBox 6"/>
          <p:cNvSpPr txBox="1"/>
          <p:nvPr/>
        </p:nvSpPr>
        <p:spPr>
          <a:xfrm>
            <a:off x="2846071" y="326812"/>
            <a:ext cx="4112124" cy="830997"/>
          </a:xfrm>
          <a:prstGeom prst="rect">
            <a:avLst/>
          </a:prstGeom>
          <a:noFill/>
        </p:spPr>
        <p:txBody>
          <a:bodyPr wrap="square" rtlCol="0">
            <a:spAutoFit/>
          </a:bodyPr>
          <a:lstStyle/>
          <a:p>
            <a:r>
              <a:rPr lang="en-US" sz="4800" dirty="0">
                <a:solidFill>
                  <a:srgbClr val="FF0000"/>
                </a:solidFill>
                <a:latin typeface="Arial-SGK-TV" pitchFamily="2" charset="0"/>
                <a:cs typeface="Arial-SGK-TV" pitchFamily="2" charset="0"/>
              </a:rPr>
              <a:t>o</a:t>
            </a:r>
            <a:r>
              <a:rPr lang="en-US" sz="4800" dirty="0" smtClean="0">
                <a:solidFill>
                  <a:srgbClr val="FF0000"/>
                </a:solidFill>
                <a:latin typeface="Arial-SGK-TV" pitchFamily="2" charset="0"/>
                <a:cs typeface="Arial-SGK-TV" pitchFamily="2" charset="0"/>
              </a:rPr>
              <a:t>ai     </a:t>
            </a:r>
            <a:r>
              <a:rPr lang="en-US" sz="4800" dirty="0" err="1" smtClean="0">
                <a:solidFill>
                  <a:srgbClr val="FF0000"/>
                </a:solidFill>
                <a:latin typeface="Arial-SGK-TV" pitchFamily="2" charset="0"/>
                <a:cs typeface="Arial-SGK-TV" pitchFamily="2" charset="0"/>
              </a:rPr>
              <a:t>uê</a:t>
            </a:r>
            <a:r>
              <a:rPr lang="en-US" sz="4800" dirty="0" smtClean="0">
                <a:solidFill>
                  <a:srgbClr val="FF0000"/>
                </a:solidFill>
                <a:latin typeface="Arial-SGK-TV" pitchFamily="2" charset="0"/>
                <a:cs typeface="Arial-SGK-TV" pitchFamily="2" charset="0"/>
              </a:rPr>
              <a:t>    uy</a:t>
            </a:r>
            <a:endParaRPr lang="vi-VN" sz="4800" dirty="0">
              <a:solidFill>
                <a:srgbClr val="FF0000"/>
              </a:solidFill>
              <a:latin typeface="Arial-SGK-TV" pitchFamily="2" charset="0"/>
              <a:cs typeface="Arial-SGK-TV" pitchFamily="2" charset="0"/>
            </a:endParaRPr>
          </a:p>
        </p:txBody>
      </p:sp>
      <p:sp>
        <p:nvSpPr>
          <p:cNvPr id="9" name="TextBox 8"/>
          <p:cNvSpPr txBox="1"/>
          <p:nvPr/>
        </p:nvSpPr>
        <p:spPr>
          <a:xfrm>
            <a:off x="1600200" y="3936429"/>
            <a:ext cx="8610600" cy="2308324"/>
          </a:xfrm>
          <a:prstGeom prst="rect">
            <a:avLst/>
          </a:prstGeom>
          <a:noFill/>
        </p:spPr>
        <p:txBody>
          <a:bodyPr wrap="square" rtlCol="0">
            <a:spAutoFit/>
          </a:bodyPr>
          <a:lstStyle/>
          <a:p>
            <a:r>
              <a:rPr lang="en-US" sz="4800" dirty="0">
                <a:solidFill>
                  <a:srgbClr val="0000CC"/>
                </a:solidFill>
                <a:latin typeface="Arial-SGK-TV" pitchFamily="2" charset="0"/>
                <a:cs typeface="Arial-SGK-TV" pitchFamily="2" charset="0"/>
              </a:rPr>
              <a:t>k</a:t>
            </a:r>
            <a:r>
              <a:rPr lang="en-US" sz="4800" dirty="0" smtClean="0">
                <a:solidFill>
                  <a:srgbClr val="0000CC"/>
                </a:solidFill>
                <a:latin typeface="Arial-SGK-TV" pitchFamily="2" charset="0"/>
                <a:cs typeface="Arial-SGK-TV" pitchFamily="2" charset="0"/>
              </a:rPr>
              <a:t>hoai      ngoái      ngoại</a:t>
            </a:r>
          </a:p>
          <a:p>
            <a:r>
              <a:rPr lang="en-US" sz="4800" dirty="0">
                <a:solidFill>
                  <a:srgbClr val="0000CC"/>
                </a:solidFill>
                <a:latin typeface="Arial-SGK-TV" pitchFamily="2" charset="0"/>
                <a:cs typeface="Arial-SGK-TV" pitchFamily="2" charset="0"/>
              </a:rPr>
              <a:t>h</a:t>
            </a:r>
            <a:r>
              <a:rPr lang="en-US" sz="4800" dirty="0" smtClean="0">
                <a:solidFill>
                  <a:srgbClr val="0000CC"/>
                </a:solidFill>
                <a:latin typeface="Arial-SGK-TV" pitchFamily="2" charset="0"/>
                <a:cs typeface="Arial-SGK-TV" pitchFamily="2" charset="0"/>
              </a:rPr>
              <a:t>uệ        thuế        tuế</a:t>
            </a:r>
          </a:p>
          <a:p>
            <a:r>
              <a:rPr lang="en-US" sz="4800" dirty="0">
                <a:solidFill>
                  <a:srgbClr val="0000CC"/>
                </a:solidFill>
                <a:latin typeface="Arial-SGK-TV" pitchFamily="2" charset="0"/>
                <a:cs typeface="Arial-SGK-TV" pitchFamily="2" charset="0"/>
              </a:rPr>
              <a:t>h</a:t>
            </a:r>
            <a:r>
              <a:rPr lang="en-US" sz="4800" dirty="0" smtClean="0">
                <a:solidFill>
                  <a:srgbClr val="0000CC"/>
                </a:solidFill>
                <a:latin typeface="Arial-SGK-TV" pitchFamily="2" charset="0"/>
                <a:cs typeface="Arial-SGK-TV" pitchFamily="2" charset="0"/>
              </a:rPr>
              <a:t>uy        luỹ           thuỷ</a:t>
            </a:r>
            <a:endParaRPr lang="vi-VN" sz="4800" dirty="0">
              <a:solidFill>
                <a:srgbClr val="0000CC"/>
              </a:solidFill>
              <a:latin typeface="Arial-SGK-TV" pitchFamily="2" charset="0"/>
              <a:cs typeface="Arial-SGK-TV" pitchFamily="2" charset="0"/>
            </a:endParaRPr>
          </a:p>
        </p:txBody>
      </p:sp>
    </p:spTree>
    <p:extLst>
      <p:ext uri="{BB962C8B-B14F-4D97-AF65-F5344CB8AC3E}">
        <p14:creationId xmlns:p14="http://schemas.microsoft.com/office/powerpoint/2010/main" val="360717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91519" y="4607768"/>
            <a:ext cx="4355757"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t</a:t>
            </a:r>
            <a:r>
              <a:rPr lang="en-US" sz="6000" b="1" dirty="0" smtClean="0">
                <a:solidFill>
                  <a:schemeClr val="bg1"/>
                </a:solidFill>
                <a:latin typeface="Arial-SGK-TV" pitchFamily="2" charset="0"/>
                <a:cs typeface="Arial-SGK-TV" pitchFamily="2" charset="0"/>
              </a:rPr>
              <a:t>àu thuỷ</a:t>
            </a:r>
            <a:endParaRPr lang="en-US" sz="6000" b="1" dirty="0">
              <a:solidFill>
                <a:schemeClr val="bg1"/>
              </a:solidFill>
              <a:latin typeface="Arial-SGK-TV" pitchFamily="2" charset="0"/>
              <a:cs typeface="Arial-SGK-TV" pitchFamily="2" charset="0"/>
            </a:endParaRPr>
          </a:p>
        </p:txBody>
      </p:sp>
      <p:sp>
        <p:nvSpPr>
          <p:cNvPr id="2" name="Rectangle 1"/>
          <p:cNvSpPr/>
          <p:nvPr/>
        </p:nvSpPr>
        <p:spPr>
          <a:xfrm>
            <a:off x="2544280" y="228600"/>
            <a:ext cx="4102996"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k</a:t>
            </a:r>
            <a:r>
              <a:rPr lang="en-US" sz="6000" b="1" dirty="0" smtClean="0">
                <a:solidFill>
                  <a:schemeClr val="bg1"/>
                </a:solidFill>
                <a:latin typeface="Arial-SGK-TV" pitchFamily="2" charset="0"/>
                <a:cs typeface="Arial-SGK-TV" pitchFamily="2" charset="0"/>
              </a:rPr>
              <a:t>hoai sọ</a:t>
            </a:r>
            <a:endParaRPr lang="en-US" sz="6000" b="1" dirty="0">
              <a:solidFill>
                <a:schemeClr val="bg1"/>
              </a:solidFill>
              <a:latin typeface="Arial-SGK-TV" pitchFamily="2" charset="0"/>
              <a:cs typeface="Arial-SGK-TV" pitchFamily="2" charset="0"/>
            </a:endParaRPr>
          </a:p>
        </p:txBody>
      </p:sp>
      <p:sp>
        <p:nvSpPr>
          <p:cNvPr id="6" name="Rectangle 5"/>
          <p:cNvSpPr/>
          <p:nvPr/>
        </p:nvSpPr>
        <p:spPr>
          <a:xfrm>
            <a:off x="2076388" y="2357536"/>
            <a:ext cx="4652531"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v</a:t>
            </a:r>
            <a:r>
              <a:rPr lang="en-US" sz="6000" b="1" dirty="0" smtClean="0">
                <a:solidFill>
                  <a:schemeClr val="bg1"/>
                </a:solidFill>
                <a:latin typeface="Arial-SGK-TV" pitchFamily="2" charset="0"/>
                <a:cs typeface="Arial-SGK-TV" pitchFamily="2" charset="0"/>
              </a:rPr>
              <a:t>ạn tuế</a:t>
            </a:r>
            <a:endParaRPr lang="en-US" sz="6000" b="1" dirty="0">
              <a:solidFill>
                <a:schemeClr val="bg1"/>
              </a:solidFill>
              <a:latin typeface="Arial-SGK-TV" pitchFamily="2" charset="0"/>
              <a:cs typeface="Arial-SGK-TV" pitchFamily="2" charset="0"/>
            </a:endParaRPr>
          </a:p>
        </p:txBody>
      </p:sp>
      <p:cxnSp>
        <p:nvCxnSpPr>
          <p:cNvPr id="4" name="Straight Connector 3"/>
          <p:cNvCxnSpPr/>
          <p:nvPr/>
        </p:nvCxnSpPr>
        <p:spPr>
          <a:xfrm>
            <a:off x="3088191" y="1524000"/>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0" y="3733800"/>
            <a:ext cx="1147183" cy="0"/>
          </a:xfrm>
          <a:prstGeom prst="line">
            <a:avLst/>
          </a:prstGeom>
          <a:ln w="38100">
            <a:solidFill>
              <a:srgbClr val="FF99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61500" y="5943600"/>
            <a:ext cx="1765877"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0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771" y="-15875"/>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00846" y="5337403"/>
            <a:ext cx="4102996"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k</a:t>
            </a:r>
            <a:r>
              <a:rPr lang="en-US" sz="6000" b="1" dirty="0" smtClean="0">
                <a:solidFill>
                  <a:schemeClr val="bg1"/>
                </a:solidFill>
                <a:latin typeface="Arial-SGK-TV" pitchFamily="2" charset="0"/>
                <a:cs typeface="Arial-SGK-TV" pitchFamily="2" charset="0"/>
              </a:rPr>
              <a:t>hoai sọ</a:t>
            </a:r>
            <a:endParaRPr lang="en-US" sz="6000" b="1" dirty="0">
              <a:solidFill>
                <a:schemeClr val="bg1"/>
              </a:solidFill>
              <a:latin typeface="Arial-SGK-TV" pitchFamily="2" charset="0"/>
              <a:cs typeface="Arial-SGK-TV" pitchFamily="2" charset="0"/>
            </a:endParaRPr>
          </a:p>
        </p:txBody>
      </p:sp>
      <p:pic>
        <p:nvPicPr>
          <p:cNvPr id="4" name="Picture 6" descr="Khoai Sọ tốt cho tim mạch tiêu hóa và giúp điều hòa huyết á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409" y="554241"/>
            <a:ext cx="6335870" cy="4757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59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5" y="0"/>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94526" y="5457826"/>
            <a:ext cx="54102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v</a:t>
            </a:r>
            <a:r>
              <a:rPr lang="en-US" sz="6000" b="1" dirty="0" smtClean="0">
                <a:solidFill>
                  <a:schemeClr val="bg1"/>
                </a:solidFill>
                <a:latin typeface="Arial-SGK-TV" pitchFamily="2" charset="0"/>
                <a:cs typeface="Arial-SGK-TV" pitchFamily="2" charset="0"/>
              </a:rPr>
              <a:t>ạn tuế</a:t>
            </a:r>
            <a:endParaRPr lang="en-US" sz="6000" b="1" dirty="0">
              <a:solidFill>
                <a:schemeClr val="bg1"/>
              </a:solidFill>
              <a:latin typeface="Arial-SGK-TV" pitchFamily="2" charset="0"/>
              <a:cs typeface="Arial-SGK-TV" pitchFamily="2" charset="0"/>
            </a:endParaRPr>
          </a:p>
        </p:txBody>
      </p:sp>
      <p:pic>
        <p:nvPicPr>
          <p:cNvPr id="2054" name="Picture 6" descr="Cây Vạn tuế loài cây biểu trưng cho sự trường thọ và hạ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526" y="381000"/>
            <a:ext cx="6735074"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32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9800" y="5257800"/>
            <a:ext cx="4369035"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t</a:t>
            </a:r>
            <a:r>
              <a:rPr lang="en-US" sz="6000" b="1" dirty="0" smtClean="0">
                <a:solidFill>
                  <a:schemeClr val="bg1"/>
                </a:solidFill>
                <a:latin typeface="Arial-SGK-TV" pitchFamily="2" charset="0"/>
                <a:cs typeface="Arial-SGK-TV" pitchFamily="2" charset="0"/>
              </a:rPr>
              <a:t>àu thuỷ</a:t>
            </a:r>
            <a:endParaRPr lang="en-US" sz="6000" b="1" dirty="0">
              <a:solidFill>
                <a:schemeClr val="bg1"/>
              </a:solidFill>
              <a:latin typeface="Arial-SGK-TV" pitchFamily="2" charset="0"/>
              <a:cs typeface="Arial-SGK-TV" pitchFamily="2" charset="0"/>
            </a:endParaRPr>
          </a:p>
        </p:txBody>
      </p:sp>
      <p:pic>
        <p:nvPicPr>
          <p:cNvPr id="3078" name="Picture 6" descr="Bộ môn Tàu thủy và Thiết bị nổ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66294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12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1438</TotalTime>
  <Words>370</Words>
  <Application>Microsoft Office PowerPoint</Application>
  <PresentationFormat>On-screen Show (4:3)</PresentationFormat>
  <Paragraphs>47</Paragraphs>
  <Slides>21</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.VnCooperH</vt:lpstr>
      <vt:lpstr>Arial</vt:lpstr>
      <vt:lpstr>Arial-SGK-TV</vt:lpstr>
      <vt:lpstr>Ariston</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 LỚP 4 MỞ RỘNG VỐN TỪ:  NHÂN HẬU – ĐOÀN KẾT</dc:title>
  <dc:creator>Admin</dc:creator>
  <cp:lastModifiedBy>Ngoc Yen</cp:lastModifiedBy>
  <cp:revision>120</cp:revision>
  <dcterms:created xsi:type="dcterms:W3CDTF">2015-08-18T18:26:56Z</dcterms:created>
  <dcterms:modified xsi:type="dcterms:W3CDTF">2020-12-23T11:39:43Z</dcterms:modified>
</cp:coreProperties>
</file>