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3" r:id="rId11"/>
    <p:sldId id="410" r:id="rId12"/>
    <p:sldId id="364" r:id="rId13"/>
    <p:sldId id="403" r:id="rId14"/>
    <p:sldId id="393" r:id="rId15"/>
    <p:sldId id="374" r:id="rId16"/>
    <p:sldId id="400" r:id="rId17"/>
    <p:sldId id="401" r:id="rId18"/>
    <p:sldId id="366" r:id="rId19"/>
    <p:sldId id="414" r:id="rId20"/>
    <p:sldId id="415" r:id="rId21"/>
    <p:sldId id="409" r:id="rId22"/>
    <p:sldId id="40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066800" y="1326358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GIA THỤY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1646981" y="52578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662" y="1823664"/>
            <a:ext cx="4270375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55299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4180305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4" y="863904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4" y="5088432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57341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57341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2983190" y="-914389"/>
            <a:ext cx="336032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4119410"/>
            <a:ext cx="6527488" cy="2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3808863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857" y="41910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833"/>
            <a:ext cx="7981126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048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37928" y="11430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95398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370114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63246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6679958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664029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890587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4572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507085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506652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076" y="326812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326812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at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1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347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8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3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8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348305"/>
            <a:ext cx="624840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417"/>
            <a:ext cx="286469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377"/>
            <a:ext cx="615860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396</Words>
  <Application>Microsoft Office PowerPoint</Application>
  <PresentationFormat>On-screen Show (4:3)</PresentationFormat>
  <Paragraphs>56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Arial-SGK-TV</vt:lpstr>
      <vt:lpstr>Ariston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Ngoc Yen</cp:lastModifiedBy>
  <cp:revision>114</cp:revision>
  <dcterms:created xsi:type="dcterms:W3CDTF">2015-08-18T18:26:56Z</dcterms:created>
  <dcterms:modified xsi:type="dcterms:W3CDTF">2020-12-23T11:38:39Z</dcterms:modified>
</cp:coreProperties>
</file>