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25"/>
  </p:notesMasterIdLst>
  <p:sldIdLst>
    <p:sldId id="256" r:id="rId5"/>
    <p:sldId id="258" r:id="rId6"/>
    <p:sldId id="288" r:id="rId7"/>
    <p:sldId id="316" r:id="rId8"/>
    <p:sldId id="290" r:id="rId9"/>
    <p:sldId id="330" r:id="rId10"/>
    <p:sldId id="309" r:id="rId11"/>
    <p:sldId id="331" r:id="rId12"/>
    <p:sldId id="332" r:id="rId13"/>
    <p:sldId id="328" r:id="rId14"/>
    <p:sldId id="333" r:id="rId15"/>
    <p:sldId id="334" r:id="rId16"/>
    <p:sldId id="317" r:id="rId17"/>
    <p:sldId id="279" r:id="rId18"/>
    <p:sldId id="298" r:id="rId19"/>
    <p:sldId id="299" r:id="rId20"/>
    <p:sldId id="319" r:id="rId21"/>
    <p:sldId id="335" r:id="rId22"/>
    <p:sldId id="336" r:id="rId23"/>
    <p:sldId id="323" r:id="rId24"/>
  </p:sldIdLst>
  <p:sldSz cx="9144000" cy="5143500" type="screen16x9"/>
  <p:notesSz cx="6858000" cy="9144000"/>
  <p:embeddedFontLst>
    <p:embeddedFont>
      <p:font typeface="Arial-Rounded" panose="020B0500000000000000" charset="0"/>
      <p:regular r:id="rId26"/>
    </p:embeddedFont>
    <p:embeddedFont>
      <p:font typeface="宋体" panose="02010600030101010101" pitchFamily="2" charset="-122"/>
      <p:regular r:id="rId27"/>
    </p:embeddedFont>
    <p:embeddedFont>
      <p:font typeface="Calibri" panose="020F0502020204030204" pitchFamily="34" charset="0"/>
      <p:regular r:id="rId28"/>
      <p:bold r:id="rId29"/>
      <p:italic r:id="rId30"/>
      <p:boldItalic r:id="rId31"/>
    </p:embeddedFont>
    <p:embeddedFont>
      <p:font typeface="DFPOP1-W9" panose="020B0604020202020204" charset="-128"/>
      <p:regular r:id="rId32"/>
    </p:embeddedFont>
  </p:embeddedFontLst>
  <p:custDataLst>
    <p:tags r:id="rId33"/>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521415D9-36F7-43E2-AB2F-B90AF26B5E84}">
      <p14:sectionLst xmlns:p14="http://schemas.microsoft.com/office/powerpoint/2010/main">
        <p14:section name="Phần Mặc định" id="{89293C27-06D2-442F-A694-0966E65ACEDD}">
          <p14:sldIdLst>
            <p14:sldId id="256"/>
          </p14:sldIdLst>
        </p14:section>
        <p14:section name="Tiết 1" id="{694160BE-F2C5-4F1F-9227-A8A060926D5B}">
          <p14:sldIdLst>
            <p14:sldId id="258"/>
            <p14:sldId id="288"/>
            <p14:sldId id="316"/>
            <p14:sldId id="290"/>
            <p14:sldId id="330"/>
            <p14:sldId id="309"/>
            <p14:sldId id="331"/>
            <p14:sldId id="332"/>
            <p14:sldId id="328"/>
            <p14:sldId id="333"/>
            <p14:sldId id="334"/>
          </p14:sldIdLst>
        </p14:section>
        <p14:section name="Tiết 2" id="{47239A1A-9B72-4DA5-96A7-F8786F163078}">
          <p14:sldIdLst>
            <p14:sldId id="317"/>
            <p14:sldId id="279"/>
            <p14:sldId id="298"/>
            <p14:sldId id="299"/>
            <p14:sldId id="319"/>
            <p14:sldId id="335"/>
            <p14:sldId id="336"/>
            <p14:sldId id="323"/>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1C516"/>
    <a:srgbClr val="54770E"/>
    <a:srgbClr val="B0E415"/>
    <a:srgbClr val="588A3C"/>
    <a:srgbClr val="56A130"/>
    <a:srgbClr val="EF2A19"/>
    <a:srgbClr val="F02EB9"/>
    <a:srgbClr val="E638B4"/>
    <a:srgbClr val="B8E67A"/>
    <a:srgbClr val="F144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ADC2EE-9B3C-458B-A42D-C4ACB5BF02CE}" v="893" dt="2020-08-13T12:42:42.9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01" d="100"/>
          <a:sy n="101" d="100"/>
        </p:scale>
        <p:origin x="222" y="96"/>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1.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7.fntdata"/><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3.fntdata"/><Relationship Id="rId36" Type="http://schemas.openxmlformats.org/officeDocument/2006/relationships/theme" Target="theme/theme1.xml"/><Relationship Id="rId57"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6.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viewProps" Target="viewProps.xml"/><Relationship Id="rId56"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ham Thi Minh Phuong" userId="59a886c1-9eb9-4e41-a264-fe10a6ee0c2c" providerId="ADAL" clId="{70ADC2EE-9B3C-458B-A42D-C4ACB5BF02CE}"/>
    <pc:docChg chg="undo custSel addSld delSld modSld sldOrd modSection">
      <pc:chgData name="Pham Thi Minh Phuong" userId="59a886c1-9eb9-4e41-a264-fe10a6ee0c2c" providerId="ADAL" clId="{70ADC2EE-9B3C-458B-A42D-C4ACB5BF02CE}" dt="2020-08-13T12:43:09.445" v="1275" actId="47"/>
      <pc:docMkLst>
        <pc:docMk/>
      </pc:docMkLst>
      <pc:sldChg chg="del">
        <pc:chgData name="Pham Thi Minh Phuong" userId="59a886c1-9eb9-4e41-a264-fe10a6ee0c2c" providerId="ADAL" clId="{70ADC2EE-9B3C-458B-A42D-C4ACB5BF02CE}" dt="2020-08-13T12:43:09.445" v="1275" actId="47"/>
        <pc:sldMkLst>
          <pc:docMk/>
          <pc:sldMk cId="0" sldId="265"/>
        </pc:sldMkLst>
      </pc:sldChg>
      <pc:sldChg chg="ord">
        <pc:chgData name="Pham Thi Minh Phuong" userId="59a886c1-9eb9-4e41-a264-fe10a6ee0c2c" providerId="ADAL" clId="{70ADC2EE-9B3C-458B-A42D-C4ACB5BF02CE}" dt="2020-08-13T12:22:30.495" v="697"/>
        <pc:sldMkLst>
          <pc:docMk/>
          <pc:sldMk cId="2825134617" sldId="270"/>
        </pc:sldMkLst>
      </pc:sldChg>
      <pc:sldChg chg="addSp delSp modSp add mod delAnim modAnim">
        <pc:chgData name="Pham Thi Minh Phuong" userId="59a886c1-9eb9-4e41-a264-fe10a6ee0c2c" providerId="ADAL" clId="{70ADC2EE-9B3C-458B-A42D-C4ACB5BF02CE}" dt="2020-08-13T12:02:50.467" v="47"/>
        <pc:sldMkLst>
          <pc:docMk/>
          <pc:sldMk cId="2645575311" sldId="280"/>
        </pc:sldMkLst>
        <pc:spChg chg="mod">
          <ac:chgData name="Pham Thi Minh Phuong" userId="59a886c1-9eb9-4e41-a264-fe10a6ee0c2c" providerId="ADAL" clId="{70ADC2EE-9B3C-458B-A42D-C4ACB5BF02CE}" dt="2020-08-13T11:43:31.795" v="30" actId="1076"/>
          <ac:spMkLst>
            <pc:docMk/>
            <pc:sldMk cId="2645575311" sldId="280"/>
            <ac:spMk id="4" creationId="{DAECB3AA-DE44-4B2E-8E42-EC1E254E3EC5}"/>
          </ac:spMkLst>
        </pc:spChg>
        <pc:spChg chg="del mod">
          <ac:chgData name="Pham Thi Minh Phuong" userId="59a886c1-9eb9-4e41-a264-fe10a6ee0c2c" providerId="ADAL" clId="{70ADC2EE-9B3C-458B-A42D-C4ACB5BF02CE}" dt="2020-08-13T11:42:41.313" v="5" actId="478"/>
          <ac:spMkLst>
            <pc:docMk/>
            <pc:sldMk cId="2645575311" sldId="280"/>
            <ac:spMk id="5" creationId="{D97AFF8F-506F-4519-A1B5-52D97C6C130F}"/>
          </ac:spMkLst>
        </pc:spChg>
        <pc:spChg chg="del mod">
          <ac:chgData name="Pham Thi Minh Phuong" userId="59a886c1-9eb9-4e41-a264-fe10a6ee0c2c" providerId="ADAL" clId="{70ADC2EE-9B3C-458B-A42D-C4ACB5BF02CE}" dt="2020-08-13T11:42:37.781" v="3" actId="478"/>
          <ac:spMkLst>
            <pc:docMk/>
            <pc:sldMk cId="2645575311" sldId="280"/>
            <ac:spMk id="6" creationId="{BEF69370-038A-4CCC-B259-2DF7CD5468DF}"/>
          </ac:spMkLst>
        </pc:spChg>
        <pc:picChg chg="del">
          <ac:chgData name="Pham Thi Minh Phuong" userId="59a886c1-9eb9-4e41-a264-fe10a6ee0c2c" providerId="ADAL" clId="{70ADC2EE-9B3C-458B-A42D-C4ACB5BF02CE}" dt="2020-08-13T11:42:34.624" v="1" actId="478"/>
          <ac:picMkLst>
            <pc:docMk/>
            <pc:sldMk cId="2645575311" sldId="280"/>
            <ac:picMk id="3" creationId="{27C78D3E-DE5B-4098-A02B-EF0192F8D4A2}"/>
          </ac:picMkLst>
        </pc:picChg>
        <pc:picChg chg="add mod modCrop">
          <ac:chgData name="Pham Thi Minh Phuong" userId="59a886c1-9eb9-4e41-a264-fe10a6ee0c2c" providerId="ADAL" clId="{70ADC2EE-9B3C-458B-A42D-C4ACB5BF02CE}" dt="2020-08-13T11:49:54.897" v="34" actId="1076"/>
          <ac:picMkLst>
            <pc:docMk/>
            <pc:sldMk cId="2645575311" sldId="280"/>
            <ac:picMk id="7" creationId="{456507CA-563C-4E84-96BC-D406D155209E}"/>
          </ac:picMkLst>
        </pc:picChg>
        <pc:picChg chg="add mod modCrop">
          <ac:chgData name="Pham Thi Minh Phuong" userId="59a886c1-9eb9-4e41-a264-fe10a6ee0c2c" providerId="ADAL" clId="{70ADC2EE-9B3C-458B-A42D-C4ACB5BF02CE}" dt="2020-08-13T12:01:26.223" v="41" actId="1076"/>
          <ac:picMkLst>
            <pc:docMk/>
            <pc:sldMk cId="2645575311" sldId="280"/>
            <ac:picMk id="8" creationId="{184C4DBE-C93C-41EF-923B-72B16638A915}"/>
          </ac:picMkLst>
        </pc:picChg>
      </pc:sldChg>
      <pc:sldChg chg="addSp delSp modSp add mod modTransition addAnim delAnim modAnim">
        <pc:chgData name="Pham Thi Minh Phuong" userId="59a886c1-9eb9-4e41-a264-fe10a6ee0c2c" providerId="ADAL" clId="{70ADC2EE-9B3C-458B-A42D-C4ACB5BF02CE}" dt="2020-08-13T12:20:36.271" v="618" actId="1076"/>
        <pc:sldMkLst>
          <pc:docMk/>
          <pc:sldMk cId="4085870559" sldId="281"/>
        </pc:sldMkLst>
        <pc:spChg chg="mod">
          <ac:chgData name="Pham Thi Minh Phuong" userId="59a886c1-9eb9-4e41-a264-fe10a6ee0c2c" providerId="ADAL" clId="{70ADC2EE-9B3C-458B-A42D-C4ACB5BF02CE}" dt="2020-08-13T12:20:36.271" v="618" actId="1076"/>
          <ac:spMkLst>
            <pc:docMk/>
            <pc:sldMk cId="4085870559" sldId="281"/>
            <ac:spMk id="4" creationId="{DAECB3AA-DE44-4B2E-8E42-EC1E254E3EC5}"/>
          </ac:spMkLst>
        </pc:spChg>
        <pc:spChg chg="add del mod">
          <ac:chgData name="Pham Thi Minh Phuong" userId="59a886c1-9eb9-4e41-a264-fe10a6ee0c2c" providerId="ADAL" clId="{70ADC2EE-9B3C-458B-A42D-C4ACB5BF02CE}" dt="2020-08-13T12:05:09.241" v="159" actId="478"/>
          <ac:spMkLst>
            <pc:docMk/>
            <pc:sldMk cId="4085870559" sldId="281"/>
            <ac:spMk id="5" creationId="{4B0C02D3-BE6B-4097-8EEA-F4160CA348FB}"/>
          </ac:spMkLst>
        </pc:spChg>
        <pc:spChg chg="add del mod">
          <ac:chgData name="Pham Thi Minh Phuong" userId="59a886c1-9eb9-4e41-a264-fe10a6ee0c2c" providerId="ADAL" clId="{70ADC2EE-9B3C-458B-A42D-C4ACB5BF02CE}" dt="2020-08-13T12:18:54.657" v="552" actId="478"/>
          <ac:spMkLst>
            <pc:docMk/>
            <pc:sldMk cId="4085870559" sldId="281"/>
            <ac:spMk id="6" creationId="{17DAEFD8-428E-45E8-A326-6B222640B924}"/>
          </ac:spMkLst>
        </pc:spChg>
        <pc:spChg chg="add del mod">
          <ac:chgData name="Pham Thi Minh Phuong" userId="59a886c1-9eb9-4e41-a264-fe10a6ee0c2c" providerId="ADAL" clId="{70ADC2EE-9B3C-458B-A42D-C4ACB5BF02CE}" dt="2020-08-13T12:19:21.928" v="590" actId="20577"/>
          <ac:spMkLst>
            <pc:docMk/>
            <pc:sldMk cId="4085870559" sldId="281"/>
            <ac:spMk id="9" creationId="{7B87E5EA-B738-483C-BD90-0802211D530F}"/>
          </ac:spMkLst>
        </pc:spChg>
        <pc:spChg chg="add mod">
          <ac:chgData name="Pham Thi Minh Phuong" userId="59a886c1-9eb9-4e41-a264-fe10a6ee0c2c" providerId="ADAL" clId="{70ADC2EE-9B3C-458B-A42D-C4ACB5BF02CE}" dt="2020-08-13T12:19:31.589" v="592" actId="1076"/>
          <ac:spMkLst>
            <pc:docMk/>
            <pc:sldMk cId="4085870559" sldId="281"/>
            <ac:spMk id="10" creationId="{6AC064CB-F32F-40DB-A8F8-D2BDF9EB5902}"/>
          </ac:spMkLst>
        </pc:spChg>
        <pc:spChg chg="add mod">
          <ac:chgData name="Pham Thi Minh Phuong" userId="59a886c1-9eb9-4e41-a264-fe10a6ee0c2c" providerId="ADAL" clId="{70ADC2EE-9B3C-458B-A42D-C4ACB5BF02CE}" dt="2020-08-13T12:20:16.844" v="616" actId="1076"/>
          <ac:spMkLst>
            <pc:docMk/>
            <pc:sldMk cId="4085870559" sldId="281"/>
            <ac:spMk id="11" creationId="{40914BD5-55B4-4A73-8F34-EF6C6547B99C}"/>
          </ac:spMkLst>
        </pc:spChg>
        <pc:picChg chg="add del mod">
          <ac:chgData name="Pham Thi Minh Phuong" userId="59a886c1-9eb9-4e41-a264-fe10a6ee0c2c" providerId="ADAL" clId="{70ADC2EE-9B3C-458B-A42D-C4ACB5BF02CE}" dt="2020-08-13T12:18:44.605" v="549" actId="478"/>
          <ac:picMkLst>
            <pc:docMk/>
            <pc:sldMk cId="4085870559" sldId="281"/>
            <ac:picMk id="3" creationId="{A67A21D7-114B-4DE2-9C48-8241812B59C5}"/>
          </ac:picMkLst>
        </pc:picChg>
        <pc:picChg chg="del">
          <ac:chgData name="Pham Thi Minh Phuong" userId="59a886c1-9eb9-4e41-a264-fe10a6ee0c2c" providerId="ADAL" clId="{70ADC2EE-9B3C-458B-A42D-C4ACB5BF02CE}" dt="2020-08-13T12:03:36.089" v="50" actId="478"/>
          <ac:picMkLst>
            <pc:docMk/>
            <pc:sldMk cId="4085870559" sldId="281"/>
            <ac:picMk id="7" creationId="{456507CA-563C-4E84-96BC-D406D155209E}"/>
          </ac:picMkLst>
        </pc:picChg>
        <pc:picChg chg="del">
          <ac:chgData name="Pham Thi Minh Phuong" userId="59a886c1-9eb9-4e41-a264-fe10a6ee0c2c" providerId="ADAL" clId="{70ADC2EE-9B3C-458B-A42D-C4ACB5BF02CE}" dt="2020-08-13T12:03:35.219" v="49" actId="478"/>
          <ac:picMkLst>
            <pc:docMk/>
            <pc:sldMk cId="4085870559" sldId="281"/>
            <ac:picMk id="8" creationId="{184C4DBE-C93C-41EF-923B-72B16638A915}"/>
          </ac:picMkLst>
        </pc:picChg>
      </pc:sldChg>
      <pc:sldChg chg="addSp delSp modSp add mod delAnim modAnim">
        <pc:chgData name="Pham Thi Minh Phuong" userId="59a886c1-9eb9-4e41-a264-fe10a6ee0c2c" providerId="ADAL" clId="{70ADC2EE-9B3C-458B-A42D-C4ACB5BF02CE}" dt="2020-08-13T12:18:05.945" v="548"/>
        <pc:sldMkLst>
          <pc:docMk/>
          <pc:sldMk cId="3398830490" sldId="282"/>
        </pc:sldMkLst>
        <pc:spChg chg="mod">
          <ac:chgData name="Pham Thi Minh Phuong" userId="59a886c1-9eb9-4e41-a264-fe10a6ee0c2c" providerId="ADAL" clId="{70ADC2EE-9B3C-458B-A42D-C4ACB5BF02CE}" dt="2020-08-13T12:10:40.993" v="358" actId="1076"/>
          <ac:spMkLst>
            <pc:docMk/>
            <pc:sldMk cId="3398830490" sldId="282"/>
            <ac:spMk id="4" creationId="{DAECB3AA-DE44-4B2E-8E42-EC1E254E3EC5}"/>
          </ac:spMkLst>
        </pc:spChg>
        <pc:spChg chg="mod">
          <ac:chgData name="Pham Thi Minh Phuong" userId="59a886c1-9eb9-4e41-a264-fe10a6ee0c2c" providerId="ADAL" clId="{70ADC2EE-9B3C-458B-A42D-C4ACB5BF02CE}" dt="2020-08-13T12:12:44.113" v="435" actId="207"/>
          <ac:spMkLst>
            <pc:docMk/>
            <pc:sldMk cId="3398830490" sldId="282"/>
            <ac:spMk id="5" creationId="{D97AFF8F-506F-4519-A1B5-52D97C6C130F}"/>
          </ac:spMkLst>
        </pc:spChg>
        <pc:spChg chg="mod">
          <ac:chgData name="Pham Thi Minh Phuong" userId="59a886c1-9eb9-4e41-a264-fe10a6ee0c2c" providerId="ADAL" clId="{70ADC2EE-9B3C-458B-A42D-C4ACB5BF02CE}" dt="2020-08-13T12:17:56.132" v="546" actId="1076"/>
          <ac:spMkLst>
            <pc:docMk/>
            <pc:sldMk cId="3398830490" sldId="282"/>
            <ac:spMk id="6" creationId="{BEF69370-038A-4CCC-B259-2DF7CD5468DF}"/>
          </ac:spMkLst>
        </pc:spChg>
        <pc:spChg chg="add mod ord">
          <ac:chgData name="Pham Thi Minh Phuong" userId="59a886c1-9eb9-4e41-a264-fe10a6ee0c2c" providerId="ADAL" clId="{70ADC2EE-9B3C-458B-A42D-C4ACB5BF02CE}" dt="2020-08-13T12:11:58.156" v="411" actId="14100"/>
          <ac:spMkLst>
            <pc:docMk/>
            <pc:sldMk cId="3398830490" sldId="282"/>
            <ac:spMk id="8" creationId="{63EAF4D1-AA65-4EFA-BD15-B31C71E1FD91}"/>
          </ac:spMkLst>
        </pc:spChg>
        <pc:spChg chg="add mod">
          <ac:chgData name="Pham Thi Minh Phuong" userId="59a886c1-9eb9-4e41-a264-fe10a6ee0c2c" providerId="ADAL" clId="{70ADC2EE-9B3C-458B-A42D-C4ACB5BF02CE}" dt="2020-08-13T12:12:37.912" v="434" actId="207"/>
          <ac:spMkLst>
            <pc:docMk/>
            <pc:sldMk cId="3398830490" sldId="282"/>
            <ac:spMk id="9" creationId="{DB9B755B-9E32-4739-B22C-9B8497B3881F}"/>
          </ac:spMkLst>
        </pc:spChg>
        <pc:spChg chg="add mod">
          <ac:chgData name="Pham Thi Minh Phuong" userId="59a886c1-9eb9-4e41-a264-fe10a6ee0c2c" providerId="ADAL" clId="{70ADC2EE-9B3C-458B-A42D-C4ACB5BF02CE}" dt="2020-08-13T12:14:32.834" v="531" actId="1076"/>
          <ac:spMkLst>
            <pc:docMk/>
            <pc:sldMk cId="3398830490" sldId="282"/>
            <ac:spMk id="10" creationId="{A2F459A0-6A26-4DA5-B309-4C38E867922B}"/>
          </ac:spMkLst>
        </pc:spChg>
        <pc:picChg chg="del mod modCrop">
          <ac:chgData name="Pham Thi Minh Phuong" userId="59a886c1-9eb9-4e41-a264-fe10a6ee0c2c" providerId="ADAL" clId="{70ADC2EE-9B3C-458B-A42D-C4ACB5BF02CE}" dt="2020-08-13T12:09:50.004" v="254" actId="478"/>
          <ac:picMkLst>
            <pc:docMk/>
            <pc:sldMk cId="3398830490" sldId="282"/>
            <ac:picMk id="3" creationId="{27C78D3E-DE5B-4098-A02B-EF0192F8D4A2}"/>
          </ac:picMkLst>
        </pc:picChg>
        <pc:picChg chg="add del mod">
          <ac:chgData name="Pham Thi Minh Phuong" userId="59a886c1-9eb9-4e41-a264-fe10a6ee0c2c" providerId="ADAL" clId="{70ADC2EE-9B3C-458B-A42D-C4ACB5BF02CE}" dt="2020-08-13T12:10:15.206" v="259" actId="478"/>
          <ac:picMkLst>
            <pc:docMk/>
            <pc:sldMk cId="3398830490" sldId="282"/>
            <ac:picMk id="7" creationId="{DE9E3206-D168-4D6E-AFDF-845914F93695}"/>
          </ac:picMkLst>
        </pc:picChg>
      </pc:sldChg>
      <pc:sldChg chg="delSp modSp add mod delAnim modAnim">
        <pc:chgData name="Pham Thi Minh Phuong" userId="59a886c1-9eb9-4e41-a264-fe10a6ee0c2c" providerId="ADAL" clId="{70ADC2EE-9B3C-458B-A42D-C4ACB5BF02CE}" dt="2020-08-13T12:22:48.521" v="703"/>
        <pc:sldMkLst>
          <pc:docMk/>
          <pc:sldMk cId="2837296450" sldId="283"/>
        </pc:sldMkLst>
        <pc:spChg chg="mod">
          <ac:chgData name="Pham Thi Minh Phuong" userId="59a886c1-9eb9-4e41-a264-fe10a6ee0c2c" providerId="ADAL" clId="{70ADC2EE-9B3C-458B-A42D-C4ACB5BF02CE}" dt="2020-08-13T12:22:18.764" v="695" actId="20577"/>
          <ac:spMkLst>
            <pc:docMk/>
            <pc:sldMk cId="2837296450" sldId="283"/>
            <ac:spMk id="4" creationId="{DAECB3AA-DE44-4B2E-8E42-EC1E254E3EC5}"/>
          </ac:spMkLst>
        </pc:spChg>
        <pc:spChg chg="del">
          <ac:chgData name="Pham Thi Minh Phuong" userId="59a886c1-9eb9-4e41-a264-fe10a6ee0c2c" providerId="ADAL" clId="{70ADC2EE-9B3C-458B-A42D-C4ACB5BF02CE}" dt="2020-08-13T12:21:39.465" v="625" actId="478"/>
          <ac:spMkLst>
            <pc:docMk/>
            <pc:sldMk cId="2837296450" sldId="283"/>
            <ac:spMk id="5" creationId="{D97AFF8F-506F-4519-A1B5-52D97C6C130F}"/>
          </ac:spMkLst>
        </pc:spChg>
        <pc:spChg chg="del mod">
          <ac:chgData name="Pham Thi Minh Phuong" userId="59a886c1-9eb9-4e41-a264-fe10a6ee0c2c" providerId="ADAL" clId="{70ADC2EE-9B3C-458B-A42D-C4ACB5BF02CE}" dt="2020-08-13T12:21:37.552" v="624" actId="478"/>
          <ac:spMkLst>
            <pc:docMk/>
            <pc:sldMk cId="2837296450" sldId="283"/>
            <ac:spMk id="6" creationId="{BEF69370-038A-4CCC-B259-2DF7CD5468DF}"/>
          </ac:spMkLst>
        </pc:spChg>
        <pc:picChg chg="mod modCrop">
          <ac:chgData name="Pham Thi Minh Phuong" userId="59a886c1-9eb9-4e41-a264-fe10a6ee0c2c" providerId="ADAL" clId="{70ADC2EE-9B3C-458B-A42D-C4ACB5BF02CE}" dt="2020-08-13T12:22:41.978" v="701" actId="1076"/>
          <ac:picMkLst>
            <pc:docMk/>
            <pc:sldMk cId="2837296450" sldId="283"/>
            <ac:picMk id="3" creationId="{27C78D3E-DE5B-4098-A02B-EF0192F8D4A2}"/>
          </ac:picMkLst>
        </pc:picChg>
      </pc:sldChg>
      <pc:sldChg chg="addSp modSp add mod modAnim">
        <pc:chgData name="Pham Thi Minh Phuong" userId="59a886c1-9eb9-4e41-a264-fe10a6ee0c2c" providerId="ADAL" clId="{70ADC2EE-9B3C-458B-A42D-C4ACB5BF02CE}" dt="2020-08-13T12:26:49.807" v="739" actId="571"/>
        <pc:sldMkLst>
          <pc:docMk/>
          <pc:sldMk cId="2088887311" sldId="284"/>
        </pc:sldMkLst>
        <pc:spChg chg="add mod">
          <ac:chgData name="Pham Thi Minh Phuong" userId="59a886c1-9eb9-4e41-a264-fe10a6ee0c2c" providerId="ADAL" clId="{70ADC2EE-9B3C-458B-A42D-C4ACB5BF02CE}" dt="2020-08-13T12:26:15.831" v="734" actId="1582"/>
          <ac:spMkLst>
            <pc:docMk/>
            <pc:sldMk cId="2088887311" sldId="284"/>
            <ac:spMk id="2" creationId="{AA025045-4BEC-4053-AD7F-BB20DBF8B4FF}"/>
          </ac:spMkLst>
        </pc:spChg>
        <pc:spChg chg="mod">
          <ac:chgData name="Pham Thi Minh Phuong" userId="59a886c1-9eb9-4e41-a264-fe10a6ee0c2c" providerId="ADAL" clId="{70ADC2EE-9B3C-458B-A42D-C4ACB5BF02CE}" dt="2020-08-13T12:23:40.053" v="721" actId="14100"/>
          <ac:spMkLst>
            <pc:docMk/>
            <pc:sldMk cId="2088887311" sldId="284"/>
            <ac:spMk id="4" creationId="{DAECB3AA-DE44-4B2E-8E42-EC1E254E3EC5}"/>
          </ac:spMkLst>
        </pc:spChg>
        <pc:spChg chg="add mod">
          <ac:chgData name="Pham Thi Minh Phuong" userId="59a886c1-9eb9-4e41-a264-fe10a6ee0c2c" providerId="ADAL" clId="{70ADC2EE-9B3C-458B-A42D-C4ACB5BF02CE}" dt="2020-08-13T12:26:42.600" v="738" actId="14100"/>
          <ac:spMkLst>
            <pc:docMk/>
            <pc:sldMk cId="2088887311" sldId="284"/>
            <ac:spMk id="5" creationId="{4D1F74B1-A493-4F90-83D0-FFDCD4969EF8}"/>
          </ac:spMkLst>
        </pc:spChg>
        <pc:spChg chg="add mod">
          <ac:chgData name="Pham Thi Minh Phuong" userId="59a886c1-9eb9-4e41-a264-fe10a6ee0c2c" providerId="ADAL" clId="{70ADC2EE-9B3C-458B-A42D-C4ACB5BF02CE}" dt="2020-08-13T12:26:49.807" v="739" actId="571"/>
          <ac:spMkLst>
            <pc:docMk/>
            <pc:sldMk cId="2088887311" sldId="284"/>
            <ac:spMk id="6" creationId="{6E86600A-260E-4EDA-8C1F-2E79C8D20FB9}"/>
          </ac:spMkLst>
        </pc:spChg>
        <pc:picChg chg="mod modCrop">
          <ac:chgData name="Pham Thi Minh Phuong" userId="59a886c1-9eb9-4e41-a264-fe10a6ee0c2c" providerId="ADAL" clId="{70ADC2EE-9B3C-458B-A42D-C4ACB5BF02CE}" dt="2020-08-13T12:25:00.564" v="730" actId="1076"/>
          <ac:picMkLst>
            <pc:docMk/>
            <pc:sldMk cId="2088887311" sldId="284"/>
            <ac:picMk id="3" creationId="{27C78D3E-DE5B-4098-A02B-EF0192F8D4A2}"/>
          </ac:picMkLst>
        </pc:picChg>
      </pc:sldChg>
      <pc:sldChg chg="delSp modSp add mod">
        <pc:chgData name="Pham Thi Minh Phuong" userId="59a886c1-9eb9-4e41-a264-fe10a6ee0c2c" providerId="ADAL" clId="{70ADC2EE-9B3C-458B-A42D-C4ACB5BF02CE}" dt="2020-08-13T12:30:22.459" v="746" actId="1076"/>
        <pc:sldMkLst>
          <pc:docMk/>
          <pc:sldMk cId="3112488098" sldId="285"/>
        </pc:sldMkLst>
        <pc:spChg chg="del">
          <ac:chgData name="Pham Thi Minh Phuong" userId="59a886c1-9eb9-4e41-a264-fe10a6ee0c2c" providerId="ADAL" clId="{70ADC2EE-9B3C-458B-A42D-C4ACB5BF02CE}" dt="2020-08-13T12:30:05.836" v="741" actId="478"/>
          <ac:spMkLst>
            <pc:docMk/>
            <pc:sldMk cId="3112488098" sldId="285"/>
            <ac:spMk id="4" creationId="{DAECB3AA-DE44-4B2E-8E42-EC1E254E3EC5}"/>
          </ac:spMkLst>
        </pc:spChg>
        <pc:picChg chg="mod">
          <ac:chgData name="Pham Thi Minh Phuong" userId="59a886c1-9eb9-4e41-a264-fe10a6ee0c2c" providerId="ADAL" clId="{70ADC2EE-9B3C-458B-A42D-C4ACB5BF02CE}" dt="2020-08-13T12:30:22.459" v="746" actId="1076"/>
          <ac:picMkLst>
            <pc:docMk/>
            <pc:sldMk cId="3112488098" sldId="285"/>
            <ac:picMk id="3" creationId="{27C78D3E-DE5B-4098-A02B-EF0192F8D4A2}"/>
          </ac:picMkLst>
        </pc:picChg>
      </pc:sldChg>
      <pc:sldChg chg="addSp delSp modSp add mod delAnim modAnim">
        <pc:chgData name="Pham Thi Minh Phuong" userId="59a886c1-9eb9-4e41-a264-fe10a6ee0c2c" providerId="ADAL" clId="{70ADC2EE-9B3C-458B-A42D-C4ACB5BF02CE}" dt="2020-08-13T12:38:44.387" v="952" actId="20577"/>
        <pc:sldMkLst>
          <pc:docMk/>
          <pc:sldMk cId="2323096739" sldId="286"/>
        </pc:sldMkLst>
        <pc:spChg chg="add mod">
          <ac:chgData name="Pham Thi Minh Phuong" userId="59a886c1-9eb9-4e41-a264-fe10a6ee0c2c" providerId="ADAL" clId="{70ADC2EE-9B3C-458B-A42D-C4ACB5BF02CE}" dt="2020-08-13T12:35:26.650" v="846" actId="207"/>
          <ac:spMkLst>
            <pc:docMk/>
            <pc:sldMk cId="2323096739" sldId="286"/>
            <ac:spMk id="2" creationId="{112FC4F9-6254-446C-A408-9B87763FFC3D}"/>
          </ac:spMkLst>
        </pc:spChg>
        <pc:spChg chg="mod">
          <ac:chgData name="Pham Thi Minh Phuong" userId="59a886c1-9eb9-4e41-a264-fe10a6ee0c2c" providerId="ADAL" clId="{70ADC2EE-9B3C-458B-A42D-C4ACB5BF02CE}" dt="2020-08-13T12:33:36.556" v="813" actId="1076"/>
          <ac:spMkLst>
            <pc:docMk/>
            <pc:sldMk cId="2323096739" sldId="286"/>
            <ac:spMk id="4" creationId="{DAECB3AA-DE44-4B2E-8E42-EC1E254E3EC5}"/>
          </ac:spMkLst>
        </pc:spChg>
        <pc:spChg chg="add mod">
          <ac:chgData name="Pham Thi Minh Phuong" userId="59a886c1-9eb9-4e41-a264-fe10a6ee0c2c" providerId="ADAL" clId="{70ADC2EE-9B3C-458B-A42D-C4ACB5BF02CE}" dt="2020-08-13T12:36:16.184" v="863" actId="207"/>
          <ac:spMkLst>
            <pc:docMk/>
            <pc:sldMk cId="2323096739" sldId="286"/>
            <ac:spMk id="5" creationId="{E70D5203-C913-4D7A-BAE1-08A9F14E5A39}"/>
          </ac:spMkLst>
        </pc:spChg>
        <pc:spChg chg="add mod">
          <ac:chgData name="Pham Thi Minh Phuong" userId="59a886c1-9eb9-4e41-a264-fe10a6ee0c2c" providerId="ADAL" clId="{70ADC2EE-9B3C-458B-A42D-C4ACB5BF02CE}" dt="2020-08-13T12:36:38.406" v="877" actId="1076"/>
          <ac:spMkLst>
            <pc:docMk/>
            <pc:sldMk cId="2323096739" sldId="286"/>
            <ac:spMk id="6" creationId="{B95B6E9E-E64A-4DCE-A748-3BFC97161753}"/>
          </ac:spMkLst>
        </pc:spChg>
        <pc:spChg chg="add del mod">
          <ac:chgData name="Pham Thi Minh Phuong" userId="59a886c1-9eb9-4e41-a264-fe10a6ee0c2c" providerId="ADAL" clId="{70ADC2EE-9B3C-458B-A42D-C4ACB5BF02CE}" dt="2020-08-13T12:36:54.027" v="880" actId="478"/>
          <ac:spMkLst>
            <pc:docMk/>
            <pc:sldMk cId="2323096739" sldId="286"/>
            <ac:spMk id="7" creationId="{4DCDB8D1-E32A-4FBE-A792-EFB28FD7C8D9}"/>
          </ac:spMkLst>
        </pc:spChg>
        <pc:spChg chg="add mod">
          <ac:chgData name="Pham Thi Minh Phuong" userId="59a886c1-9eb9-4e41-a264-fe10a6ee0c2c" providerId="ADAL" clId="{70ADC2EE-9B3C-458B-A42D-C4ACB5BF02CE}" dt="2020-08-13T12:38:17.195" v="937" actId="1038"/>
          <ac:spMkLst>
            <pc:docMk/>
            <pc:sldMk cId="2323096739" sldId="286"/>
            <ac:spMk id="8" creationId="{CBBFFB9C-BE2C-49E6-A050-4CD40B5FD726}"/>
          </ac:spMkLst>
        </pc:spChg>
        <pc:spChg chg="add mod">
          <ac:chgData name="Pham Thi Minh Phuong" userId="59a886c1-9eb9-4e41-a264-fe10a6ee0c2c" providerId="ADAL" clId="{70ADC2EE-9B3C-458B-A42D-C4ACB5BF02CE}" dt="2020-08-13T12:38:07.998" v="925" actId="20577"/>
          <ac:spMkLst>
            <pc:docMk/>
            <pc:sldMk cId="2323096739" sldId="286"/>
            <ac:spMk id="9" creationId="{BF504A1A-8443-494E-BC4E-32D77EFC1CE9}"/>
          </ac:spMkLst>
        </pc:spChg>
        <pc:spChg chg="add del mod">
          <ac:chgData name="Pham Thi Minh Phuong" userId="59a886c1-9eb9-4e41-a264-fe10a6ee0c2c" providerId="ADAL" clId="{70ADC2EE-9B3C-458B-A42D-C4ACB5BF02CE}" dt="2020-08-13T12:38:26.983" v="940" actId="478"/>
          <ac:spMkLst>
            <pc:docMk/>
            <pc:sldMk cId="2323096739" sldId="286"/>
            <ac:spMk id="10" creationId="{B8D60F63-3909-4B38-8CA3-C56FD2E8F0F7}"/>
          </ac:spMkLst>
        </pc:spChg>
        <pc:spChg chg="add mod">
          <ac:chgData name="Pham Thi Minh Phuong" userId="59a886c1-9eb9-4e41-a264-fe10a6ee0c2c" providerId="ADAL" clId="{70ADC2EE-9B3C-458B-A42D-C4ACB5BF02CE}" dt="2020-08-13T12:38:44.387" v="952" actId="20577"/>
          <ac:spMkLst>
            <pc:docMk/>
            <pc:sldMk cId="2323096739" sldId="286"/>
            <ac:spMk id="11" creationId="{34226D4E-3F01-4C02-81D6-DF350CD10A44}"/>
          </ac:spMkLst>
        </pc:spChg>
        <pc:picChg chg="mod modCrop">
          <ac:chgData name="Pham Thi Minh Phuong" userId="59a886c1-9eb9-4e41-a264-fe10a6ee0c2c" providerId="ADAL" clId="{70ADC2EE-9B3C-458B-A42D-C4ACB5BF02CE}" dt="2020-08-13T12:33:08.040" v="762" actId="14100"/>
          <ac:picMkLst>
            <pc:docMk/>
            <pc:sldMk cId="2323096739" sldId="286"/>
            <ac:picMk id="3" creationId="{27C78D3E-DE5B-4098-A02B-EF0192F8D4A2}"/>
          </ac:picMkLst>
        </pc:picChg>
      </pc:sldChg>
      <pc:sldChg chg="addSp modSp add mod modAnim">
        <pc:chgData name="Pham Thi Minh Phuong" userId="59a886c1-9eb9-4e41-a264-fe10a6ee0c2c" providerId="ADAL" clId="{70ADC2EE-9B3C-458B-A42D-C4ACB5BF02CE}" dt="2020-08-13T12:42:42.922" v="1274" actId="207"/>
        <pc:sldMkLst>
          <pc:docMk/>
          <pc:sldMk cId="3456317301" sldId="287"/>
        </pc:sldMkLst>
        <pc:spChg chg="mod">
          <ac:chgData name="Pham Thi Minh Phuong" userId="59a886c1-9eb9-4e41-a264-fe10a6ee0c2c" providerId="ADAL" clId="{70ADC2EE-9B3C-458B-A42D-C4ACB5BF02CE}" dt="2020-08-13T12:40:29.960" v="1027" actId="1076"/>
          <ac:spMkLst>
            <pc:docMk/>
            <pc:sldMk cId="3456317301" sldId="287"/>
            <ac:spMk id="4" creationId="{DAECB3AA-DE44-4B2E-8E42-EC1E254E3EC5}"/>
          </ac:spMkLst>
        </pc:spChg>
        <pc:spChg chg="add mod">
          <ac:chgData name="Pham Thi Minh Phuong" userId="59a886c1-9eb9-4e41-a264-fe10a6ee0c2c" providerId="ADAL" clId="{70ADC2EE-9B3C-458B-A42D-C4ACB5BF02CE}" dt="2020-08-13T12:41:04.432" v="1067" actId="14100"/>
          <ac:spMkLst>
            <pc:docMk/>
            <pc:sldMk cId="3456317301" sldId="287"/>
            <ac:spMk id="5" creationId="{8EE7D316-1524-4456-B263-AED08A2F4A8F}"/>
          </ac:spMkLst>
        </pc:spChg>
        <pc:spChg chg="add mod">
          <ac:chgData name="Pham Thi Minh Phuong" userId="59a886c1-9eb9-4e41-a264-fe10a6ee0c2c" providerId="ADAL" clId="{70ADC2EE-9B3C-458B-A42D-C4ACB5BF02CE}" dt="2020-08-13T12:42:42.922" v="1274" actId="207"/>
          <ac:spMkLst>
            <pc:docMk/>
            <pc:sldMk cId="3456317301" sldId="287"/>
            <ac:spMk id="6" creationId="{FD33C0DE-D76D-49EC-9F5F-2EB09012767C}"/>
          </ac:spMkLst>
        </pc:spChg>
        <pc:picChg chg="mod modCrop">
          <ac:chgData name="Pham Thi Minh Phuong" userId="59a886c1-9eb9-4e41-a264-fe10a6ee0c2c" providerId="ADAL" clId="{70ADC2EE-9B3C-458B-A42D-C4ACB5BF02CE}" dt="2020-08-13T12:40:05.376" v="964" actId="14100"/>
          <ac:picMkLst>
            <pc:docMk/>
            <pc:sldMk cId="3456317301" sldId="287"/>
            <ac:picMk id="3" creationId="{27C78D3E-DE5B-4098-A02B-EF0192F8D4A2}"/>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662ACC-35BD-4150-8E45-CFF6493109C7}" type="datetimeFigureOut">
              <a:rPr lang="zh-CN" altLang="en-US" smtClean="0"/>
              <a:t>2021/4/21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D4C845-2BE2-4423-97B3-49F88020EF3B}" type="slidenum">
              <a:rPr lang="zh-CN" altLang="en-US" smtClean="0"/>
              <a:t>‹#›</a:t>
            </a:fld>
            <a:endParaRPr lang="zh-CN" altLang="en-US"/>
          </a:p>
        </p:txBody>
      </p:sp>
    </p:spTree>
    <p:extLst>
      <p:ext uri="{BB962C8B-B14F-4D97-AF65-F5344CB8AC3E}">
        <p14:creationId xmlns:p14="http://schemas.microsoft.com/office/powerpoint/2010/main" val="21597566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更多模板请关注：https://haosc.taobao.com</a:t>
            </a:r>
          </a:p>
        </p:txBody>
      </p:sp>
      <p:sp>
        <p:nvSpPr>
          <p:cNvPr id="4" name="灯片编号占位符 3"/>
          <p:cNvSpPr>
            <a:spLocks noGrp="1"/>
          </p:cNvSpPr>
          <p:nvPr>
            <p:ph type="sldNum" sz="quarter" idx="10"/>
          </p:nvPr>
        </p:nvSpPr>
        <p:spPr/>
        <p:txBody>
          <a:bodyPr/>
          <a:lstStyle/>
          <a:p>
            <a:fld id="{60D4C845-2BE2-4423-97B3-49F88020EF3B}" type="slidenum">
              <a:rPr lang="zh-CN" altLang="en-US" smtClean="0"/>
              <a:t>1</a:t>
            </a:fld>
            <a:endParaRPr lang="zh-CN" altLang="en-US"/>
          </a:p>
        </p:txBody>
      </p:sp>
    </p:spTree>
    <p:extLst>
      <p:ext uri="{BB962C8B-B14F-4D97-AF65-F5344CB8AC3E}">
        <p14:creationId xmlns:p14="http://schemas.microsoft.com/office/powerpoint/2010/main" val="19325540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t>2</a:t>
            </a:fld>
            <a:endParaRPr lang="zh-CN" altLang="en-US"/>
          </a:p>
        </p:txBody>
      </p:sp>
    </p:spTree>
    <p:extLst>
      <p:ext uri="{BB962C8B-B14F-4D97-AF65-F5344CB8AC3E}">
        <p14:creationId xmlns:p14="http://schemas.microsoft.com/office/powerpoint/2010/main" val="1343368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t>4</a:t>
            </a:fld>
            <a:endParaRPr lang="zh-CN" altLang="en-US"/>
          </a:p>
        </p:txBody>
      </p:sp>
    </p:spTree>
    <p:extLst>
      <p:ext uri="{BB962C8B-B14F-4D97-AF65-F5344CB8AC3E}">
        <p14:creationId xmlns:p14="http://schemas.microsoft.com/office/powerpoint/2010/main" val="19178531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t>13</a:t>
            </a:fld>
            <a:endParaRPr lang="zh-CN" altLang="en-US"/>
          </a:p>
        </p:txBody>
      </p:sp>
    </p:spTree>
    <p:extLst>
      <p:ext uri="{BB962C8B-B14F-4D97-AF65-F5344CB8AC3E}">
        <p14:creationId xmlns:p14="http://schemas.microsoft.com/office/powerpoint/2010/main" val="24222162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t>17</a:t>
            </a:fld>
            <a:endParaRPr lang="zh-CN" altLang="en-US"/>
          </a:p>
        </p:txBody>
      </p:sp>
    </p:spTree>
    <p:extLst>
      <p:ext uri="{BB962C8B-B14F-4D97-AF65-F5344CB8AC3E}">
        <p14:creationId xmlns:p14="http://schemas.microsoft.com/office/powerpoint/2010/main" val="41981232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t>20</a:t>
            </a:fld>
            <a:endParaRPr lang="zh-CN" altLang="en-US"/>
          </a:p>
        </p:txBody>
      </p:sp>
    </p:spTree>
    <p:extLst>
      <p:ext uri="{BB962C8B-B14F-4D97-AF65-F5344CB8AC3E}">
        <p14:creationId xmlns:p14="http://schemas.microsoft.com/office/powerpoint/2010/main" val="12767600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62E82ED4-375F-4F08-A54B-E5C986F28C77}" type="datetimeFigureOut">
              <a:rPr lang="zh-CN" altLang="en-US" smtClean="0"/>
              <a:t>2021/4/21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62E82ED4-375F-4F08-A54B-E5C986F28C77}" type="datetimeFigureOut">
              <a:rPr lang="zh-CN" altLang="en-US" smtClean="0"/>
              <a:t>2021/4/21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62E82ED4-375F-4F08-A54B-E5C986F28C77}" type="datetimeFigureOut">
              <a:rPr lang="zh-CN" altLang="en-US" smtClean="0"/>
              <a:t>2021/4/21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62E82ED4-375F-4F08-A54B-E5C986F28C77}" type="datetimeFigureOut">
              <a:rPr lang="zh-CN" altLang="en-US" smtClean="0"/>
              <a:t>2021/4/21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62E82ED4-375F-4F08-A54B-E5C986F28C77}" type="datetimeFigureOut">
              <a:rPr lang="zh-CN" altLang="en-US" smtClean="0"/>
              <a:t>2021/4/21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62E82ED4-375F-4F08-A54B-E5C986F28C77}" type="datetimeFigureOut">
              <a:rPr lang="zh-CN" altLang="en-US" smtClean="0"/>
              <a:t>2021/4/21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62E82ED4-375F-4F08-A54B-E5C986F28C77}" type="datetimeFigureOut">
              <a:rPr lang="zh-CN" altLang="en-US" smtClean="0"/>
              <a:t>2021/4/21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62E82ED4-375F-4F08-A54B-E5C986F28C77}" type="datetimeFigureOut">
              <a:rPr lang="zh-CN" altLang="en-US" smtClean="0"/>
              <a:t>2021/4/21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62E82ED4-375F-4F08-A54B-E5C986F28C77}" type="datetimeFigureOut">
              <a:rPr lang="zh-CN" altLang="en-US" smtClean="0"/>
              <a:t>2021/4/21</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135" t="36971" r="-1"/>
          <a:stretch>
            <a:fillRect/>
          </a:stretch>
        </p:blipFill>
        <p:spPr>
          <a:xfrm>
            <a:off x="1" y="1828800"/>
            <a:ext cx="9143998" cy="3004238"/>
          </a:xfrm>
          <a:prstGeom prst="rect">
            <a:avLst/>
          </a:prstGeom>
        </p:spPr>
      </p:pic>
      <p:pic>
        <p:nvPicPr>
          <p:cNvPr id="7" name="图片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3432997"/>
            <a:ext cx="9613558" cy="1508031"/>
          </a:xfrm>
          <a:prstGeom prst="rect">
            <a:avLst/>
          </a:prstGeom>
        </p:spPr>
      </p:pic>
      <p:pic>
        <p:nvPicPr>
          <p:cNvPr id="8" name="图片 7"/>
          <p:cNvPicPr>
            <a:picLocks noChangeAspect="1"/>
          </p:cNvPicPr>
          <p:nvPr userDrawn="1"/>
        </p:nvPicPr>
        <p:blipFill rotWithShape="1">
          <a:blip r:embed="rId4">
            <a:extLst>
              <a:ext uri="{28A0092B-C50C-407E-A947-70E740481C1C}">
                <a14:useLocalDpi xmlns:a14="http://schemas.microsoft.com/office/drawing/2010/main" val="0"/>
              </a:ext>
            </a:extLst>
          </a:blip>
          <a:srcRect l="1" r="153"/>
          <a:stretch>
            <a:fillRect/>
          </a:stretch>
        </p:blipFill>
        <p:spPr>
          <a:xfrm>
            <a:off x="-93027" y="3505218"/>
            <a:ext cx="9130145" cy="1215615"/>
          </a:xfrm>
          <a:prstGeom prst="rect">
            <a:avLst/>
          </a:prstGeom>
        </p:spPr>
      </p:pic>
      <p:pic>
        <p:nvPicPr>
          <p:cNvPr id="9" name="图片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3856" y="4017444"/>
            <a:ext cx="9157856" cy="1126056"/>
          </a:xfrm>
          <a:prstGeom prst="rect">
            <a:avLst/>
          </a:prstGeom>
        </p:spPr>
      </p:pic>
      <p:grpSp>
        <p:nvGrpSpPr>
          <p:cNvPr id="10" name="组合 9"/>
          <p:cNvGrpSpPr/>
          <p:nvPr userDrawn="1"/>
        </p:nvGrpSpPr>
        <p:grpSpPr>
          <a:xfrm>
            <a:off x="175605" y="3190604"/>
            <a:ext cx="694959" cy="1329039"/>
            <a:chOff x="181346" y="1761375"/>
            <a:chExt cx="1517253" cy="2901593"/>
          </a:xfrm>
        </p:grpSpPr>
        <p:pic>
          <p:nvPicPr>
            <p:cNvPr id="11" name="图片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2043" y="1761375"/>
              <a:ext cx="885486" cy="2901593"/>
            </a:xfrm>
            <a:prstGeom prst="rect">
              <a:avLst/>
            </a:prstGeom>
          </p:spPr>
        </p:pic>
        <p:pic>
          <p:nvPicPr>
            <p:cNvPr id="12" name="图片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6323" y="2638386"/>
              <a:ext cx="512276" cy="2024582"/>
            </a:xfrm>
            <a:prstGeom prst="rect">
              <a:avLst/>
            </a:prstGeom>
          </p:spPr>
        </p:pic>
        <p:pic>
          <p:nvPicPr>
            <p:cNvPr id="13" name="图片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1346" y="2373835"/>
              <a:ext cx="711093" cy="2289133"/>
            </a:xfrm>
            <a:prstGeom prst="rect">
              <a:avLst/>
            </a:prstGeom>
          </p:spPr>
        </p:pic>
      </p:grpSp>
      <p:pic>
        <p:nvPicPr>
          <p:cNvPr id="14" name="图片 13"/>
          <p:cNvPicPr>
            <a:picLocks noChangeAspect="1"/>
          </p:cNvPicPr>
          <p:nvPr userDrawn="1"/>
        </p:nvPicPr>
        <p:blipFill rotWithShape="1">
          <a:blip r:embed="rId9" cstate="print">
            <a:extLst>
              <a:ext uri="{28A0092B-C50C-407E-A947-70E740481C1C}">
                <a14:useLocalDpi xmlns:a14="http://schemas.microsoft.com/office/drawing/2010/main" val="0"/>
              </a:ext>
            </a:extLst>
          </a:blip>
          <a:srcRect r="45910"/>
          <a:stretch>
            <a:fillRect/>
          </a:stretch>
        </p:blipFill>
        <p:spPr>
          <a:xfrm>
            <a:off x="8460597" y="3435861"/>
            <a:ext cx="618427" cy="959575"/>
          </a:xfrm>
          <a:prstGeom prst="rect">
            <a:avLst/>
          </a:prstGeom>
        </p:spPr>
      </p:pic>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62E82ED4-375F-4F08-A54B-E5C986F28C77}" type="datetimeFigureOut">
              <a:rPr lang="zh-CN" altLang="en-US" smtClean="0"/>
              <a:t>2021/4/21</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5" name="矩形 4"/>
          <p:cNvSpPr/>
          <p:nvPr userDrawn="1"/>
        </p:nvSpPr>
        <p:spPr>
          <a:xfrm>
            <a:off x="0" y="1612232"/>
            <a:ext cx="9144000" cy="35312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136" t="73054" r="17724" b="-1"/>
          <a:stretch>
            <a:fillRect/>
          </a:stretch>
        </p:blipFill>
        <p:spPr>
          <a:xfrm>
            <a:off x="0" y="0"/>
            <a:ext cx="9144000" cy="1852858"/>
          </a:xfrm>
          <a:prstGeom prst="rect">
            <a:avLst/>
          </a:prstGeom>
        </p:spPr>
      </p:pic>
      <p:sp>
        <p:nvSpPr>
          <p:cNvPr id="2" name="Date Placeholder 1"/>
          <p:cNvSpPr>
            <a:spLocks noGrp="1"/>
          </p:cNvSpPr>
          <p:nvPr>
            <p:ph type="dt" sz="half" idx="10"/>
          </p:nvPr>
        </p:nvSpPr>
        <p:spPr/>
        <p:txBody>
          <a:bodyPr/>
          <a:lstStyle/>
          <a:p>
            <a:fld id="{62E82ED4-375F-4F08-A54B-E5C986F28C77}" type="datetimeFigureOut">
              <a:rPr lang="zh-CN" altLang="en-US" smtClean="0"/>
              <a:t>2021/4/21</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60BA53EF-2EDB-4BAB-8ED2-F5C230947283}" type="slidenum">
              <a:rPr lang="zh-CN" altLang="en-US" smtClean="0"/>
              <a:t>‹#›</a:t>
            </a:fld>
            <a:endParaRPr lang="zh-CN" altLang="en-US"/>
          </a:p>
        </p:txBody>
      </p:sp>
      <p:pic>
        <p:nvPicPr>
          <p:cNvPr id="8" name="图片 7"/>
          <p:cNvPicPr>
            <a:picLocks noChangeAspect="1"/>
          </p:cNvPicPr>
          <p:nvPr userDrawn="1"/>
        </p:nvPicPr>
        <p:blipFill rotWithShape="1">
          <a:blip r:embed="rId3">
            <a:extLst>
              <a:ext uri="{28A0092B-C50C-407E-A947-70E740481C1C}">
                <a14:useLocalDpi xmlns:a14="http://schemas.microsoft.com/office/drawing/2010/main" val="0"/>
              </a:ext>
            </a:extLst>
          </a:blip>
          <a:srcRect l="30889" t="27748" r="21866"/>
          <a:stretch>
            <a:fillRect/>
          </a:stretch>
        </p:blipFill>
        <p:spPr>
          <a:xfrm>
            <a:off x="6598507" y="-24714"/>
            <a:ext cx="2545493" cy="2463792"/>
          </a:xfrm>
          <a:prstGeom prst="rect">
            <a:avLst/>
          </a:prstGeom>
        </p:spPr>
      </p:pic>
      <p:pic>
        <p:nvPicPr>
          <p:cNvPr id="9" name="图片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3392537"/>
            <a:ext cx="9613558" cy="1508031"/>
          </a:xfrm>
          <a:prstGeom prst="rect">
            <a:avLst/>
          </a:prstGeom>
        </p:spPr>
      </p:pic>
      <p:pic>
        <p:nvPicPr>
          <p:cNvPr id="10" name="图片 9"/>
          <p:cNvPicPr>
            <a:picLocks noChangeAspect="1"/>
          </p:cNvPicPr>
          <p:nvPr userDrawn="1"/>
        </p:nvPicPr>
        <p:blipFill rotWithShape="1">
          <a:blip r:embed="rId5">
            <a:extLst>
              <a:ext uri="{28A0092B-C50C-407E-A947-70E740481C1C}">
                <a14:useLocalDpi xmlns:a14="http://schemas.microsoft.com/office/drawing/2010/main" val="0"/>
              </a:ext>
            </a:extLst>
          </a:blip>
          <a:srcRect l="1" r="153"/>
          <a:stretch>
            <a:fillRect/>
          </a:stretch>
        </p:blipFill>
        <p:spPr>
          <a:xfrm>
            <a:off x="-12107" y="3505218"/>
            <a:ext cx="9130145" cy="1215615"/>
          </a:xfrm>
          <a:prstGeom prst="rect">
            <a:avLst/>
          </a:prstGeom>
        </p:spPr>
      </p:pic>
      <p:pic>
        <p:nvPicPr>
          <p:cNvPr id="11" name="图片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3904583"/>
            <a:ext cx="9144000" cy="1238917"/>
          </a:xfrm>
          <a:prstGeom prst="rect">
            <a:avLst/>
          </a:prstGeom>
        </p:spPr>
      </p:pic>
      <p:pic>
        <p:nvPicPr>
          <p:cNvPr id="47" name="图片 46"/>
          <p:cNvPicPr>
            <a:picLocks noChangeAspect="1"/>
          </p:cNvPicPr>
          <p:nvPr userDrawn="1"/>
        </p:nvPicPr>
        <p:blipFill rotWithShape="1">
          <a:blip r:embed="rId7" cstate="print">
            <a:extLst>
              <a:ext uri="{28A0092B-C50C-407E-A947-70E740481C1C}">
                <a14:useLocalDpi xmlns:a14="http://schemas.microsoft.com/office/drawing/2010/main" val="0"/>
              </a:ext>
            </a:extLst>
          </a:blip>
          <a:srcRect r="45910"/>
          <a:stretch>
            <a:fillRect/>
          </a:stretch>
        </p:blipFill>
        <p:spPr>
          <a:xfrm>
            <a:off x="8460597" y="3435861"/>
            <a:ext cx="618427" cy="95957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矩形 4"/>
          <p:cNvSpPr/>
          <p:nvPr userDrawn="1"/>
        </p:nvSpPr>
        <p:spPr>
          <a:xfrm>
            <a:off x="0" y="1612232"/>
            <a:ext cx="9144000" cy="35312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136" t="73054" r="17724" b="-1"/>
          <a:stretch>
            <a:fillRect/>
          </a:stretch>
        </p:blipFill>
        <p:spPr>
          <a:xfrm>
            <a:off x="0" y="0"/>
            <a:ext cx="9144000" cy="1852858"/>
          </a:xfrm>
          <a:prstGeom prst="rect">
            <a:avLst/>
          </a:prstGeom>
        </p:spPr>
      </p:pic>
      <p:pic>
        <p:nvPicPr>
          <p:cNvPr id="8" name="图片 7"/>
          <p:cNvPicPr>
            <a:picLocks noChangeAspect="1"/>
          </p:cNvPicPr>
          <p:nvPr userDrawn="1"/>
        </p:nvPicPr>
        <p:blipFill rotWithShape="1">
          <a:blip r:embed="rId3">
            <a:extLst>
              <a:ext uri="{28A0092B-C50C-407E-A947-70E740481C1C}">
                <a14:useLocalDpi xmlns:a14="http://schemas.microsoft.com/office/drawing/2010/main" val="0"/>
              </a:ext>
            </a:extLst>
          </a:blip>
          <a:srcRect l="30889" t="27748" r="21866"/>
          <a:stretch>
            <a:fillRect/>
          </a:stretch>
        </p:blipFill>
        <p:spPr>
          <a:xfrm>
            <a:off x="6598507" y="-24714"/>
            <a:ext cx="2545493" cy="2463792"/>
          </a:xfrm>
          <a:prstGeom prst="rect">
            <a:avLst/>
          </a:prstGeom>
        </p:spPr>
      </p:pic>
      <p:pic>
        <p:nvPicPr>
          <p:cNvPr id="48" name="图片 47"/>
          <p:cNvPicPr>
            <a:picLocks noChangeAspect="1"/>
          </p:cNvPicPr>
          <p:nvPr userDrawn="1"/>
        </p:nvPicPr>
        <p:blipFill rotWithShape="1">
          <a:blip r:embed="rId4" cstate="print">
            <a:extLst>
              <a:ext uri="{28A0092B-C50C-407E-A947-70E740481C1C}">
                <a14:useLocalDpi xmlns:a14="http://schemas.microsoft.com/office/drawing/2010/main" val="0"/>
              </a:ext>
            </a:extLst>
          </a:blip>
          <a:srcRect b="43227"/>
          <a:stretch>
            <a:fillRect/>
          </a:stretch>
        </p:blipFill>
        <p:spPr>
          <a:xfrm>
            <a:off x="-13856" y="4178075"/>
            <a:ext cx="9613558" cy="856150"/>
          </a:xfrm>
          <a:prstGeom prst="rect">
            <a:avLst/>
          </a:prstGeom>
        </p:spPr>
      </p:pic>
      <p:pic>
        <p:nvPicPr>
          <p:cNvPr id="49" name="图片 48"/>
          <p:cNvPicPr>
            <a:picLocks noChangeAspect="1"/>
          </p:cNvPicPr>
          <p:nvPr userDrawn="1"/>
        </p:nvPicPr>
        <p:blipFill rotWithShape="1">
          <a:blip r:embed="rId5">
            <a:extLst>
              <a:ext uri="{28A0092B-C50C-407E-A947-70E740481C1C}">
                <a14:useLocalDpi xmlns:a14="http://schemas.microsoft.com/office/drawing/2010/main" val="0"/>
              </a:ext>
            </a:extLst>
          </a:blip>
          <a:srcRect l="1" r="153" b="8110"/>
          <a:stretch>
            <a:fillRect/>
          </a:stretch>
        </p:blipFill>
        <p:spPr>
          <a:xfrm>
            <a:off x="7455" y="3987533"/>
            <a:ext cx="9130145" cy="1117030"/>
          </a:xfrm>
          <a:prstGeom prst="rect">
            <a:avLst/>
          </a:prstGeom>
        </p:spPr>
      </p:pic>
      <p:pic>
        <p:nvPicPr>
          <p:cNvPr id="50" name="图片 4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3856" y="4642338"/>
            <a:ext cx="9155017" cy="501162"/>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5" name="矩形 4"/>
          <p:cNvSpPr/>
          <p:nvPr userDrawn="1"/>
        </p:nvSpPr>
        <p:spPr>
          <a:xfrm>
            <a:off x="0" y="1612232"/>
            <a:ext cx="9144000" cy="35312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136" t="73054" r="17724" b="-1"/>
          <a:stretch>
            <a:fillRect/>
          </a:stretch>
        </p:blipFill>
        <p:spPr>
          <a:xfrm>
            <a:off x="0" y="0"/>
            <a:ext cx="9144000" cy="1852858"/>
          </a:xfrm>
          <a:prstGeom prst="rect">
            <a:avLst/>
          </a:prstGeom>
        </p:spPr>
      </p:pic>
      <p:pic>
        <p:nvPicPr>
          <p:cNvPr id="8" name="图片 7"/>
          <p:cNvPicPr>
            <a:picLocks noChangeAspect="1"/>
          </p:cNvPicPr>
          <p:nvPr userDrawn="1"/>
        </p:nvPicPr>
        <p:blipFill rotWithShape="1">
          <a:blip r:embed="rId3">
            <a:extLst>
              <a:ext uri="{28A0092B-C50C-407E-A947-70E740481C1C}">
                <a14:useLocalDpi xmlns:a14="http://schemas.microsoft.com/office/drawing/2010/main" val="0"/>
              </a:ext>
            </a:extLst>
          </a:blip>
          <a:srcRect l="30889" t="27748" r="21866"/>
          <a:stretch>
            <a:fillRect/>
          </a:stretch>
        </p:blipFill>
        <p:spPr>
          <a:xfrm>
            <a:off x="6598507" y="-24714"/>
            <a:ext cx="2545493" cy="2463792"/>
          </a:xfrm>
          <a:prstGeom prst="rect">
            <a:avLst/>
          </a:prstGeom>
        </p:spPr>
      </p:pic>
    </p:spTree>
    <p:extLst>
      <p:ext uri="{BB962C8B-B14F-4D97-AF65-F5344CB8AC3E}">
        <p14:creationId xmlns:p14="http://schemas.microsoft.com/office/powerpoint/2010/main" val="3452294094"/>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98621">
              <a:srgbClr val="00B0F0"/>
            </a:gs>
            <a:gs pos="63000">
              <a:srgbClr val="2CC7ED"/>
            </a:gs>
            <a:gs pos="0">
              <a:schemeClr val="bg1"/>
            </a:gs>
          </a:gsLst>
          <a:lin ang="16200000" scaled="1"/>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2E82ED4-375F-4F08-A54B-E5C986F28C77}" type="datetimeFigureOut">
              <a:rPr lang="zh-CN" altLang="en-US" smtClean="0"/>
              <a:t>2021/4/21</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60BA53EF-2EDB-4BAB-8ED2-F5C230947283}"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58" r:id="rId11"/>
    <p:sldLayoutId id="2147483659" r:id="rId12"/>
    <p:sldLayoutId id="2147483660" r:id="rId13"/>
  </p:sldLayoutIdLst>
  <mc:AlternateContent xmlns:mc="http://schemas.openxmlformats.org/markup-compatibility/2006" xmlns:p14="http://schemas.microsoft.com/office/powerpoint/2010/main">
    <mc:Choice Requires="p14">
      <p:transition p14:dur="0" advTm="1000"/>
    </mc:Choice>
    <mc:Fallback xmlns="">
      <p:transition advTm="1000"/>
    </mc:Fallback>
  </mc:AlternateContent>
  <p:txStyles>
    <p:titleStyle>
      <a:lvl1pPr algn="l" defTabSz="685800" rtl="0" eaLnBrk="1" latinLnBrk="0" hangingPunct="1">
        <a:lnSpc>
          <a:spcPct val="90000"/>
        </a:lnSpc>
        <a:spcBef>
          <a:spcPct val="0"/>
        </a:spcBef>
        <a:buNone/>
        <a:defRPr sz="3300" b="0" i="0" u="none"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u="none"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2.gif"/><Relationship Id="rId5" Type="http://schemas.openxmlformats.org/officeDocument/2006/relationships/image" Target="../media/image11.gif"/><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7.png"/><Relationship Id="rId1" Type="http://schemas.openxmlformats.org/officeDocument/2006/relationships/slideLayout" Target="../slideLayouts/slideLayout7.xml"/><Relationship Id="rId5" Type="http://schemas.microsoft.com/office/2007/relationships/hdphoto" Target="../media/hdphoto5.wdp"/><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7.png"/><Relationship Id="rId1" Type="http://schemas.openxmlformats.org/officeDocument/2006/relationships/slideLayout" Target="../slideLayouts/slideLayout7.xml"/><Relationship Id="rId5" Type="http://schemas.microsoft.com/office/2007/relationships/hdphoto" Target="../media/hdphoto5.wdp"/><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7.png"/><Relationship Id="rId1" Type="http://schemas.openxmlformats.org/officeDocument/2006/relationships/slideLayout" Target="../slideLayouts/slideLayout7.xml"/><Relationship Id="rId5" Type="http://schemas.microsoft.com/office/2007/relationships/hdphoto" Target="../media/hdphoto5.wdp"/><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25.png"/><Relationship Id="rId1" Type="http://schemas.openxmlformats.org/officeDocument/2006/relationships/slideLayout" Target="../slideLayouts/slideLayout8.xml"/><Relationship Id="rId5" Type="http://schemas.openxmlformats.org/officeDocument/2006/relationships/image" Target="../media/image27.jpeg"/><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15.png"/></Relationships>
</file>

<file path=ppt/slides/_rels/slide20.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7.png"/><Relationship Id="rId1" Type="http://schemas.openxmlformats.org/officeDocument/2006/relationships/slideLayout" Target="../slideLayouts/slideLayout7.xml"/><Relationship Id="rId5" Type="http://schemas.microsoft.com/office/2007/relationships/hdphoto" Target="../media/hdphoto5.wdp"/><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7.png"/><Relationship Id="rId1" Type="http://schemas.openxmlformats.org/officeDocument/2006/relationships/slideLayout" Target="../slideLayouts/slideLayout7.xml"/><Relationship Id="rId5" Type="http://schemas.microsoft.com/office/2007/relationships/hdphoto" Target="../media/hdphoto5.wdp"/><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7.png"/><Relationship Id="rId1" Type="http://schemas.openxmlformats.org/officeDocument/2006/relationships/slideLayout" Target="../slideLayouts/slideLayout7.xml"/><Relationship Id="rId5" Type="http://schemas.microsoft.com/office/2007/relationships/hdphoto" Target="../media/hdphoto5.wdp"/><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7.png"/><Relationship Id="rId1" Type="http://schemas.openxmlformats.org/officeDocument/2006/relationships/slideLayout" Target="../slideLayouts/slideLayout7.xml"/><Relationship Id="rId5" Type="http://schemas.microsoft.com/office/2007/relationships/hdphoto" Target="../media/hdphoto5.wdp"/><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98621">
              <a:srgbClr val="00B0F0"/>
            </a:gs>
            <a:gs pos="63000">
              <a:srgbClr val="2CC7ED"/>
            </a:gs>
            <a:gs pos="0">
              <a:schemeClr val="bg1"/>
            </a:gs>
          </a:gsLst>
          <a:lin ang="16200000" scaled="1"/>
        </a:gradFill>
        <a:effectLst/>
      </p:bgPr>
    </p:bg>
    <p:spTree>
      <p:nvGrpSpPr>
        <p:cNvPr id="1" name=""/>
        <p:cNvGrpSpPr/>
        <p:nvPr/>
      </p:nvGrpSpPr>
      <p:grpSpPr>
        <a:xfrm>
          <a:off x="0" y="0"/>
          <a:ext cx="0" cy="0"/>
          <a:chOff x="0" y="0"/>
          <a:chExt cx="0" cy="0"/>
        </a:xfrm>
      </p:grpSpPr>
      <p:pic>
        <p:nvPicPr>
          <p:cNvPr id="81" name="图片 80"/>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135" t="36971" r="-1"/>
          <a:stretch>
            <a:fillRect/>
          </a:stretch>
        </p:blipFill>
        <p:spPr>
          <a:xfrm>
            <a:off x="0" y="2244264"/>
            <a:ext cx="9512298" cy="3004238"/>
          </a:xfrm>
          <a:prstGeom prst="rect">
            <a:avLst/>
          </a:prstGeom>
        </p:spPr>
      </p:pic>
      <p:grpSp>
        <p:nvGrpSpPr>
          <p:cNvPr id="99" name="组合 98"/>
          <p:cNvGrpSpPr/>
          <p:nvPr/>
        </p:nvGrpSpPr>
        <p:grpSpPr>
          <a:xfrm>
            <a:off x="3752020" y="1289734"/>
            <a:ext cx="1630457" cy="933025"/>
            <a:chOff x="3286426" y="1810139"/>
            <a:chExt cx="1630457" cy="933025"/>
          </a:xfrm>
        </p:grpSpPr>
        <p:sp>
          <p:nvSpPr>
            <p:cNvPr id="94" name="矩形 93"/>
            <p:cNvSpPr/>
            <p:nvPr/>
          </p:nvSpPr>
          <p:spPr>
            <a:xfrm>
              <a:off x="3295926" y="1815065"/>
              <a:ext cx="1620957" cy="923330"/>
            </a:xfrm>
            <a:prstGeom prst="rect">
              <a:avLst/>
            </a:prstGeom>
          </p:spPr>
          <p:txBody>
            <a:bodyPr wrap="none">
              <a:spAutoFit/>
            </a:bodyPr>
            <a:lstStyle/>
            <a:p>
              <a:r>
                <a:rPr lang="en-US" altLang="zh-CN" sz="5400" b="1" err="1">
                  <a:ln w="107950">
                    <a:solidFill>
                      <a:schemeClr val="bg1"/>
                    </a:solidFill>
                  </a:ln>
                  <a:solidFill>
                    <a:schemeClr val="bg1"/>
                  </a:solidFill>
                  <a:effectLst>
                    <a:outerShdw blurRad="63500" sx="102000" sy="102000" algn="ctr" rotWithShape="0">
                      <a:prstClr val="black">
                        <a:alpha val="40000"/>
                      </a:prst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Bài</a:t>
              </a:r>
              <a:r>
                <a:rPr lang="en-US" altLang="zh-CN" sz="5400" b="1">
                  <a:ln w="107950">
                    <a:solidFill>
                      <a:schemeClr val="bg1"/>
                    </a:solidFill>
                  </a:ln>
                  <a:solidFill>
                    <a:schemeClr val="bg1"/>
                  </a:solidFill>
                  <a:effectLst>
                    <a:outerShdw blurRad="63500" sx="102000" sy="102000" algn="ctr" rotWithShape="0">
                      <a:prstClr val="black">
                        <a:alpha val="40000"/>
                      </a:prst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5400" b="1" smtClean="0">
                  <a:ln w="107950">
                    <a:solidFill>
                      <a:schemeClr val="bg1"/>
                    </a:solidFill>
                  </a:ln>
                  <a:solidFill>
                    <a:schemeClr val="bg1"/>
                  </a:solidFill>
                  <a:effectLst>
                    <a:outerShdw blurRad="63500" sx="102000" sy="102000" algn="ctr" rotWithShape="0">
                      <a:prstClr val="black">
                        <a:alpha val="40000"/>
                      </a:prst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5</a:t>
              </a:r>
              <a:endParaRPr lang="zh-CN" altLang="en-US" sz="4800" b="1" dirty="0">
                <a:ln w="107950">
                  <a:solidFill>
                    <a:schemeClr val="bg1"/>
                  </a:solidFill>
                </a:ln>
                <a:solidFill>
                  <a:schemeClr val="bg1"/>
                </a:solidFill>
                <a:effectLst>
                  <a:outerShdw blurRad="63500" sx="102000" sy="102000" algn="ctr" rotWithShape="0">
                    <a:prstClr val="black">
                      <a:alpha val="40000"/>
                    </a:prstClr>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97" name="矩形 96"/>
            <p:cNvSpPr/>
            <p:nvPr/>
          </p:nvSpPr>
          <p:spPr>
            <a:xfrm>
              <a:off x="3291176" y="1810139"/>
              <a:ext cx="1620957" cy="923330"/>
            </a:xfrm>
            <a:prstGeom prst="rect">
              <a:avLst/>
            </a:prstGeom>
          </p:spPr>
          <p:txBody>
            <a:bodyPr wrap="none">
              <a:spAutoFit/>
            </a:bodyPr>
            <a:lstStyle/>
            <a:p>
              <a:r>
                <a:rPr lang="en-US" altLang="zh-CN" sz="5400" b="1" err="1">
                  <a:ln>
                    <a:solidFill>
                      <a:schemeClr val="accent2">
                        <a:lumMod val="75000"/>
                      </a:schemeClr>
                    </a:solidFill>
                  </a:ln>
                  <a:noFill/>
                  <a:latin typeface="Arial-Rounded" panose="020B0500000000000000" pitchFamily="34" charset="-93"/>
                  <a:ea typeface="Arial-Rounded" panose="020B0500000000000000" pitchFamily="34" charset="-93"/>
                  <a:cs typeface="Arial-Rounded" panose="020B0500000000000000" pitchFamily="34" charset="-93"/>
                  <a:sym typeface="+mn-lt"/>
                </a:rPr>
                <a:t>Bài</a:t>
              </a:r>
              <a:r>
                <a:rPr lang="en-US" altLang="zh-CN" sz="5400" b="1">
                  <a:ln>
                    <a:solidFill>
                      <a:schemeClr val="accent2">
                        <a:lumMod val="75000"/>
                      </a:schemeClr>
                    </a:solidFill>
                  </a:ln>
                  <a:noFill/>
                  <a:latin typeface="Arial-Rounded" panose="020B0500000000000000" pitchFamily="34" charset="-93"/>
                  <a:ea typeface="Arial-Rounded" panose="020B0500000000000000" pitchFamily="34" charset="-93"/>
                  <a:cs typeface="Arial-Rounded" panose="020B0500000000000000" pitchFamily="34" charset="-93"/>
                  <a:sym typeface="+mn-lt"/>
                </a:rPr>
                <a:t> 5</a:t>
              </a:r>
              <a:endParaRPr lang="zh-CN" altLang="en-US" sz="4800" b="1" dirty="0">
                <a:ln>
                  <a:solidFill>
                    <a:schemeClr val="accent2">
                      <a:lumMod val="75000"/>
                    </a:schemeClr>
                  </a:solidFill>
                </a:ln>
                <a:no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98" name="矩形 97"/>
            <p:cNvSpPr/>
            <p:nvPr/>
          </p:nvSpPr>
          <p:spPr>
            <a:xfrm>
              <a:off x="3286426" y="1819834"/>
              <a:ext cx="1620957" cy="923330"/>
            </a:xfrm>
            <a:prstGeom prst="rect">
              <a:avLst/>
            </a:prstGeom>
          </p:spPr>
          <p:txBody>
            <a:bodyPr wrap="none">
              <a:spAutoFit/>
            </a:bodyPr>
            <a:lstStyle/>
            <a:p>
              <a:pPr algn="l"/>
              <a:r>
                <a:rPr lang="en-US" altLang="zh-CN" sz="5400" b="1" err="1">
                  <a:solidFill>
                    <a:srgbClr val="FF6600"/>
                  </a:solidFill>
                  <a:latin typeface="Arial-Rounded" panose="020B0500000000000000" pitchFamily="34" charset="-93"/>
                  <a:ea typeface="Arial-Rounded" panose="020B0500000000000000" pitchFamily="34" charset="-93"/>
                  <a:cs typeface="Arial-Rounded" panose="020B0500000000000000" pitchFamily="34" charset="-93"/>
                  <a:sym typeface="+mn-lt"/>
                </a:rPr>
                <a:t>Bài</a:t>
              </a:r>
              <a:r>
                <a:rPr lang="en-US" altLang="zh-CN" sz="5400" b="1">
                  <a:solidFill>
                    <a:srgbClr val="FF6600"/>
                  </a:solidFill>
                  <a:latin typeface="Arial-Rounded" panose="020B0500000000000000" pitchFamily="34" charset="-93"/>
                  <a:ea typeface="Arial-Rounded" panose="020B0500000000000000" pitchFamily="34" charset="-93"/>
                  <a:cs typeface="Arial-Rounded" panose="020B0500000000000000" pitchFamily="34" charset="-93"/>
                  <a:sym typeface="+mn-lt"/>
                </a:rPr>
                <a:t> 5</a:t>
              </a:r>
              <a:endParaRPr lang="zh-CN" altLang="en-US" sz="4800" b="1" dirty="0">
                <a:solidFill>
                  <a:srgbClr val="FF660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grpSp>
      <p:sp>
        <p:nvSpPr>
          <p:cNvPr id="29" name="矩形 97"/>
          <p:cNvSpPr/>
          <p:nvPr/>
        </p:nvSpPr>
        <p:spPr>
          <a:xfrm>
            <a:off x="1009163" y="1069255"/>
            <a:ext cx="7125670" cy="707886"/>
          </a:xfrm>
          <a:prstGeom prst="rect">
            <a:avLst/>
          </a:prstGeom>
        </p:spPr>
        <p:txBody>
          <a:bodyPr wrap="none">
            <a:prstTxWarp prst="textArchUp">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GB" altLang="zh-CN" sz="40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Chủ</a:t>
            </a:r>
            <a:r>
              <a:rPr lang="en-GB" altLang="zh-CN"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4000" b="1"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đề</a:t>
            </a:r>
            <a:r>
              <a:rPr lang="en-GB" altLang="zh-CN" sz="4000" b="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8: Đất nước và con người</a:t>
            </a:r>
            <a:endParaRPr lang="zh-CN" alt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5" name="Rectangle 4"/>
          <p:cNvSpPr/>
          <p:nvPr/>
        </p:nvSpPr>
        <p:spPr>
          <a:xfrm>
            <a:off x="2862843" y="2163915"/>
            <a:ext cx="4508773" cy="1015663"/>
          </a:xfrm>
          <a:prstGeom prst="rect">
            <a:avLst/>
          </a:prstGeom>
        </p:spPr>
        <p:txBody>
          <a:bodyPr wrap="square">
            <a:spAutoFit/>
          </a:bodyPr>
          <a:lstStyle/>
          <a:p>
            <a:r>
              <a:rPr lang="en-GB" altLang="zh-CN" sz="6000" b="1" smtClean="0">
                <a:ln w="6600">
                  <a:solidFill>
                    <a:schemeClr val="accent2"/>
                  </a:solidFill>
                  <a:prstDash val="solid"/>
                </a:ln>
                <a:solidFill>
                  <a:srgbClr val="FFFFFF"/>
                </a:solidFill>
                <a:effectLst>
                  <a:outerShdw dist="38100" dir="2700000" algn="tl" rotWithShape="0">
                    <a:schemeClr val="accent2"/>
                  </a:outerShdw>
                </a:effectLst>
                <a:latin typeface="Arial" panose="020B0604020202020204" pitchFamily="34" charset="0"/>
                <a:ea typeface="Arial-Rounded" panose="020B0500000000000000" pitchFamily="34" charset="-93"/>
                <a:cs typeface="Arial" panose="020B0604020202020204" pitchFamily="34" charset="0"/>
                <a:sym typeface="+mn-lt"/>
              </a:rPr>
              <a:t>NHỚ ƠN</a:t>
            </a:r>
            <a:endParaRPr lang="zh-CN" altLang="en-US" sz="6000" b="1" dirty="0">
              <a:ln w="6600">
                <a:solidFill>
                  <a:schemeClr val="accent2"/>
                </a:solidFill>
                <a:prstDash val="solid"/>
              </a:ln>
              <a:solidFill>
                <a:srgbClr val="FFFFFF"/>
              </a:solidFill>
              <a:effectLst>
                <a:outerShdw dist="38100" dir="2700000" algn="tl" rotWithShape="0">
                  <a:schemeClr val="accent2"/>
                </a:outerShdw>
              </a:effectLst>
              <a:latin typeface="Arial" panose="020B0604020202020204" pitchFamily="34" charset="0"/>
              <a:ea typeface="Arial-Rounded" panose="020B0500000000000000" pitchFamily="34" charset="-93"/>
              <a:cs typeface="Arial" panose="020B0604020202020204" pitchFamily="34" charset="0"/>
              <a:sym typeface="+mn-lt"/>
            </a:endParaRP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18990" y="0"/>
            <a:ext cx="1235398" cy="1273606"/>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685" y="-248743"/>
            <a:ext cx="1726039" cy="1726039"/>
          </a:xfrm>
          <a:prstGeom prst="rect">
            <a:avLst/>
          </a:prstGeom>
        </p:spPr>
      </p:pic>
      <p:pic>
        <p:nvPicPr>
          <p:cNvPr id="33" name="Picture 3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1094021" flipH="1">
            <a:off x="5118464" y="-273742"/>
            <a:ext cx="1198712" cy="1198712"/>
          </a:xfrm>
          <a:prstGeom prst="rect">
            <a:avLst/>
          </a:prstGeom>
        </p:spPr>
      </p:pic>
      <p:pic>
        <p:nvPicPr>
          <p:cNvPr id="11" name="Picture 10"/>
          <p:cNvPicPr>
            <a:picLocks noChangeAspect="1"/>
          </p:cNvPicPr>
          <p:nvPr/>
        </p:nvPicPr>
        <p:blipFill>
          <a:blip r:embed="rId7">
            <a:extLst>
              <a:ext uri="{BEBA8EAE-BF5A-486C-A8C5-ECC9F3942E4B}">
                <a14:imgProps xmlns:a14="http://schemas.microsoft.com/office/drawing/2010/main">
                  <a14:imgLayer r:embed="rId8">
                    <a14:imgEffect>
                      <a14:backgroundRemoval t="364" b="100000" l="0" r="100000">
                        <a14:backgroundMark x1="7889" y1="39273" x2="7889" y2="39273"/>
                        <a14:backgroundMark x1="11444" y1="48727" x2="11444" y2="48727"/>
                        <a14:backgroundMark x1="13889" y1="32727" x2="13889" y2="32727"/>
                        <a14:backgroundMark x1="25111" y1="57455" x2="25111" y2="57455"/>
                        <a14:backgroundMark x1="27889" y1="65455" x2="27889" y2="65455"/>
                        <a14:backgroundMark x1="38444" y1="45455" x2="38444" y2="45455"/>
                        <a14:backgroundMark x1="74889" y1="30909" x2="74889" y2="30909"/>
                        <a14:backgroundMark x1="8556" y1="74909" x2="8556" y2="74909"/>
                        <a14:backgroundMark x1="25889" y1="69091" x2="25889" y2="69091"/>
                        <a14:backgroundMark x1="53111" y1="78545" x2="53111" y2="78545"/>
                      </a14:backgroundRemoval>
                    </a14:imgEffect>
                  </a14:imgLayer>
                </a14:imgProps>
              </a:ext>
              <a:ext uri="{28A0092B-C50C-407E-A947-70E740481C1C}">
                <a14:useLocalDpi xmlns:a14="http://schemas.microsoft.com/office/drawing/2010/main" val="0"/>
              </a:ext>
            </a:extLst>
          </a:blip>
          <a:stretch>
            <a:fillRect/>
          </a:stretch>
        </p:blipFill>
        <p:spPr>
          <a:xfrm>
            <a:off x="-133350" y="3646701"/>
            <a:ext cx="5402883" cy="1650881"/>
          </a:xfrm>
          <a:prstGeom prst="rect">
            <a:avLst/>
          </a:prstGeom>
        </p:spPr>
      </p:pic>
      <p:pic>
        <p:nvPicPr>
          <p:cNvPr id="37" name="Picture 36"/>
          <p:cNvPicPr>
            <a:picLocks noChangeAspect="1"/>
          </p:cNvPicPr>
          <p:nvPr/>
        </p:nvPicPr>
        <p:blipFill rotWithShape="1">
          <a:blip r:embed="rId7">
            <a:extLst>
              <a:ext uri="{BEBA8EAE-BF5A-486C-A8C5-ECC9F3942E4B}">
                <a14:imgProps xmlns:a14="http://schemas.microsoft.com/office/drawing/2010/main">
                  <a14:imgLayer r:embed="rId8">
                    <a14:imgEffect>
                      <a14:backgroundRemoval t="364" b="100000" l="0" r="100000">
                        <a14:backgroundMark x1="7889" y1="39273" x2="7889" y2="39273"/>
                        <a14:backgroundMark x1="11444" y1="48727" x2="11444" y2="48727"/>
                        <a14:backgroundMark x1="13889" y1="32727" x2="13889" y2="32727"/>
                        <a14:backgroundMark x1="25111" y1="57455" x2="25111" y2="57455"/>
                        <a14:backgroundMark x1="27889" y1="65455" x2="27889" y2="65455"/>
                        <a14:backgroundMark x1="38444" y1="45455" x2="38444" y2="45455"/>
                        <a14:backgroundMark x1="74889" y1="30909" x2="74889" y2="30909"/>
                        <a14:backgroundMark x1="8556" y1="74909" x2="8556" y2="74909"/>
                        <a14:backgroundMark x1="25889" y1="69091" x2="25889" y2="69091"/>
                        <a14:backgroundMark x1="53111" y1="78545" x2="53111" y2="78545"/>
                      </a14:backgroundRemoval>
                    </a14:imgEffect>
                  </a14:imgLayer>
                </a14:imgProps>
              </a:ext>
              <a:ext uri="{28A0092B-C50C-407E-A947-70E740481C1C}">
                <a14:useLocalDpi xmlns:a14="http://schemas.microsoft.com/office/drawing/2010/main" val="0"/>
              </a:ext>
            </a:extLst>
          </a:blip>
          <a:srcRect l="15890"/>
          <a:stretch/>
        </p:blipFill>
        <p:spPr>
          <a:xfrm flipH="1">
            <a:off x="4921984" y="3640064"/>
            <a:ext cx="4522843" cy="1643063"/>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par>
                                <p:cTn id="10" presetID="1"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99"/>
                                        </p:tgtEl>
                                        <p:attrNameLst>
                                          <p:attrName>style.visibility</p:attrName>
                                        </p:attrNameLst>
                                      </p:cBhvr>
                                      <p:to>
                                        <p:strVal val="visible"/>
                                      </p:to>
                                    </p:set>
                                  </p:childTnLst>
                                </p:cTn>
                              </p:par>
                              <p:par>
                                <p:cTn id="16" presetID="6" presetClass="entr" presetSubtype="16"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circle(in)">
                                      <p:cBhvr>
                                        <p:cTn id="18"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6162" y="302474"/>
            <a:ext cx="7777425" cy="954107"/>
          </a:xfrm>
          <a:prstGeom prst="rect">
            <a:avLst/>
          </a:prstGeom>
          <a:noFill/>
        </p:spPr>
        <p:txBody>
          <a:bodyPr wrap="square" rtlCol="0">
            <a:spAutoFit/>
          </a:bodyPr>
          <a:lstStyle/>
          <a:p>
            <a:pPr algn="just"/>
            <a:r>
              <a:rPr lang="en-US" sz="2800">
                <a:latin typeface="Arial" panose="020B0604020202020204" pitchFamily="34" charset="0"/>
                <a:cs typeface="Arial" panose="020B0604020202020204" pitchFamily="34" charset="0"/>
              </a:rPr>
              <a:t>- Cày ruộng : dung dụng cụ có lưỡi bằng gang, sắt để lật, xới đất ở ruộng lên.</a:t>
            </a:r>
          </a:p>
        </p:txBody>
      </p:sp>
      <p:sp>
        <p:nvSpPr>
          <p:cNvPr id="10" name="TextBox 9"/>
          <p:cNvSpPr txBox="1"/>
          <p:nvPr/>
        </p:nvSpPr>
        <p:spPr>
          <a:xfrm>
            <a:off x="706162" y="301919"/>
            <a:ext cx="7294836" cy="523220"/>
          </a:xfrm>
          <a:prstGeom prst="rect">
            <a:avLst/>
          </a:prstGeom>
          <a:noFill/>
        </p:spPr>
        <p:txBody>
          <a:bodyPr wrap="square" rtlCol="0">
            <a:spAutoFit/>
          </a:bodyPr>
          <a:lstStyle/>
          <a:p>
            <a:pPr algn="just"/>
            <a:r>
              <a:rPr lang="en-US" sz="2800" smtClean="0">
                <a:latin typeface="Arial" panose="020B0604020202020204" pitchFamily="34" charset="0"/>
                <a:cs typeface="Arial" panose="020B0604020202020204" pitchFamily="34" charset="0"/>
              </a:rPr>
              <a:t>- Vun gốc : vun đất vào gốc.</a:t>
            </a:r>
            <a:endParaRPr lang="en-US" sz="2800">
              <a:latin typeface="Arial" panose="020B0604020202020204" pitchFamily="34" charset="0"/>
              <a:cs typeface="Arial" panose="020B0604020202020204" pitchFamily="34" charset="0"/>
            </a:endParaRPr>
          </a:p>
        </p:txBody>
      </p:sp>
      <p:sp>
        <p:nvSpPr>
          <p:cNvPr id="11" name="TextBox 10"/>
          <p:cNvSpPr txBox="1"/>
          <p:nvPr/>
        </p:nvSpPr>
        <p:spPr>
          <a:xfrm>
            <a:off x="706160" y="302473"/>
            <a:ext cx="7777426" cy="954107"/>
          </a:xfrm>
          <a:prstGeom prst="rect">
            <a:avLst/>
          </a:prstGeom>
          <a:noFill/>
        </p:spPr>
        <p:txBody>
          <a:bodyPr wrap="square" rtlCol="0">
            <a:spAutoFit/>
          </a:bodyPr>
          <a:lstStyle/>
          <a:p>
            <a:pPr algn="just"/>
            <a:r>
              <a:rPr lang="en-US" sz="2800" smtClean="0">
                <a:latin typeface="Arial" panose="020B0604020202020204" pitchFamily="34" charset="0"/>
                <a:cs typeface="Arial" panose="020B0604020202020204" pitchFamily="34" charset="0"/>
              </a:rPr>
              <a:t>- Mò : sờ tìm vật (dưới nước hoặc trong bóng tối mà không nhìn thấy.</a:t>
            </a:r>
            <a:endParaRPr lang="en-US" sz="2800">
              <a:latin typeface="Arial" panose="020B0604020202020204" pitchFamily="34" charset="0"/>
              <a:cs typeface="Arial" panose="020B0604020202020204" pitchFamily="34" charset="0"/>
            </a:endParaRPr>
          </a:p>
        </p:txBody>
      </p:sp>
      <p:sp>
        <p:nvSpPr>
          <p:cNvPr id="12" name="TextBox 11"/>
          <p:cNvSpPr txBox="1"/>
          <p:nvPr/>
        </p:nvSpPr>
        <p:spPr>
          <a:xfrm>
            <a:off x="706160" y="298291"/>
            <a:ext cx="7625025" cy="523220"/>
          </a:xfrm>
          <a:prstGeom prst="rect">
            <a:avLst/>
          </a:prstGeom>
          <a:noFill/>
        </p:spPr>
        <p:txBody>
          <a:bodyPr wrap="square" rtlCol="0">
            <a:spAutoFit/>
          </a:bodyPr>
          <a:lstStyle/>
          <a:p>
            <a:r>
              <a:rPr lang="en-US" sz="2800" smtClean="0">
                <a:latin typeface="Arial" panose="020B0604020202020204" pitchFamily="34" charset="0"/>
                <a:cs typeface="Arial" panose="020B0604020202020204" pitchFamily="34" charset="0"/>
              </a:rPr>
              <a:t>- Bất tận : không bao giờ kết thúc.</a:t>
            </a:r>
            <a:endParaRPr lang="en-US" sz="2800">
              <a:latin typeface="Arial" panose="020B0604020202020204" pitchFamily="34" charset="0"/>
              <a:cs typeface="Arial" panose="020B0604020202020204" pitchFamily="34" charset="0"/>
            </a:endParaRPr>
          </a:p>
        </p:txBody>
      </p:sp>
      <p:sp>
        <p:nvSpPr>
          <p:cNvPr id="18" name="TextBox 17"/>
          <p:cNvSpPr txBox="1"/>
          <p:nvPr/>
        </p:nvSpPr>
        <p:spPr>
          <a:xfrm>
            <a:off x="706159" y="294663"/>
            <a:ext cx="7625025" cy="523220"/>
          </a:xfrm>
          <a:prstGeom prst="rect">
            <a:avLst/>
          </a:prstGeom>
          <a:noFill/>
        </p:spPr>
        <p:txBody>
          <a:bodyPr wrap="square" rtlCol="0">
            <a:spAutoFit/>
          </a:bodyPr>
          <a:lstStyle/>
          <a:p>
            <a:r>
              <a:rPr lang="en-US" sz="2800" smtClean="0">
                <a:latin typeface="Arial" panose="020B0604020202020204" pitchFamily="34" charset="0"/>
                <a:cs typeface="Arial" panose="020B0604020202020204" pitchFamily="34" charset="0"/>
              </a:rPr>
              <a:t>- Sang đò : sang sông bằng đò.</a:t>
            </a:r>
            <a:endParaRPr lang="en-US" sz="2800">
              <a:latin typeface="Arial" panose="020B0604020202020204" pitchFamily="34" charset="0"/>
              <a:cs typeface="Arial" panose="020B0604020202020204" pitchFamily="34" charset="0"/>
            </a:endParaRPr>
          </a:p>
        </p:txBody>
      </p:sp>
      <p:pic>
        <p:nvPicPr>
          <p:cNvPr id="1026" name="Picture 2" descr="Cày – Wikipedia tiếng Việ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1519" y="1302748"/>
            <a:ext cx="4761746" cy="357131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706158" y="287407"/>
            <a:ext cx="7625025" cy="954107"/>
          </a:xfrm>
          <a:prstGeom prst="rect">
            <a:avLst/>
          </a:prstGeom>
          <a:noFill/>
        </p:spPr>
        <p:txBody>
          <a:bodyPr wrap="square" rtlCol="0">
            <a:spAutoFit/>
          </a:bodyPr>
          <a:lstStyle/>
          <a:p>
            <a:r>
              <a:rPr lang="en-US" sz="2800" smtClean="0">
                <a:latin typeface="Arial" panose="020B0604020202020204" pitchFamily="34" charset="0"/>
                <a:cs typeface="Arial" panose="020B0604020202020204" pitchFamily="34" charset="0"/>
              </a:rPr>
              <a:t>- Trồng trọt : trồng cây (nói một cách khái quát).</a:t>
            </a:r>
            <a:endParaRPr lang="en-US" sz="2800">
              <a:latin typeface="Arial" panose="020B0604020202020204" pitchFamily="34" charset="0"/>
              <a:cs typeface="Arial" panose="020B0604020202020204" pitchFamily="34" charset="0"/>
            </a:endParaRPr>
          </a:p>
        </p:txBody>
      </p:sp>
      <p:pic>
        <p:nvPicPr>
          <p:cNvPr id="1028" name="Picture 4" descr="Cây nhãn ở Tân Hưng - Báo Hưng Yên điện tử"/>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0775" y="1302746"/>
            <a:ext cx="4762489" cy="357186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Quảng Nam: Nhọc nhằn tuổi già mò ốc | Xã hội | PL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98870" y="1302191"/>
            <a:ext cx="5430441" cy="361803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Những chuyến đò nga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98869" y="1248770"/>
            <a:ext cx="5566660" cy="362528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Tái cơ cấu trồng trọt vùng Trung du miền núi phía Bắc: Diện tích gieo trồng  cây lương thực tăng mạnh"/>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26937" y="1248770"/>
            <a:ext cx="4910524" cy="36828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1553176"/>
      </p:ext>
    </p:extLst>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6" presetClass="entr" presetSubtype="21"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animEffect transition="in" filter="barn(inVertical)">
                                      <p:cBhvr>
                                        <p:cTn id="9" dur="500"/>
                                        <p:tgtEl>
                                          <p:spTgt spid="102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grpId="1" nodeType="clickEffect">
                                  <p:stCondLst>
                                    <p:cond delay="0"/>
                                  </p:stCondLst>
                                  <p:childTnLst>
                                    <p:set>
                                      <p:cBhvr>
                                        <p:cTn id="13" dur="1" fill="hold">
                                          <p:stCondLst>
                                            <p:cond delay="0"/>
                                          </p:stCondLst>
                                        </p:cTn>
                                        <p:tgtEl>
                                          <p:spTgt spid="4"/>
                                        </p:tgtEl>
                                        <p:attrNameLst>
                                          <p:attrName>style.visibility</p:attrName>
                                        </p:attrNameLst>
                                      </p:cBhvr>
                                      <p:to>
                                        <p:strVal val="hidden"/>
                                      </p:to>
                                    </p:set>
                                  </p:childTnLst>
                                </p:cTn>
                              </p:par>
                              <p:par>
                                <p:cTn id="14" presetID="1" presetClass="exit" presetSubtype="0" fill="hold" nodeType="withEffect">
                                  <p:stCondLst>
                                    <p:cond delay="0"/>
                                  </p:stCondLst>
                                  <p:childTnLst>
                                    <p:set>
                                      <p:cBhvr>
                                        <p:cTn id="15" dur="1" fill="hold">
                                          <p:stCondLst>
                                            <p:cond delay="0"/>
                                          </p:stCondLst>
                                        </p:cTn>
                                        <p:tgtEl>
                                          <p:spTgt spid="1026"/>
                                        </p:tgtEl>
                                        <p:attrNameLst>
                                          <p:attrName>style.visibility</p:attrName>
                                        </p:attrNameLst>
                                      </p:cBhvr>
                                      <p:to>
                                        <p:strVal val="hidden"/>
                                      </p:to>
                                    </p:set>
                                  </p:childTnLst>
                                </p:cTn>
                              </p:par>
                              <p:par>
                                <p:cTn id="16" presetID="42"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1000"/>
                                        <p:tgtEl>
                                          <p:spTgt spid="10"/>
                                        </p:tgtEl>
                                      </p:cBhvr>
                                    </p:animEffect>
                                    <p:anim calcmode="lin" valueType="num">
                                      <p:cBhvr>
                                        <p:cTn id="19" dur="1000" fill="hold"/>
                                        <p:tgtEl>
                                          <p:spTgt spid="10"/>
                                        </p:tgtEl>
                                        <p:attrNameLst>
                                          <p:attrName>ppt_x</p:attrName>
                                        </p:attrNameLst>
                                      </p:cBhvr>
                                      <p:tavLst>
                                        <p:tav tm="0">
                                          <p:val>
                                            <p:strVal val="#ppt_x"/>
                                          </p:val>
                                        </p:tav>
                                        <p:tav tm="100000">
                                          <p:val>
                                            <p:strVal val="#ppt_x"/>
                                          </p:val>
                                        </p:tav>
                                      </p:tavLst>
                                    </p:anim>
                                    <p:anim calcmode="lin" valueType="num">
                                      <p:cBhvr>
                                        <p:cTn id="20" dur="1000" fill="hold"/>
                                        <p:tgtEl>
                                          <p:spTgt spid="10"/>
                                        </p:tgtEl>
                                        <p:attrNameLst>
                                          <p:attrName>ppt_y</p:attrName>
                                        </p:attrNameLst>
                                      </p:cBhvr>
                                      <p:tavLst>
                                        <p:tav tm="0">
                                          <p:val>
                                            <p:strVal val="#ppt_y+.1"/>
                                          </p:val>
                                        </p:tav>
                                        <p:tav tm="100000">
                                          <p:val>
                                            <p:strVal val="#ppt_y"/>
                                          </p:val>
                                        </p:tav>
                                      </p:tavLst>
                                    </p:anim>
                                  </p:childTnLst>
                                </p:cTn>
                              </p:par>
                              <p:par>
                                <p:cTn id="21" presetID="16" presetClass="entr" presetSubtype="21" fill="hold" nodeType="withEffect">
                                  <p:stCondLst>
                                    <p:cond delay="0"/>
                                  </p:stCondLst>
                                  <p:childTnLst>
                                    <p:set>
                                      <p:cBhvr>
                                        <p:cTn id="22" dur="1" fill="hold">
                                          <p:stCondLst>
                                            <p:cond delay="0"/>
                                          </p:stCondLst>
                                        </p:cTn>
                                        <p:tgtEl>
                                          <p:spTgt spid="1028"/>
                                        </p:tgtEl>
                                        <p:attrNameLst>
                                          <p:attrName>style.visibility</p:attrName>
                                        </p:attrNameLst>
                                      </p:cBhvr>
                                      <p:to>
                                        <p:strVal val="visible"/>
                                      </p:to>
                                    </p:set>
                                    <p:animEffect transition="in" filter="barn(inVertical)">
                                      <p:cBhvr>
                                        <p:cTn id="23" dur="500"/>
                                        <p:tgtEl>
                                          <p:spTgt spid="1028"/>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xit" presetSubtype="0" fill="hold" grpId="1" nodeType="clickEffect">
                                  <p:stCondLst>
                                    <p:cond delay="0"/>
                                  </p:stCondLst>
                                  <p:childTnLst>
                                    <p:set>
                                      <p:cBhvr>
                                        <p:cTn id="27" dur="1" fill="hold">
                                          <p:stCondLst>
                                            <p:cond delay="0"/>
                                          </p:stCondLst>
                                        </p:cTn>
                                        <p:tgtEl>
                                          <p:spTgt spid="10"/>
                                        </p:tgtEl>
                                        <p:attrNameLst>
                                          <p:attrName>style.visibility</p:attrName>
                                        </p:attrNameLst>
                                      </p:cBhvr>
                                      <p:to>
                                        <p:strVal val="hidden"/>
                                      </p:to>
                                    </p:set>
                                  </p:childTnLst>
                                </p:cTn>
                              </p:par>
                              <p:par>
                                <p:cTn id="28" presetID="1" presetClass="exit" presetSubtype="0" fill="hold" nodeType="withEffect">
                                  <p:stCondLst>
                                    <p:cond delay="0"/>
                                  </p:stCondLst>
                                  <p:childTnLst>
                                    <p:set>
                                      <p:cBhvr>
                                        <p:cTn id="29" dur="1" fill="hold">
                                          <p:stCondLst>
                                            <p:cond delay="0"/>
                                          </p:stCondLst>
                                        </p:cTn>
                                        <p:tgtEl>
                                          <p:spTgt spid="1028"/>
                                        </p:tgtEl>
                                        <p:attrNameLst>
                                          <p:attrName>style.visibility</p:attrName>
                                        </p:attrNameLst>
                                      </p:cBhvr>
                                      <p:to>
                                        <p:strVal val="hidden"/>
                                      </p:to>
                                    </p:set>
                                  </p:childTnLst>
                                </p:cTn>
                              </p:par>
                              <p:par>
                                <p:cTn id="30" presetID="42" presetClass="entr" presetSubtype="0"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1000"/>
                                        <p:tgtEl>
                                          <p:spTgt spid="11"/>
                                        </p:tgtEl>
                                      </p:cBhvr>
                                    </p:animEffect>
                                    <p:anim calcmode="lin" valueType="num">
                                      <p:cBhvr>
                                        <p:cTn id="33" dur="1000" fill="hold"/>
                                        <p:tgtEl>
                                          <p:spTgt spid="11"/>
                                        </p:tgtEl>
                                        <p:attrNameLst>
                                          <p:attrName>ppt_x</p:attrName>
                                        </p:attrNameLst>
                                      </p:cBhvr>
                                      <p:tavLst>
                                        <p:tav tm="0">
                                          <p:val>
                                            <p:strVal val="#ppt_x"/>
                                          </p:val>
                                        </p:tav>
                                        <p:tav tm="100000">
                                          <p:val>
                                            <p:strVal val="#ppt_x"/>
                                          </p:val>
                                        </p:tav>
                                      </p:tavLst>
                                    </p:anim>
                                    <p:anim calcmode="lin" valueType="num">
                                      <p:cBhvr>
                                        <p:cTn id="3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1030"/>
                                        </p:tgtEl>
                                        <p:attrNameLst>
                                          <p:attrName>style.visibility</p:attrName>
                                        </p:attrNameLst>
                                      </p:cBhvr>
                                      <p:to>
                                        <p:strVal val="visible"/>
                                      </p:to>
                                    </p:set>
                                    <p:animEffect transition="in" filter="barn(inVertical)">
                                      <p:cBhvr>
                                        <p:cTn id="39" dur="500"/>
                                        <p:tgtEl>
                                          <p:spTgt spid="1030"/>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xit" presetSubtype="0" fill="hold" grpId="1" nodeType="clickEffect">
                                  <p:stCondLst>
                                    <p:cond delay="0"/>
                                  </p:stCondLst>
                                  <p:childTnLst>
                                    <p:set>
                                      <p:cBhvr>
                                        <p:cTn id="43" dur="1" fill="hold">
                                          <p:stCondLst>
                                            <p:cond delay="0"/>
                                          </p:stCondLst>
                                        </p:cTn>
                                        <p:tgtEl>
                                          <p:spTgt spid="11"/>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1" presetClass="exit" presetSubtype="0" fill="hold" nodeType="clickEffect">
                                  <p:stCondLst>
                                    <p:cond delay="0"/>
                                  </p:stCondLst>
                                  <p:childTnLst>
                                    <p:set>
                                      <p:cBhvr>
                                        <p:cTn id="47" dur="1" fill="hold">
                                          <p:stCondLst>
                                            <p:cond delay="0"/>
                                          </p:stCondLst>
                                        </p:cTn>
                                        <p:tgtEl>
                                          <p:spTgt spid="1030"/>
                                        </p:tgtEl>
                                        <p:attrNameLst>
                                          <p:attrName>style.visibility</p:attrName>
                                        </p:attrNameLst>
                                      </p:cBhvr>
                                      <p:to>
                                        <p:strVal val="hidden"/>
                                      </p:to>
                                    </p:set>
                                  </p:childTnLst>
                                </p:cTn>
                              </p:par>
                              <p:par>
                                <p:cTn id="48" presetID="42" presetClass="entr" presetSubtype="0"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1000"/>
                                        <p:tgtEl>
                                          <p:spTgt spid="12"/>
                                        </p:tgtEl>
                                      </p:cBhvr>
                                    </p:animEffect>
                                    <p:anim calcmode="lin" valueType="num">
                                      <p:cBhvr>
                                        <p:cTn id="51" dur="1000" fill="hold"/>
                                        <p:tgtEl>
                                          <p:spTgt spid="12"/>
                                        </p:tgtEl>
                                        <p:attrNameLst>
                                          <p:attrName>ppt_x</p:attrName>
                                        </p:attrNameLst>
                                      </p:cBhvr>
                                      <p:tavLst>
                                        <p:tav tm="0">
                                          <p:val>
                                            <p:strVal val="#ppt_x"/>
                                          </p:val>
                                        </p:tav>
                                        <p:tav tm="100000">
                                          <p:val>
                                            <p:strVal val="#ppt_x"/>
                                          </p:val>
                                        </p:tav>
                                      </p:tavLst>
                                    </p:anim>
                                    <p:anim calcmode="lin" valueType="num">
                                      <p:cBhvr>
                                        <p:cTn id="5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 presetClass="exit" presetSubtype="0" fill="hold" grpId="1" nodeType="clickEffect">
                                  <p:stCondLst>
                                    <p:cond delay="0"/>
                                  </p:stCondLst>
                                  <p:childTnLst>
                                    <p:set>
                                      <p:cBhvr>
                                        <p:cTn id="56" dur="1" fill="hold">
                                          <p:stCondLst>
                                            <p:cond delay="0"/>
                                          </p:stCondLst>
                                        </p:cTn>
                                        <p:tgtEl>
                                          <p:spTgt spid="12"/>
                                        </p:tgtEl>
                                        <p:attrNameLst>
                                          <p:attrName>style.visibility</p:attrName>
                                        </p:attrNameLst>
                                      </p:cBhvr>
                                      <p:to>
                                        <p:strVal val="hidden"/>
                                      </p:to>
                                    </p:set>
                                  </p:childTnLst>
                                </p:cTn>
                              </p:par>
                              <p:par>
                                <p:cTn id="57" presetID="42" presetClass="entr" presetSubtype="0" fill="hold" grpId="0" nodeType="with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1000"/>
                                        <p:tgtEl>
                                          <p:spTgt spid="18"/>
                                        </p:tgtEl>
                                      </p:cBhvr>
                                    </p:animEffect>
                                    <p:anim calcmode="lin" valueType="num">
                                      <p:cBhvr>
                                        <p:cTn id="60" dur="1000" fill="hold"/>
                                        <p:tgtEl>
                                          <p:spTgt spid="18"/>
                                        </p:tgtEl>
                                        <p:attrNameLst>
                                          <p:attrName>ppt_x</p:attrName>
                                        </p:attrNameLst>
                                      </p:cBhvr>
                                      <p:tavLst>
                                        <p:tav tm="0">
                                          <p:val>
                                            <p:strVal val="#ppt_x"/>
                                          </p:val>
                                        </p:tav>
                                        <p:tav tm="100000">
                                          <p:val>
                                            <p:strVal val="#ppt_x"/>
                                          </p:val>
                                        </p:tav>
                                      </p:tavLst>
                                    </p:anim>
                                    <p:anim calcmode="lin" valueType="num">
                                      <p:cBhvr>
                                        <p:cTn id="61" dur="1000" fill="hold"/>
                                        <p:tgtEl>
                                          <p:spTgt spid="18"/>
                                        </p:tgtEl>
                                        <p:attrNameLst>
                                          <p:attrName>ppt_y</p:attrName>
                                        </p:attrNameLst>
                                      </p:cBhvr>
                                      <p:tavLst>
                                        <p:tav tm="0">
                                          <p:val>
                                            <p:strVal val="#ppt_y+.1"/>
                                          </p:val>
                                        </p:tav>
                                        <p:tav tm="100000">
                                          <p:val>
                                            <p:strVal val="#ppt_y"/>
                                          </p:val>
                                        </p:tav>
                                      </p:tavLst>
                                    </p:anim>
                                  </p:childTnLst>
                                </p:cTn>
                              </p:par>
                              <p:par>
                                <p:cTn id="62" presetID="16" presetClass="entr" presetSubtype="21" fill="hold" nodeType="withEffect">
                                  <p:stCondLst>
                                    <p:cond delay="0"/>
                                  </p:stCondLst>
                                  <p:childTnLst>
                                    <p:set>
                                      <p:cBhvr>
                                        <p:cTn id="63" dur="1" fill="hold">
                                          <p:stCondLst>
                                            <p:cond delay="0"/>
                                          </p:stCondLst>
                                        </p:cTn>
                                        <p:tgtEl>
                                          <p:spTgt spid="1032"/>
                                        </p:tgtEl>
                                        <p:attrNameLst>
                                          <p:attrName>style.visibility</p:attrName>
                                        </p:attrNameLst>
                                      </p:cBhvr>
                                      <p:to>
                                        <p:strVal val="visible"/>
                                      </p:to>
                                    </p:set>
                                    <p:animEffect transition="in" filter="barn(inVertical)">
                                      <p:cBhvr>
                                        <p:cTn id="64" dur="500"/>
                                        <p:tgtEl>
                                          <p:spTgt spid="1032"/>
                                        </p:tgtEl>
                                      </p:cBhvr>
                                    </p:animEffect>
                                  </p:childTnLst>
                                </p:cTn>
                              </p:par>
                            </p:childTnLst>
                          </p:cTn>
                        </p:par>
                      </p:childTnLst>
                    </p:cTn>
                  </p:par>
                  <p:par>
                    <p:cTn id="65" fill="hold">
                      <p:stCondLst>
                        <p:cond delay="indefinite"/>
                      </p:stCondLst>
                      <p:childTnLst>
                        <p:par>
                          <p:cTn id="66" fill="hold">
                            <p:stCondLst>
                              <p:cond delay="0"/>
                            </p:stCondLst>
                            <p:childTnLst>
                              <p:par>
                                <p:cTn id="67" presetID="1" presetClass="exit" presetSubtype="0" fill="hold" grpId="1" nodeType="clickEffect">
                                  <p:stCondLst>
                                    <p:cond delay="0"/>
                                  </p:stCondLst>
                                  <p:childTnLst>
                                    <p:set>
                                      <p:cBhvr>
                                        <p:cTn id="68" dur="1" fill="hold">
                                          <p:stCondLst>
                                            <p:cond delay="0"/>
                                          </p:stCondLst>
                                        </p:cTn>
                                        <p:tgtEl>
                                          <p:spTgt spid="18"/>
                                        </p:tgtEl>
                                        <p:attrNameLst>
                                          <p:attrName>style.visibility</p:attrName>
                                        </p:attrNameLst>
                                      </p:cBhvr>
                                      <p:to>
                                        <p:strVal val="hidden"/>
                                      </p:to>
                                    </p:set>
                                  </p:childTnLst>
                                </p:cTn>
                              </p:par>
                              <p:par>
                                <p:cTn id="69" presetID="1" presetClass="exit" presetSubtype="0" fill="hold" nodeType="withEffect">
                                  <p:stCondLst>
                                    <p:cond delay="0"/>
                                  </p:stCondLst>
                                  <p:childTnLst>
                                    <p:set>
                                      <p:cBhvr>
                                        <p:cTn id="70" dur="1" fill="hold">
                                          <p:stCondLst>
                                            <p:cond delay="0"/>
                                          </p:stCondLst>
                                        </p:cTn>
                                        <p:tgtEl>
                                          <p:spTgt spid="1032"/>
                                        </p:tgtEl>
                                        <p:attrNameLst>
                                          <p:attrName>style.visibility</p:attrName>
                                        </p:attrNameLst>
                                      </p:cBhvr>
                                      <p:to>
                                        <p:strVal val="hidden"/>
                                      </p:to>
                                    </p:set>
                                  </p:childTnLst>
                                </p:cTn>
                              </p:par>
                              <p:par>
                                <p:cTn id="71" presetID="42" presetClass="entr" presetSubtype="0" fill="hold" grpId="0" nodeType="withEffect">
                                  <p:stCondLst>
                                    <p:cond delay="0"/>
                                  </p:stCondLst>
                                  <p:childTnLst>
                                    <p:set>
                                      <p:cBhvr>
                                        <p:cTn id="72" dur="1" fill="hold">
                                          <p:stCondLst>
                                            <p:cond delay="0"/>
                                          </p:stCondLst>
                                        </p:cTn>
                                        <p:tgtEl>
                                          <p:spTgt spid="13"/>
                                        </p:tgtEl>
                                        <p:attrNameLst>
                                          <p:attrName>style.visibility</p:attrName>
                                        </p:attrNameLst>
                                      </p:cBhvr>
                                      <p:to>
                                        <p:strVal val="visible"/>
                                      </p:to>
                                    </p:set>
                                    <p:animEffect transition="in" filter="fade">
                                      <p:cBhvr>
                                        <p:cTn id="73" dur="1000"/>
                                        <p:tgtEl>
                                          <p:spTgt spid="13"/>
                                        </p:tgtEl>
                                      </p:cBhvr>
                                    </p:animEffect>
                                    <p:anim calcmode="lin" valueType="num">
                                      <p:cBhvr>
                                        <p:cTn id="74" dur="1000" fill="hold"/>
                                        <p:tgtEl>
                                          <p:spTgt spid="13"/>
                                        </p:tgtEl>
                                        <p:attrNameLst>
                                          <p:attrName>ppt_x</p:attrName>
                                        </p:attrNameLst>
                                      </p:cBhvr>
                                      <p:tavLst>
                                        <p:tav tm="0">
                                          <p:val>
                                            <p:strVal val="#ppt_x"/>
                                          </p:val>
                                        </p:tav>
                                        <p:tav tm="100000">
                                          <p:val>
                                            <p:strVal val="#ppt_x"/>
                                          </p:val>
                                        </p:tav>
                                      </p:tavLst>
                                    </p:anim>
                                    <p:anim calcmode="lin" valueType="num">
                                      <p:cBhvr>
                                        <p:cTn id="75" dur="1000" fill="hold"/>
                                        <p:tgtEl>
                                          <p:spTgt spid="13"/>
                                        </p:tgtEl>
                                        <p:attrNameLst>
                                          <p:attrName>ppt_y</p:attrName>
                                        </p:attrNameLst>
                                      </p:cBhvr>
                                      <p:tavLst>
                                        <p:tav tm="0">
                                          <p:val>
                                            <p:strVal val="#ppt_y+.1"/>
                                          </p:val>
                                        </p:tav>
                                        <p:tav tm="100000">
                                          <p:val>
                                            <p:strVal val="#ppt_y"/>
                                          </p:val>
                                        </p:tav>
                                      </p:tavLst>
                                    </p:anim>
                                  </p:childTnLst>
                                </p:cTn>
                              </p:par>
                              <p:par>
                                <p:cTn id="76" presetID="16" presetClass="entr" presetSubtype="21" fill="hold" nodeType="withEffect">
                                  <p:stCondLst>
                                    <p:cond delay="0"/>
                                  </p:stCondLst>
                                  <p:childTnLst>
                                    <p:set>
                                      <p:cBhvr>
                                        <p:cTn id="77" dur="1" fill="hold">
                                          <p:stCondLst>
                                            <p:cond delay="0"/>
                                          </p:stCondLst>
                                        </p:cTn>
                                        <p:tgtEl>
                                          <p:spTgt spid="1034"/>
                                        </p:tgtEl>
                                        <p:attrNameLst>
                                          <p:attrName>style.visibility</p:attrName>
                                        </p:attrNameLst>
                                      </p:cBhvr>
                                      <p:to>
                                        <p:strVal val="visible"/>
                                      </p:to>
                                    </p:set>
                                    <p:animEffect transition="in" filter="barn(inVertical)">
                                      <p:cBhvr>
                                        <p:cTn id="78" dur="500"/>
                                        <p:tgtEl>
                                          <p:spTgt spid="10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10" grpId="0"/>
      <p:bldP spid="10" grpId="1"/>
      <p:bldP spid="11" grpId="0"/>
      <p:bldP spid="11" grpId="1"/>
      <p:bldP spid="12" grpId="0"/>
      <p:bldP spid="12" grpId="1"/>
      <p:bldP spid="18" grpId="0"/>
      <p:bldP spid="18" grpId="1"/>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4250430" y="-64557"/>
            <a:ext cx="1436612" cy="584775"/>
          </a:xfrm>
          <a:prstGeom prst="rect">
            <a:avLst/>
          </a:prstGeom>
        </p:spPr>
        <p:txBody>
          <a:bodyPr wrap="none">
            <a:spAutoFit/>
          </a:bodyPr>
          <a:lstStyle/>
          <a:p>
            <a:pPr lvl="0" algn="ctr"/>
            <a:r>
              <a:rPr lang="en-US" altLang="zh-CN" sz="3200" b="1" smtClean="0">
                <a:solidFill>
                  <a:srgbClr val="FF0000"/>
                </a:solidFill>
                <a:latin typeface="Arial-Rounded" pitchFamily="34" charset="0"/>
                <a:ea typeface="Arial-Rounded" pitchFamily="34" charset="0"/>
                <a:cs typeface="Arial-Rounded" pitchFamily="34" charset="0"/>
                <a:sym typeface="+mn-lt"/>
              </a:rPr>
              <a:t>Nhớ ơn</a:t>
            </a:r>
            <a:endParaRPr lang="en-US" altLang="zh-CN" sz="3200" b="1" dirty="0">
              <a:solidFill>
                <a:srgbClr val="FF0000"/>
              </a:solidFill>
              <a:latin typeface="Arial-Rounded" pitchFamily="34" charset="0"/>
              <a:ea typeface="Arial-Rounded" pitchFamily="34" charset="0"/>
              <a:cs typeface="Arial-Rounded" pitchFamily="34" charset="0"/>
              <a:sym typeface="+mn-lt"/>
            </a:endParaRPr>
          </a:p>
        </p:txBody>
      </p:sp>
      <p:sp>
        <p:nvSpPr>
          <p:cNvPr id="10" name="TextBox 9"/>
          <p:cNvSpPr txBox="1"/>
          <p:nvPr/>
        </p:nvSpPr>
        <p:spPr>
          <a:xfrm>
            <a:off x="3837958" y="465296"/>
            <a:ext cx="3374940" cy="4678204"/>
          </a:xfrm>
          <a:prstGeom prst="rect">
            <a:avLst/>
          </a:prstGeom>
          <a:noFill/>
        </p:spPr>
        <p:txBody>
          <a:bodyPr wrap="square" rtlCol="0">
            <a:spAutoFit/>
          </a:bodyPr>
          <a:lstStyle/>
          <a:p>
            <a:pPr algn="just"/>
            <a:r>
              <a:rPr lang="en-US" sz="2000" smtClean="0">
                <a:latin typeface="Arial" panose="020B0604020202020204" pitchFamily="34" charset="0"/>
                <a:cs typeface="Arial" panose="020B0604020202020204" pitchFamily="34" charset="0"/>
              </a:rPr>
              <a:t>Ăn một bát cơm,</a:t>
            </a:r>
          </a:p>
          <a:p>
            <a:pPr algn="just"/>
            <a:r>
              <a:rPr lang="en-US" sz="2000" smtClean="0">
                <a:latin typeface="Arial" panose="020B0604020202020204" pitchFamily="34" charset="0"/>
                <a:cs typeface="Arial" panose="020B0604020202020204" pitchFamily="34" charset="0"/>
              </a:rPr>
              <a:t>Nhớ người cày ruộng.</a:t>
            </a:r>
          </a:p>
          <a:p>
            <a:pPr algn="just"/>
            <a:r>
              <a:rPr lang="en-US" sz="2000" smtClean="0">
                <a:latin typeface="Arial" panose="020B0604020202020204" pitchFamily="34" charset="0"/>
                <a:cs typeface="Arial" panose="020B0604020202020204" pitchFamily="34" charset="0"/>
              </a:rPr>
              <a:t>Ăn đĩa rau muống,</a:t>
            </a:r>
          </a:p>
          <a:p>
            <a:pPr algn="just"/>
            <a:r>
              <a:rPr lang="en-US" sz="2000" smtClean="0">
                <a:latin typeface="Arial" panose="020B0604020202020204" pitchFamily="34" charset="0"/>
                <a:cs typeface="Arial" panose="020B0604020202020204" pitchFamily="34" charset="0"/>
              </a:rPr>
              <a:t>Nhớ người đào ao.</a:t>
            </a:r>
          </a:p>
          <a:p>
            <a:pPr algn="just"/>
            <a:r>
              <a:rPr lang="en-US" sz="2000" smtClean="0">
                <a:latin typeface="Arial" panose="020B0604020202020204" pitchFamily="34" charset="0"/>
                <a:cs typeface="Arial" panose="020B0604020202020204" pitchFamily="34" charset="0"/>
              </a:rPr>
              <a:t>Ăn một quả đào,</a:t>
            </a:r>
          </a:p>
          <a:p>
            <a:pPr algn="just"/>
            <a:r>
              <a:rPr lang="en-US" sz="2000" smtClean="0">
                <a:latin typeface="Arial" panose="020B0604020202020204" pitchFamily="34" charset="0"/>
                <a:cs typeface="Arial" panose="020B0604020202020204" pitchFamily="34" charset="0"/>
              </a:rPr>
              <a:t>Nhớ người vun gốc.</a:t>
            </a:r>
          </a:p>
          <a:p>
            <a:pPr algn="just"/>
            <a:r>
              <a:rPr lang="en-US" sz="2000" smtClean="0">
                <a:latin typeface="Arial" panose="020B0604020202020204" pitchFamily="34" charset="0"/>
                <a:cs typeface="Arial" panose="020B0604020202020204" pitchFamily="34" charset="0"/>
              </a:rPr>
              <a:t>Ăn một con ốc,</a:t>
            </a:r>
          </a:p>
          <a:p>
            <a:pPr algn="just"/>
            <a:r>
              <a:rPr lang="en-US" sz="2000" smtClean="0">
                <a:latin typeface="Arial" panose="020B0604020202020204" pitchFamily="34" charset="0"/>
                <a:cs typeface="Arial" panose="020B0604020202020204" pitchFamily="34" charset="0"/>
              </a:rPr>
              <a:t>Nhớ người đi mò.</a:t>
            </a:r>
          </a:p>
          <a:p>
            <a:pPr algn="just"/>
            <a:r>
              <a:rPr lang="en-US" sz="2000" smtClean="0">
                <a:latin typeface="Arial" panose="020B0604020202020204" pitchFamily="34" charset="0"/>
                <a:cs typeface="Arial" panose="020B0604020202020204" pitchFamily="34" charset="0"/>
              </a:rPr>
              <a:t>Sang đò,</a:t>
            </a:r>
          </a:p>
          <a:p>
            <a:pPr algn="just"/>
            <a:r>
              <a:rPr lang="en-US" sz="2000" smtClean="0">
                <a:latin typeface="Arial" panose="020B0604020202020204" pitchFamily="34" charset="0"/>
                <a:cs typeface="Arial" panose="020B0604020202020204" pitchFamily="34" charset="0"/>
              </a:rPr>
              <a:t>Nhớ người chèo chống.</a:t>
            </a:r>
          </a:p>
          <a:p>
            <a:pPr algn="just"/>
            <a:r>
              <a:rPr lang="en-US" sz="2000" smtClean="0">
                <a:latin typeface="Arial" panose="020B0604020202020204" pitchFamily="34" charset="0"/>
                <a:cs typeface="Arial" panose="020B0604020202020204" pitchFamily="34" charset="0"/>
              </a:rPr>
              <a:t>Nằm võng,</a:t>
            </a:r>
          </a:p>
          <a:p>
            <a:pPr algn="just"/>
            <a:r>
              <a:rPr lang="en-US" sz="2000" smtClean="0">
                <a:latin typeface="Arial" panose="020B0604020202020204" pitchFamily="34" charset="0"/>
                <a:cs typeface="Arial" panose="020B0604020202020204" pitchFamily="34" charset="0"/>
              </a:rPr>
              <a:t>Nhớ người mắc dây.</a:t>
            </a:r>
            <a:endParaRPr lang="en-US" sz="2000">
              <a:latin typeface="Arial" panose="020B0604020202020204" pitchFamily="34" charset="0"/>
              <a:cs typeface="Arial" panose="020B0604020202020204" pitchFamily="34" charset="0"/>
            </a:endParaRPr>
          </a:p>
          <a:p>
            <a:pPr algn="just"/>
            <a:r>
              <a:rPr lang="en-US" sz="2000" smtClean="0">
                <a:latin typeface="Arial" panose="020B0604020202020204" pitchFamily="34" charset="0"/>
                <a:cs typeface="Arial" panose="020B0604020202020204" pitchFamily="34" charset="0"/>
              </a:rPr>
              <a:t>Đứng mát gốc cây,</a:t>
            </a:r>
          </a:p>
          <a:p>
            <a:pPr algn="just"/>
            <a:r>
              <a:rPr lang="en-US" sz="2000" smtClean="0">
                <a:latin typeface="Arial" panose="020B0604020202020204" pitchFamily="34" charset="0"/>
                <a:cs typeface="Arial" panose="020B0604020202020204" pitchFamily="34" charset="0"/>
              </a:rPr>
              <a:t>Nhớ người trồng trọt.</a:t>
            </a:r>
          </a:p>
          <a:p>
            <a:pPr algn="just"/>
            <a:r>
              <a:rPr lang="en-US" sz="1800" i="1" smtClean="0">
                <a:latin typeface="Arial" panose="020B0604020202020204" pitchFamily="34" charset="0"/>
                <a:cs typeface="Arial" panose="020B0604020202020204" pitchFamily="34" charset="0"/>
              </a:rPr>
              <a:t>		(Đồng dao)</a:t>
            </a:r>
          </a:p>
        </p:txBody>
      </p:sp>
      <p:sp>
        <p:nvSpPr>
          <p:cNvPr id="2" name="TextBox 1"/>
          <p:cNvSpPr txBox="1"/>
          <p:nvPr/>
        </p:nvSpPr>
        <p:spPr>
          <a:xfrm>
            <a:off x="0" y="4435614"/>
            <a:ext cx="3837958" cy="707886"/>
          </a:xfrm>
          <a:prstGeom prst="rect">
            <a:avLst/>
          </a:prstGeom>
          <a:noFill/>
        </p:spPr>
        <p:txBody>
          <a:bodyPr wrap="square" rtlCol="0">
            <a:spAutoFit/>
          </a:bodyPr>
          <a:lstStyle/>
          <a:p>
            <a:pPr algn="just"/>
            <a:r>
              <a:rPr lang="en-US" sz="2000" smtClean="0">
                <a:solidFill>
                  <a:srgbClr val="FF0000"/>
                </a:solidFill>
                <a:latin typeface="Arial" panose="020B0604020202020204" pitchFamily="34" charset="0"/>
                <a:cs typeface="Arial" panose="020B0604020202020204" pitchFamily="34" charset="0"/>
              </a:rPr>
              <a:t>   Từ ngữ: </a:t>
            </a:r>
            <a:r>
              <a:rPr lang="en-US" sz="2000" i="1" smtClean="0">
                <a:solidFill>
                  <a:srgbClr val="FF0000"/>
                </a:solidFill>
                <a:latin typeface="Arial" panose="020B0604020202020204" pitchFamily="34" charset="0"/>
                <a:cs typeface="Arial" panose="020B0604020202020204" pitchFamily="34" charset="0"/>
              </a:rPr>
              <a:t>cày ruộng bậc thang, vun gốc, mò, sang đò, trồng trọt</a:t>
            </a:r>
            <a:endParaRPr lang="en-US" sz="2000" i="1">
              <a:solidFill>
                <a:srgbClr val="FF0000"/>
              </a:solidFill>
              <a:latin typeface="Arial" panose="020B0604020202020204" pitchFamily="34" charset="0"/>
              <a:cs typeface="Arial" panose="020B0604020202020204" pitchFamily="34" charset="0"/>
            </a:endParaRPr>
          </a:p>
        </p:txBody>
      </p:sp>
      <p:pic>
        <p:nvPicPr>
          <p:cNvPr id="1026" name="Picture 2" descr="Premium Vector | Cartoon apple tree isolated"/>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0" b="100000" l="9585" r="89617"/>
                    </a14:imgEffect>
                  </a14:imgLayer>
                </a14:imgProps>
              </a:ext>
              <a:ext uri="{28A0092B-C50C-407E-A947-70E740481C1C}">
                <a14:useLocalDpi xmlns:a14="http://schemas.microsoft.com/office/drawing/2010/main" val="0"/>
              </a:ext>
            </a:extLst>
          </a:blip>
          <a:srcRect l="10384" r="11023"/>
          <a:stretch/>
        </p:blipFill>
        <p:spPr bwMode="auto">
          <a:xfrm>
            <a:off x="0" y="406988"/>
            <a:ext cx="3350598" cy="401118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ình ảnh Nằm Trên Võng Trên Người Nam , Võng, Người Nam., Sách Vector và  PNG với nền trong suốt để tải xuống miễn phí"/>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10000" b="90000" l="10000" r="90000">
                        <a14:foregroundMark x1="35833" y1="60333" x2="35833" y2="60333"/>
                        <a14:foregroundMark x1="43500" y1="62667" x2="43500" y2="62667"/>
                        <a14:foregroundMark x1="51333" y1="63500" x2="51333" y2="63500"/>
                        <a14:foregroundMark x1="31000" y1="58667" x2="57167" y2="64667"/>
                        <a14:foregroundMark x1="73667" y1="38500" x2="75167" y2="62667"/>
                        <a14:foregroundMark x1="49000" y1="65833" x2="65167" y2="62500"/>
                        <a14:foregroundMark x1="71833" y1="37500" x2="71833" y2="37500"/>
                        <a14:foregroundMark x1="75667" y1="72833" x2="75667" y2="72833"/>
                        <a14:foregroundMark x1="73500" y1="70667" x2="73500" y2="70667"/>
                        <a14:foregroundMark x1="68167" y1="75833" x2="84833" y2="73667"/>
                        <a14:foregroundMark x1="25000" y1="33167" x2="25000" y2="33167"/>
                        <a14:foregroundMark x1="24500" y1="73833" x2="24500" y2="73833"/>
                        <a14:foregroundMark x1="25000" y1="70000" x2="25000" y2="70000"/>
                        <a14:foregroundMark x1="45167" y1="60333" x2="45167" y2="60333"/>
                      </a14:backgroundRemoval>
                    </a14:imgEffect>
                  </a14:imgLayer>
                </a14:imgProps>
              </a:ext>
              <a:ext uri="{28A0092B-C50C-407E-A947-70E740481C1C}">
                <a14:useLocalDpi xmlns:a14="http://schemas.microsoft.com/office/drawing/2010/main" val="0"/>
              </a:ext>
            </a:extLst>
          </a:blip>
          <a:srcRect l="9931" t="15136" r="5786" b="18600"/>
          <a:stretch/>
        </p:blipFill>
        <p:spPr bwMode="auto">
          <a:xfrm flipH="1">
            <a:off x="6381749" y="1905000"/>
            <a:ext cx="2762251" cy="2171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6827400"/>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4250430" y="-64557"/>
            <a:ext cx="1436612" cy="584775"/>
          </a:xfrm>
          <a:prstGeom prst="rect">
            <a:avLst/>
          </a:prstGeom>
        </p:spPr>
        <p:txBody>
          <a:bodyPr wrap="none">
            <a:spAutoFit/>
          </a:bodyPr>
          <a:lstStyle/>
          <a:p>
            <a:pPr lvl="0" algn="ctr"/>
            <a:r>
              <a:rPr lang="en-US" altLang="zh-CN" sz="3200" b="1" smtClean="0">
                <a:solidFill>
                  <a:srgbClr val="FF0000"/>
                </a:solidFill>
                <a:latin typeface="Arial-Rounded" pitchFamily="34" charset="0"/>
                <a:ea typeface="Arial-Rounded" pitchFamily="34" charset="0"/>
                <a:cs typeface="Arial-Rounded" pitchFamily="34" charset="0"/>
                <a:sym typeface="+mn-lt"/>
              </a:rPr>
              <a:t>Nhớ ơn</a:t>
            </a:r>
            <a:endParaRPr lang="en-US" altLang="zh-CN" sz="3200" b="1" dirty="0">
              <a:solidFill>
                <a:srgbClr val="FF0000"/>
              </a:solidFill>
              <a:latin typeface="Arial-Rounded" pitchFamily="34" charset="0"/>
              <a:ea typeface="Arial-Rounded" pitchFamily="34" charset="0"/>
              <a:cs typeface="Arial-Rounded" pitchFamily="34" charset="0"/>
              <a:sym typeface="+mn-lt"/>
            </a:endParaRPr>
          </a:p>
        </p:txBody>
      </p:sp>
      <p:sp>
        <p:nvSpPr>
          <p:cNvPr id="10" name="TextBox 9"/>
          <p:cNvSpPr txBox="1"/>
          <p:nvPr/>
        </p:nvSpPr>
        <p:spPr>
          <a:xfrm>
            <a:off x="3837958" y="465296"/>
            <a:ext cx="3374940" cy="4678204"/>
          </a:xfrm>
          <a:prstGeom prst="rect">
            <a:avLst/>
          </a:prstGeom>
          <a:noFill/>
        </p:spPr>
        <p:txBody>
          <a:bodyPr wrap="square" rtlCol="0">
            <a:spAutoFit/>
          </a:bodyPr>
          <a:lstStyle/>
          <a:p>
            <a:pPr algn="just"/>
            <a:r>
              <a:rPr lang="en-US" sz="2000" smtClean="0">
                <a:latin typeface="Arial" panose="020B0604020202020204" pitchFamily="34" charset="0"/>
                <a:cs typeface="Arial" panose="020B0604020202020204" pitchFamily="34" charset="0"/>
              </a:rPr>
              <a:t>Ăn một bát cơm,</a:t>
            </a:r>
          </a:p>
          <a:p>
            <a:pPr algn="just"/>
            <a:r>
              <a:rPr lang="en-US" sz="2000" smtClean="0">
                <a:latin typeface="Arial" panose="020B0604020202020204" pitchFamily="34" charset="0"/>
                <a:cs typeface="Arial" panose="020B0604020202020204" pitchFamily="34" charset="0"/>
              </a:rPr>
              <a:t>Nhớ người cày ruộng.</a:t>
            </a:r>
          </a:p>
          <a:p>
            <a:pPr algn="just"/>
            <a:r>
              <a:rPr lang="en-US" sz="2000" smtClean="0">
                <a:latin typeface="Arial" panose="020B0604020202020204" pitchFamily="34" charset="0"/>
                <a:cs typeface="Arial" panose="020B0604020202020204" pitchFamily="34" charset="0"/>
              </a:rPr>
              <a:t>Ăn đĩa rau muống,</a:t>
            </a:r>
          </a:p>
          <a:p>
            <a:pPr algn="just"/>
            <a:r>
              <a:rPr lang="en-US" sz="2000" smtClean="0">
                <a:latin typeface="Arial" panose="020B0604020202020204" pitchFamily="34" charset="0"/>
                <a:cs typeface="Arial" panose="020B0604020202020204" pitchFamily="34" charset="0"/>
              </a:rPr>
              <a:t>Nhớ người đào ao.</a:t>
            </a:r>
          </a:p>
          <a:p>
            <a:pPr algn="just"/>
            <a:r>
              <a:rPr lang="en-US" sz="2000" smtClean="0">
                <a:latin typeface="Arial" panose="020B0604020202020204" pitchFamily="34" charset="0"/>
                <a:cs typeface="Arial" panose="020B0604020202020204" pitchFamily="34" charset="0"/>
              </a:rPr>
              <a:t>Ăn một quả đào,</a:t>
            </a:r>
          </a:p>
          <a:p>
            <a:pPr algn="just"/>
            <a:r>
              <a:rPr lang="en-US" sz="2000" smtClean="0">
                <a:latin typeface="Arial" panose="020B0604020202020204" pitchFamily="34" charset="0"/>
                <a:cs typeface="Arial" panose="020B0604020202020204" pitchFamily="34" charset="0"/>
              </a:rPr>
              <a:t>Nhớ người vun gốc.</a:t>
            </a:r>
          </a:p>
          <a:p>
            <a:pPr algn="just"/>
            <a:r>
              <a:rPr lang="en-US" sz="2000" smtClean="0">
                <a:latin typeface="Arial" panose="020B0604020202020204" pitchFamily="34" charset="0"/>
                <a:cs typeface="Arial" panose="020B0604020202020204" pitchFamily="34" charset="0"/>
              </a:rPr>
              <a:t>Ăn một con ốc,</a:t>
            </a:r>
          </a:p>
          <a:p>
            <a:pPr algn="just"/>
            <a:r>
              <a:rPr lang="en-US" sz="2000" smtClean="0">
                <a:latin typeface="Arial" panose="020B0604020202020204" pitchFamily="34" charset="0"/>
                <a:cs typeface="Arial" panose="020B0604020202020204" pitchFamily="34" charset="0"/>
              </a:rPr>
              <a:t>Nhớ người đi mò.</a:t>
            </a:r>
          </a:p>
          <a:p>
            <a:pPr algn="just"/>
            <a:r>
              <a:rPr lang="en-US" sz="2000" smtClean="0">
                <a:latin typeface="Arial" panose="020B0604020202020204" pitchFamily="34" charset="0"/>
                <a:cs typeface="Arial" panose="020B0604020202020204" pitchFamily="34" charset="0"/>
              </a:rPr>
              <a:t>Sang đò,</a:t>
            </a:r>
          </a:p>
          <a:p>
            <a:pPr algn="just"/>
            <a:r>
              <a:rPr lang="en-US" sz="2000" smtClean="0">
                <a:latin typeface="Arial" panose="020B0604020202020204" pitchFamily="34" charset="0"/>
                <a:cs typeface="Arial" panose="020B0604020202020204" pitchFamily="34" charset="0"/>
              </a:rPr>
              <a:t>Nhớ người chèo chống.</a:t>
            </a:r>
          </a:p>
          <a:p>
            <a:pPr algn="just"/>
            <a:r>
              <a:rPr lang="en-US" sz="2000" smtClean="0">
                <a:latin typeface="Arial" panose="020B0604020202020204" pitchFamily="34" charset="0"/>
                <a:cs typeface="Arial" panose="020B0604020202020204" pitchFamily="34" charset="0"/>
              </a:rPr>
              <a:t>Nằm võng,</a:t>
            </a:r>
          </a:p>
          <a:p>
            <a:pPr algn="just"/>
            <a:r>
              <a:rPr lang="en-US" sz="2000" smtClean="0">
                <a:latin typeface="Arial" panose="020B0604020202020204" pitchFamily="34" charset="0"/>
                <a:cs typeface="Arial" panose="020B0604020202020204" pitchFamily="34" charset="0"/>
              </a:rPr>
              <a:t>Nhớ người mắc dây.</a:t>
            </a:r>
            <a:endParaRPr lang="en-US" sz="2000">
              <a:latin typeface="Arial" panose="020B0604020202020204" pitchFamily="34" charset="0"/>
              <a:cs typeface="Arial" panose="020B0604020202020204" pitchFamily="34" charset="0"/>
            </a:endParaRPr>
          </a:p>
          <a:p>
            <a:pPr algn="just"/>
            <a:r>
              <a:rPr lang="en-US" sz="2000" smtClean="0">
                <a:latin typeface="Arial" panose="020B0604020202020204" pitchFamily="34" charset="0"/>
                <a:cs typeface="Arial" panose="020B0604020202020204" pitchFamily="34" charset="0"/>
              </a:rPr>
              <a:t>Đứng mát gốc cây,</a:t>
            </a:r>
          </a:p>
          <a:p>
            <a:pPr algn="just"/>
            <a:r>
              <a:rPr lang="en-US" sz="2000" smtClean="0">
                <a:latin typeface="Arial" panose="020B0604020202020204" pitchFamily="34" charset="0"/>
                <a:cs typeface="Arial" panose="020B0604020202020204" pitchFamily="34" charset="0"/>
              </a:rPr>
              <a:t>Nhớ người trồng trọt.</a:t>
            </a:r>
          </a:p>
          <a:p>
            <a:pPr algn="just"/>
            <a:r>
              <a:rPr lang="en-US" sz="1800" i="1" smtClean="0">
                <a:latin typeface="Arial" panose="020B0604020202020204" pitchFamily="34" charset="0"/>
                <a:cs typeface="Arial" panose="020B0604020202020204" pitchFamily="34" charset="0"/>
              </a:rPr>
              <a:t>		(Đồng dao)</a:t>
            </a:r>
          </a:p>
        </p:txBody>
      </p:sp>
      <p:sp>
        <p:nvSpPr>
          <p:cNvPr id="2" name="TextBox 1"/>
          <p:cNvSpPr txBox="1"/>
          <p:nvPr/>
        </p:nvSpPr>
        <p:spPr>
          <a:xfrm>
            <a:off x="0" y="4435614"/>
            <a:ext cx="3837958" cy="707886"/>
          </a:xfrm>
          <a:prstGeom prst="rect">
            <a:avLst/>
          </a:prstGeom>
          <a:noFill/>
        </p:spPr>
        <p:txBody>
          <a:bodyPr wrap="square" rtlCol="0">
            <a:spAutoFit/>
          </a:bodyPr>
          <a:lstStyle/>
          <a:p>
            <a:pPr algn="just"/>
            <a:r>
              <a:rPr lang="en-US" sz="2000" smtClean="0">
                <a:solidFill>
                  <a:srgbClr val="FF0000"/>
                </a:solidFill>
                <a:latin typeface="Arial" panose="020B0604020202020204" pitchFamily="34" charset="0"/>
                <a:cs typeface="Arial" panose="020B0604020202020204" pitchFamily="34" charset="0"/>
              </a:rPr>
              <a:t>   Từ ngữ: </a:t>
            </a:r>
            <a:r>
              <a:rPr lang="en-US" sz="2000" i="1" smtClean="0">
                <a:solidFill>
                  <a:srgbClr val="FF0000"/>
                </a:solidFill>
                <a:latin typeface="Arial" panose="020B0604020202020204" pitchFamily="34" charset="0"/>
                <a:cs typeface="Arial" panose="020B0604020202020204" pitchFamily="34" charset="0"/>
              </a:rPr>
              <a:t>cày ruộng bậc thang, vun gốc, mò, sang đò, trồng trọt</a:t>
            </a:r>
            <a:endParaRPr lang="en-US" sz="2000" i="1">
              <a:solidFill>
                <a:srgbClr val="FF0000"/>
              </a:solidFill>
              <a:latin typeface="Arial" panose="020B0604020202020204" pitchFamily="34" charset="0"/>
              <a:cs typeface="Arial" panose="020B0604020202020204" pitchFamily="34" charset="0"/>
            </a:endParaRPr>
          </a:p>
        </p:txBody>
      </p:sp>
      <p:pic>
        <p:nvPicPr>
          <p:cNvPr id="1026" name="Picture 2" descr="Premium Vector | Cartoon apple tree isolated"/>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0" b="100000" l="9585" r="89617"/>
                    </a14:imgEffect>
                  </a14:imgLayer>
                </a14:imgProps>
              </a:ext>
              <a:ext uri="{28A0092B-C50C-407E-A947-70E740481C1C}">
                <a14:useLocalDpi xmlns:a14="http://schemas.microsoft.com/office/drawing/2010/main" val="0"/>
              </a:ext>
            </a:extLst>
          </a:blip>
          <a:srcRect l="10384" r="11023"/>
          <a:stretch/>
        </p:blipFill>
        <p:spPr bwMode="auto">
          <a:xfrm>
            <a:off x="0" y="406988"/>
            <a:ext cx="3350598" cy="401118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ình ảnh Nằm Trên Võng Trên Người Nam , Võng, Người Nam., Sách Vector và  PNG với nền trong suốt để tải xuống miễn phí"/>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10000" b="90000" l="10000" r="90000">
                        <a14:foregroundMark x1="35833" y1="60333" x2="35833" y2="60333"/>
                        <a14:foregroundMark x1="43500" y1="62667" x2="43500" y2="62667"/>
                        <a14:foregroundMark x1="51333" y1="63500" x2="51333" y2="63500"/>
                        <a14:foregroundMark x1="31000" y1="58667" x2="57167" y2="64667"/>
                        <a14:foregroundMark x1="73667" y1="38500" x2="75167" y2="62667"/>
                        <a14:foregroundMark x1="49000" y1="65833" x2="65167" y2="62500"/>
                        <a14:foregroundMark x1="71833" y1="37500" x2="71833" y2="37500"/>
                        <a14:foregroundMark x1="75667" y1="72833" x2="75667" y2="72833"/>
                        <a14:foregroundMark x1="73500" y1="70667" x2="73500" y2="70667"/>
                        <a14:foregroundMark x1="68167" y1="75833" x2="84833" y2="73667"/>
                        <a14:foregroundMark x1="25000" y1="33167" x2="25000" y2="33167"/>
                        <a14:foregroundMark x1="24500" y1="73833" x2="24500" y2="73833"/>
                        <a14:foregroundMark x1="25000" y1="70000" x2="25000" y2="70000"/>
                        <a14:foregroundMark x1="45167" y1="60333" x2="45167" y2="60333"/>
                      </a14:backgroundRemoval>
                    </a14:imgEffect>
                  </a14:imgLayer>
                </a14:imgProps>
              </a:ext>
              <a:ext uri="{28A0092B-C50C-407E-A947-70E740481C1C}">
                <a14:useLocalDpi xmlns:a14="http://schemas.microsoft.com/office/drawing/2010/main" val="0"/>
              </a:ext>
            </a:extLst>
          </a:blip>
          <a:srcRect l="9931" t="15136" r="5786" b="18600"/>
          <a:stretch/>
        </p:blipFill>
        <p:spPr bwMode="auto">
          <a:xfrm flipH="1">
            <a:off x="6381749" y="1905000"/>
            <a:ext cx="2762251" cy="2171700"/>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6381749" y="-7574"/>
            <a:ext cx="2886706" cy="1807345"/>
            <a:chOff x="6257292" y="-7573"/>
            <a:chExt cx="3011163" cy="1660108"/>
          </a:xfrm>
        </p:grpSpPr>
        <p:sp>
          <p:nvSpPr>
            <p:cNvPr id="9" name="Cloud Callout 8"/>
            <p:cNvSpPr/>
            <p:nvPr/>
          </p:nvSpPr>
          <p:spPr>
            <a:xfrm rot="439048">
              <a:off x="6257292" y="-7573"/>
              <a:ext cx="3011163" cy="1660108"/>
            </a:xfrm>
            <a:prstGeom prst="cloudCallout">
              <a:avLst/>
            </a:prstGeom>
            <a:solidFill>
              <a:srgbClr val="B0E415"/>
            </a:solidFill>
            <a:ln>
              <a:solidFill>
                <a:srgbClr val="5477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574166" y="275792"/>
              <a:ext cx="2377414" cy="1148741"/>
            </a:xfrm>
            <a:prstGeom prst="rect">
              <a:avLst/>
            </a:prstGeom>
            <a:noFill/>
          </p:spPr>
          <p:txBody>
            <a:bodyPr wrap="square" rtlCol="0">
              <a:spAutoFit/>
            </a:bodyPr>
            <a:lstStyle/>
            <a:p>
              <a:pPr algn="ctr"/>
              <a:r>
                <a:rPr lang="en-US" sz="2000" smtClean="0">
                  <a:latin typeface="Arial" panose="020B0604020202020204" pitchFamily="34" charset="0"/>
                  <a:cs typeface="Arial" panose="020B0604020202020204" pitchFamily="34" charset="0"/>
                </a:rPr>
                <a:t>Tìm ở cuói dòng thơ những tiếng cùng vần với nhau.</a:t>
              </a:r>
              <a:endParaRPr lang="en-US" sz="2000">
                <a:latin typeface="Arial" panose="020B0604020202020204" pitchFamily="34" charset="0"/>
                <a:cs typeface="Arial" panose="020B0604020202020204" pitchFamily="34" charset="0"/>
              </a:endParaRPr>
            </a:p>
          </p:txBody>
        </p:sp>
      </p:grpSp>
      <p:cxnSp>
        <p:nvCxnSpPr>
          <p:cNvPr id="4" name="Straight Connector 3"/>
          <p:cNvCxnSpPr/>
          <p:nvPr/>
        </p:nvCxnSpPr>
        <p:spPr>
          <a:xfrm>
            <a:off x="5687042" y="1117600"/>
            <a:ext cx="694707" cy="0"/>
          </a:xfrm>
          <a:prstGeom prst="line">
            <a:avLst/>
          </a:prstGeom>
          <a:ln w="28575">
            <a:solidFill>
              <a:srgbClr val="FF0000"/>
            </a:solidFill>
          </a:ln>
        </p:spPr>
        <p:style>
          <a:lnRef idx="3">
            <a:schemeClr val="dk1"/>
          </a:lnRef>
          <a:fillRef idx="0">
            <a:schemeClr val="dk1"/>
          </a:fillRef>
          <a:effectRef idx="2">
            <a:schemeClr val="dk1"/>
          </a:effectRef>
          <a:fontRef idx="minor">
            <a:schemeClr val="tx1"/>
          </a:fontRef>
        </p:style>
      </p:cxnSp>
      <p:cxnSp>
        <p:nvCxnSpPr>
          <p:cNvPr id="13" name="Straight Connector 12"/>
          <p:cNvCxnSpPr/>
          <p:nvPr/>
        </p:nvCxnSpPr>
        <p:spPr>
          <a:xfrm>
            <a:off x="5191742" y="1422400"/>
            <a:ext cx="694707" cy="0"/>
          </a:xfrm>
          <a:prstGeom prst="line">
            <a:avLst/>
          </a:prstGeom>
          <a:ln w="28575">
            <a:solidFill>
              <a:srgbClr val="FF0000"/>
            </a:solidFill>
          </a:ln>
        </p:spPr>
        <p:style>
          <a:lnRef idx="3">
            <a:schemeClr val="dk1"/>
          </a:lnRef>
          <a:fillRef idx="0">
            <a:schemeClr val="dk1"/>
          </a:fillRef>
          <a:effectRef idx="2">
            <a:schemeClr val="dk1"/>
          </a:effectRef>
          <a:fontRef idx="minor">
            <a:schemeClr val="tx1"/>
          </a:fontRef>
        </p:style>
      </p:cxnSp>
      <p:cxnSp>
        <p:nvCxnSpPr>
          <p:cNvPr id="14" name="Straight Connector 13"/>
          <p:cNvCxnSpPr/>
          <p:nvPr/>
        </p:nvCxnSpPr>
        <p:spPr>
          <a:xfrm>
            <a:off x="5687042" y="2336800"/>
            <a:ext cx="531505" cy="0"/>
          </a:xfrm>
          <a:prstGeom prst="line">
            <a:avLst/>
          </a:prstGeom>
          <a:ln w="28575">
            <a:solidFill>
              <a:srgbClr val="FF0000"/>
            </a:solidFill>
          </a:ln>
        </p:spPr>
        <p:style>
          <a:lnRef idx="3">
            <a:schemeClr val="dk1"/>
          </a:lnRef>
          <a:fillRef idx="0">
            <a:schemeClr val="dk1"/>
          </a:fillRef>
          <a:effectRef idx="2">
            <a:schemeClr val="dk1"/>
          </a:effectRef>
          <a:fontRef idx="minor">
            <a:schemeClr val="tx1"/>
          </a:fontRef>
        </p:style>
      </p:cxnSp>
      <p:cxnSp>
        <p:nvCxnSpPr>
          <p:cNvPr id="16" name="Straight Connector 15"/>
          <p:cNvCxnSpPr/>
          <p:nvPr/>
        </p:nvCxnSpPr>
        <p:spPr>
          <a:xfrm>
            <a:off x="5255242" y="2641600"/>
            <a:ext cx="345458" cy="0"/>
          </a:xfrm>
          <a:prstGeom prst="line">
            <a:avLst/>
          </a:prstGeom>
          <a:ln w="28575">
            <a:solidFill>
              <a:srgbClr val="FF0000"/>
            </a:solidFill>
          </a:ln>
        </p:spPr>
        <p:style>
          <a:lnRef idx="3">
            <a:schemeClr val="dk1"/>
          </a:lnRef>
          <a:fillRef idx="0">
            <a:schemeClr val="dk1"/>
          </a:fillRef>
          <a:effectRef idx="2">
            <a:schemeClr val="dk1"/>
          </a:effectRef>
          <a:fontRef idx="minor">
            <a:schemeClr val="tx1"/>
          </a:fontRef>
        </p:style>
      </p:cxnSp>
      <p:cxnSp>
        <p:nvCxnSpPr>
          <p:cNvPr id="20" name="Straight Connector 19"/>
          <p:cNvCxnSpPr/>
          <p:nvPr/>
        </p:nvCxnSpPr>
        <p:spPr>
          <a:xfrm>
            <a:off x="5713720" y="1727200"/>
            <a:ext cx="345458" cy="0"/>
          </a:xfrm>
          <a:prstGeom prst="line">
            <a:avLst/>
          </a:prstGeom>
          <a:ln w="28575">
            <a:solidFill>
              <a:srgbClr val="FF0000"/>
            </a:solidFill>
          </a:ln>
        </p:spPr>
        <p:style>
          <a:lnRef idx="3">
            <a:schemeClr val="dk1"/>
          </a:lnRef>
          <a:fillRef idx="0">
            <a:schemeClr val="dk1"/>
          </a:fillRef>
          <a:effectRef idx="2">
            <a:schemeClr val="dk1"/>
          </a:effectRef>
          <a:fontRef idx="minor">
            <a:schemeClr val="tx1"/>
          </a:fontRef>
        </p:style>
      </p:cxnSp>
      <p:cxnSp>
        <p:nvCxnSpPr>
          <p:cNvPr id="22" name="Straight Connector 21"/>
          <p:cNvCxnSpPr/>
          <p:nvPr/>
        </p:nvCxnSpPr>
        <p:spPr>
          <a:xfrm>
            <a:off x="5267942" y="2032000"/>
            <a:ext cx="531505" cy="0"/>
          </a:xfrm>
          <a:prstGeom prst="line">
            <a:avLst/>
          </a:prstGeom>
          <a:ln w="28575">
            <a:solidFill>
              <a:srgbClr val="FF0000"/>
            </a:solidFill>
          </a:ln>
        </p:spPr>
        <p:style>
          <a:lnRef idx="3">
            <a:schemeClr val="dk1"/>
          </a:lnRef>
          <a:fillRef idx="0">
            <a:schemeClr val="dk1"/>
          </a:fillRef>
          <a:effectRef idx="2">
            <a:schemeClr val="dk1"/>
          </a:effectRef>
          <a:fontRef idx="minor">
            <a:schemeClr val="tx1"/>
          </a:fontRef>
        </p:style>
      </p:cxnSp>
      <p:cxnSp>
        <p:nvCxnSpPr>
          <p:cNvPr id="23" name="Straight Connector 22"/>
          <p:cNvCxnSpPr/>
          <p:nvPr/>
        </p:nvCxnSpPr>
        <p:spPr>
          <a:xfrm>
            <a:off x="5527013" y="2933700"/>
            <a:ext cx="345458" cy="0"/>
          </a:xfrm>
          <a:prstGeom prst="line">
            <a:avLst/>
          </a:prstGeom>
          <a:ln w="28575">
            <a:solidFill>
              <a:srgbClr val="FF0000"/>
            </a:solidFill>
          </a:ln>
        </p:spPr>
        <p:style>
          <a:lnRef idx="3">
            <a:schemeClr val="dk1"/>
          </a:lnRef>
          <a:fillRef idx="0">
            <a:schemeClr val="dk1"/>
          </a:fillRef>
          <a:effectRef idx="2">
            <a:schemeClr val="dk1"/>
          </a:effectRef>
          <a:fontRef idx="minor">
            <a:schemeClr val="tx1"/>
          </a:fontRef>
        </p:style>
      </p:cxnSp>
      <p:cxnSp>
        <p:nvCxnSpPr>
          <p:cNvPr id="24" name="Straight Connector 23"/>
          <p:cNvCxnSpPr/>
          <p:nvPr/>
        </p:nvCxnSpPr>
        <p:spPr>
          <a:xfrm>
            <a:off x="4582142" y="3251200"/>
            <a:ext cx="345458" cy="0"/>
          </a:xfrm>
          <a:prstGeom prst="line">
            <a:avLst/>
          </a:prstGeom>
          <a:ln w="28575">
            <a:solidFill>
              <a:srgbClr val="FF0000"/>
            </a:solidFill>
          </a:ln>
        </p:spPr>
        <p:style>
          <a:lnRef idx="3">
            <a:schemeClr val="dk1"/>
          </a:lnRef>
          <a:fillRef idx="0">
            <a:schemeClr val="dk1"/>
          </a:fillRef>
          <a:effectRef idx="2">
            <a:schemeClr val="dk1"/>
          </a:effectRef>
          <a:fontRef idx="minor">
            <a:schemeClr val="tx1"/>
          </a:fontRef>
        </p:style>
      </p:cxnSp>
      <p:cxnSp>
        <p:nvCxnSpPr>
          <p:cNvPr id="26" name="Straight Connector 25"/>
          <p:cNvCxnSpPr/>
          <p:nvPr/>
        </p:nvCxnSpPr>
        <p:spPr>
          <a:xfrm>
            <a:off x="5812147" y="4152900"/>
            <a:ext cx="345458" cy="0"/>
          </a:xfrm>
          <a:prstGeom prst="line">
            <a:avLst/>
          </a:prstGeom>
          <a:ln w="28575">
            <a:solidFill>
              <a:srgbClr val="FF0000"/>
            </a:solidFill>
          </a:ln>
        </p:spPr>
        <p:style>
          <a:lnRef idx="3">
            <a:schemeClr val="dk1"/>
          </a:lnRef>
          <a:fillRef idx="0">
            <a:schemeClr val="dk1"/>
          </a:fillRef>
          <a:effectRef idx="2">
            <a:schemeClr val="dk1"/>
          </a:effectRef>
          <a:fontRef idx="minor">
            <a:schemeClr val="tx1"/>
          </a:fontRef>
        </p:style>
      </p:cxnSp>
      <p:cxnSp>
        <p:nvCxnSpPr>
          <p:cNvPr id="27" name="Straight Connector 26"/>
          <p:cNvCxnSpPr/>
          <p:nvPr/>
        </p:nvCxnSpPr>
        <p:spPr>
          <a:xfrm>
            <a:off x="5626718" y="4461014"/>
            <a:ext cx="345458" cy="0"/>
          </a:xfrm>
          <a:prstGeom prst="line">
            <a:avLst/>
          </a:prstGeom>
          <a:ln w="28575">
            <a:solidFill>
              <a:srgbClr val="FF0000"/>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840826678"/>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par>
                                <p:cTn id="16" presetID="22" presetClass="entr" presetSubtype="8"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left)">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ipe(left)">
                                      <p:cBhvr>
                                        <p:cTn id="23" dur="500"/>
                                        <p:tgtEl>
                                          <p:spTgt spid="20"/>
                                        </p:tgtEl>
                                      </p:cBhvr>
                                    </p:animEffect>
                                  </p:childTnLst>
                                </p:cTn>
                              </p:par>
                              <p:par>
                                <p:cTn id="24" presetID="22" presetClass="entr" presetSubtype="8" fill="hold"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wipe(left)">
                                      <p:cBhvr>
                                        <p:cTn id="26" dur="500"/>
                                        <p:tgtEl>
                                          <p:spTgt spid="2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left)">
                                      <p:cBhvr>
                                        <p:cTn id="31" dur="500"/>
                                        <p:tgtEl>
                                          <p:spTgt spid="16"/>
                                        </p:tgtEl>
                                      </p:cBhvr>
                                    </p:animEffect>
                                  </p:childTnLst>
                                </p:cTn>
                              </p:par>
                              <p:par>
                                <p:cTn id="32" presetID="22" presetClass="entr" presetSubtype="8"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par>
                                <p:cTn id="40" presetID="22" presetClass="entr" presetSubtype="8" fill="hold" nodeType="with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left)">
                                      <p:cBhvr>
                                        <p:cTn id="42" dur="500"/>
                                        <p:tgtEl>
                                          <p:spTgt spid="2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par>
                                <p:cTn id="48" presetID="22" presetClass="entr" presetSubtype="8" fill="hold" nodeType="with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wipe(left)">
                                      <p:cBhvr>
                                        <p:cTn id="5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98621">
              <a:srgbClr val="00B0F0"/>
            </a:gs>
            <a:gs pos="63000">
              <a:srgbClr val="2CC7ED"/>
            </a:gs>
            <a:gs pos="0">
              <a:schemeClr val="bg1"/>
            </a:gs>
          </a:gsLst>
          <a:lin ang="16200000" scaled="1"/>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0639" y="1199022"/>
            <a:ext cx="1906820" cy="2272986"/>
          </a:xfrm>
          <a:prstGeom prst="rect">
            <a:avLst/>
          </a:prstGeom>
        </p:spPr>
      </p:pic>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backgroundRemoval t="4904" b="98774" l="0" r="100000"/>
                    </a14:imgEffect>
                  </a14:imgLayer>
                </a14:imgProps>
              </a:ext>
              <a:ext uri="{28A0092B-C50C-407E-A947-70E740481C1C}">
                <a14:useLocalDpi xmlns:a14="http://schemas.microsoft.com/office/drawing/2010/main" val="0"/>
              </a:ext>
            </a:extLst>
          </a:blip>
          <a:stretch>
            <a:fillRect/>
          </a:stretch>
        </p:blipFill>
        <p:spPr>
          <a:xfrm>
            <a:off x="326200" y="726620"/>
            <a:ext cx="5721483" cy="2791464"/>
          </a:xfrm>
          <a:prstGeom prst="rect">
            <a:avLst/>
          </a:prstGeom>
        </p:spPr>
      </p:pic>
      <p:sp>
        <p:nvSpPr>
          <p:cNvPr id="42" name="文本框 41"/>
          <p:cNvSpPr txBox="1"/>
          <p:nvPr/>
        </p:nvSpPr>
        <p:spPr>
          <a:xfrm>
            <a:off x="2681480" y="1199022"/>
            <a:ext cx="1010925" cy="923330"/>
          </a:xfrm>
          <a:prstGeom prst="rect">
            <a:avLst/>
          </a:prstGeom>
          <a:noFill/>
        </p:spPr>
        <p:txBody>
          <a:bodyPr wrap="square" rtlCol="0">
            <a:spAutoFit/>
          </a:bodyPr>
          <a:lstStyle>
            <a:defPPr>
              <a:defRPr lang="zh-CN"/>
            </a:defPPr>
            <a:lvl1pPr algn="ctr">
              <a:defRPr sz="1600" b="1">
                <a:pattFill prst="ltDnDiag">
                  <a:fgClr>
                    <a:srgbClr val="00B0F0"/>
                  </a:fgClr>
                  <a:bgClr>
                    <a:srgbClr val="0070C0"/>
                  </a:bgClr>
                </a:pattFill>
                <a:effectLst>
                  <a:outerShdw dist="38100" dir="2700000" algn="tl" rotWithShape="0">
                    <a:srgbClr val="0070C0"/>
                  </a:outerShdw>
                </a:effectLst>
              </a:defRPr>
            </a:lvl1pPr>
          </a:lstStyle>
          <a:p>
            <a:r>
              <a:rPr lang="en-US" altLang="zh-CN" sz="5400" smtClean="0">
                <a:latin typeface="Arial-Rounded" panose="020B0500000000000000" pitchFamily="34" charset="-93"/>
                <a:ea typeface="Arial-Rounded" panose="020B0500000000000000" pitchFamily="34" charset="-93"/>
                <a:cs typeface="Arial-Rounded" panose="020B0500000000000000" pitchFamily="34" charset="-93"/>
                <a:sym typeface="+mn-lt"/>
              </a:rPr>
              <a:t>3</a:t>
            </a:r>
            <a:endParaRPr lang="zh-CN" altLang="en-US" sz="54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7" name="文本框 109"/>
          <p:cNvSpPr txBox="1"/>
          <p:nvPr/>
        </p:nvSpPr>
        <p:spPr>
          <a:xfrm>
            <a:off x="624243" y="2122352"/>
            <a:ext cx="5125395" cy="769441"/>
          </a:xfrm>
          <a:prstGeom prst="rect">
            <a:avLst/>
          </a:prstGeom>
          <a:noFill/>
        </p:spPr>
        <p:txBody>
          <a:bodyPr wrap="square" rtlCol="0">
            <a:spAutoFit/>
          </a:bodyPr>
          <a:lstStyle/>
          <a:p>
            <a:pPr algn="ct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Trả</a:t>
            </a:r>
            <a:r>
              <a:rPr lang="en-US" altLang="zh-CN"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400" b="1"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lời</a:t>
            </a:r>
            <a:r>
              <a:rPr lang="en-US" altLang="zh-CN" sz="4400" b="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400" b="1" smtClean="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câu </a:t>
            </a: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hỏi</a:t>
            </a:r>
            <a:endParaRPr lang="zh-CN" altLang="en-US"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Tree>
    <p:extLst>
      <p:ext uri="{BB962C8B-B14F-4D97-AF65-F5344CB8AC3E}">
        <p14:creationId xmlns:p14="http://schemas.microsoft.com/office/powerpoint/2010/main" val="3941008261"/>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750"/>
                                  </p:stCondLst>
                                  <p:childTnLst>
                                    <p:set>
                                      <p:cBhvr>
                                        <p:cTn id="6" dur="1" fill="hold">
                                          <p:stCondLst>
                                            <p:cond delay="0"/>
                                          </p:stCondLst>
                                        </p:cTn>
                                        <p:tgtEl>
                                          <p:spTgt spid="42"/>
                                        </p:tgtEl>
                                        <p:attrNameLst>
                                          <p:attrName>style.visibility</p:attrName>
                                        </p:attrNameLst>
                                      </p:cBhvr>
                                      <p:to>
                                        <p:strVal val="visible"/>
                                      </p:to>
                                    </p:set>
                                    <p:anim calcmode="lin" valueType="num">
                                      <p:cBhvr>
                                        <p:cTn id="7" dur="500" fill="hold"/>
                                        <p:tgtEl>
                                          <p:spTgt spid="42"/>
                                        </p:tgtEl>
                                        <p:attrNameLst>
                                          <p:attrName>ppt_w</p:attrName>
                                        </p:attrNameLst>
                                      </p:cBhvr>
                                      <p:tavLst>
                                        <p:tav tm="0">
                                          <p:val>
                                            <p:fltVal val="0"/>
                                          </p:val>
                                        </p:tav>
                                        <p:tav tm="100000">
                                          <p:val>
                                            <p:strVal val="#ppt_w"/>
                                          </p:val>
                                        </p:tav>
                                      </p:tavLst>
                                    </p:anim>
                                    <p:anim calcmode="lin" valueType="num">
                                      <p:cBhvr>
                                        <p:cTn id="8" dur="500" fill="hold"/>
                                        <p:tgtEl>
                                          <p:spTgt spid="42"/>
                                        </p:tgtEl>
                                        <p:attrNameLst>
                                          <p:attrName>ppt_h</p:attrName>
                                        </p:attrNameLst>
                                      </p:cBhvr>
                                      <p:tavLst>
                                        <p:tav tm="0">
                                          <p:val>
                                            <p:fltVal val="0"/>
                                          </p:val>
                                        </p:tav>
                                        <p:tav tm="100000">
                                          <p:val>
                                            <p:strVal val="#ppt_h"/>
                                          </p:val>
                                        </p:tav>
                                      </p:tavLst>
                                    </p:anim>
                                    <p:anim calcmode="lin" valueType="num">
                                      <p:cBhvr>
                                        <p:cTn id="9" dur="500" fill="hold"/>
                                        <p:tgtEl>
                                          <p:spTgt spid="42"/>
                                        </p:tgtEl>
                                        <p:attrNameLst>
                                          <p:attrName>style.rotation</p:attrName>
                                        </p:attrNameLst>
                                      </p:cBhvr>
                                      <p:tavLst>
                                        <p:tav tm="0">
                                          <p:val>
                                            <p:fltVal val="360"/>
                                          </p:val>
                                        </p:tav>
                                        <p:tav tm="100000">
                                          <p:val>
                                            <p:fltVal val="0"/>
                                          </p:val>
                                        </p:tav>
                                      </p:tavLst>
                                    </p:anim>
                                    <p:animEffect transition="in" filter="fade">
                                      <p:cBhvr>
                                        <p:cTn id="10" dur="500"/>
                                        <p:tgtEl>
                                          <p:spTgt spid="42"/>
                                        </p:tgtEl>
                                      </p:cBhvr>
                                    </p:animEffect>
                                  </p:childTnLst>
                                </p:cTn>
                              </p:par>
                              <p:par>
                                <p:cTn id="11" presetID="12" presetClass="entr" presetSubtype="1" fill="hold" grpId="0" nodeType="withEffect">
                                  <p:stCondLst>
                                    <p:cond delay="125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p:tgtEl>
                                          <p:spTgt spid="7"/>
                                        </p:tgtEl>
                                        <p:attrNameLst>
                                          <p:attrName>ppt_y</p:attrName>
                                        </p:attrNameLst>
                                      </p:cBhvr>
                                      <p:tavLst>
                                        <p:tav tm="0">
                                          <p:val>
                                            <p:strVal val="#ppt_y-#ppt_h*1.125000"/>
                                          </p:val>
                                        </p:tav>
                                        <p:tav tm="100000">
                                          <p:val>
                                            <p:strVal val="#ppt_y"/>
                                          </p:val>
                                        </p:tav>
                                      </p:tavLst>
                                    </p:anim>
                                    <p:animEffect transition="in" filter="wipe(down)">
                                      <p:cBhvr>
                                        <p:cTn id="14" dur="500"/>
                                        <p:tgtEl>
                                          <p:spTgt spid="7"/>
                                        </p:tgtEl>
                                      </p:cBhvr>
                                    </p:animEffect>
                                  </p:childTnLst>
                                </p:cTn>
                              </p:par>
                              <p:par>
                                <p:cTn id="15" presetID="34" presetClass="emph" presetSubtype="0" fill="hold" grpId="1" nodeType="withEffect">
                                  <p:stCondLst>
                                    <p:cond delay="1750"/>
                                  </p:stCondLst>
                                  <p:childTnLst>
                                    <p:animMotion origin="layout" path="M 2.5E-6 4.32099E-6 L 2.5E-6 -0.07223 " pathEditMode="relative" rAng="0" ptsTypes="AA">
                                      <p:cBhvr>
                                        <p:cTn id="16" dur="250" accel="50000" decel="50000" autoRev="1" fill="hold">
                                          <p:stCondLst>
                                            <p:cond delay="0"/>
                                          </p:stCondLst>
                                        </p:cTn>
                                        <p:tgtEl>
                                          <p:spTgt spid="7"/>
                                        </p:tgtEl>
                                        <p:attrNameLst>
                                          <p:attrName>ppt_x</p:attrName>
                                          <p:attrName>ppt_y</p:attrName>
                                        </p:attrNameLst>
                                      </p:cBhvr>
                                      <p:rCtr x="0" y="-3611"/>
                                    </p:animMotion>
                                    <p:animRot by="1500000">
                                      <p:cBhvr>
                                        <p:cTn id="17" dur="125" fill="hold">
                                          <p:stCondLst>
                                            <p:cond delay="0"/>
                                          </p:stCondLst>
                                        </p:cTn>
                                        <p:tgtEl>
                                          <p:spTgt spid="7"/>
                                        </p:tgtEl>
                                        <p:attrNameLst>
                                          <p:attrName>r</p:attrName>
                                        </p:attrNameLst>
                                      </p:cBhvr>
                                    </p:animRot>
                                    <p:animRot by="-1500000">
                                      <p:cBhvr>
                                        <p:cTn id="18" dur="125" fill="hold">
                                          <p:stCondLst>
                                            <p:cond delay="125"/>
                                          </p:stCondLst>
                                        </p:cTn>
                                        <p:tgtEl>
                                          <p:spTgt spid="7"/>
                                        </p:tgtEl>
                                        <p:attrNameLst>
                                          <p:attrName>r</p:attrName>
                                        </p:attrNameLst>
                                      </p:cBhvr>
                                    </p:animRot>
                                    <p:animRot by="-1500000">
                                      <p:cBhvr>
                                        <p:cTn id="19" dur="125" fill="hold">
                                          <p:stCondLst>
                                            <p:cond delay="250"/>
                                          </p:stCondLst>
                                        </p:cTn>
                                        <p:tgtEl>
                                          <p:spTgt spid="7"/>
                                        </p:tgtEl>
                                        <p:attrNameLst>
                                          <p:attrName>r</p:attrName>
                                        </p:attrNameLst>
                                      </p:cBhvr>
                                    </p:animRot>
                                    <p:animRot by="1500000">
                                      <p:cBhvr>
                                        <p:cTn id="20" dur="125" fill="hold">
                                          <p:stCondLst>
                                            <p:cond delay="375"/>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7" grpId="0"/>
      <p:bldP spid="7"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3393" b="100000" l="0" r="100000">
                        <a14:foregroundMark x1="4179" y1="18740" x2="22587" y2="55412"/>
                        <a14:foregroundMark x1="36119" y1="38288" x2="39801" y2="39257"/>
                        <a14:foregroundMark x1="33831" y1="54847" x2="40000" y2="55331"/>
                        <a14:foregroundMark x1="2289" y1="48384" x2="26567" y2="70275"/>
                        <a14:foregroundMark x1="35224" y1="16801" x2="35224" y2="16801"/>
                        <a14:foregroundMark x1="37811" y1="18659" x2="37811" y2="18659"/>
                        <a14:foregroundMark x1="14129" y1="9612" x2="14129" y2="9612"/>
                        <a14:foregroundMark x1="11841" y1="7674" x2="24179" y2="12439"/>
                        <a14:foregroundMark x1="37811" y1="23102" x2="37811" y2="23102"/>
                        <a14:foregroundMark x1="34826" y1="22375" x2="37811" y2="23102"/>
                        <a14:backgroundMark x1="40597" y1="45719" x2="40597" y2="45719"/>
                        <a14:backgroundMark x1="39502" y1="51696" x2="39502" y2="51696"/>
                        <a14:backgroundMark x1="46766" y1="52504" x2="46766" y2="52504"/>
                        <a14:backgroundMark x1="48955" y1="56058" x2="48955" y2="56058"/>
                        <a14:backgroundMark x1="45274" y1="56785" x2="45274" y2="56785"/>
                        <a14:backgroundMark x1="55622" y1="55897" x2="55622" y2="55897"/>
                        <a14:backgroundMark x1="59104" y1="56058" x2="59104" y2="56058"/>
                        <a14:backgroundMark x1="65771" y1="54200" x2="65771" y2="54200"/>
                        <a14:backgroundMark x1="81493" y1="54443" x2="81493" y2="54443"/>
                        <a14:backgroundMark x1="61990" y1="54281" x2="61990" y2="54281"/>
                        <a14:backgroundMark x1="74826" y1="55089" x2="74826" y2="55089"/>
                        <a14:backgroundMark x1="72836" y1="53796" x2="72836" y2="53796"/>
                        <a14:backgroundMark x1="70050" y1="54200" x2="81493" y2="54281"/>
                        <a14:backgroundMark x1="42289" y1="55816" x2="59303" y2="56381"/>
                      </a14:backgroundRemoval>
                    </a14:imgEffect>
                  </a14:imgLayer>
                </a14:imgProps>
              </a:ext>
              <a:ext uri="{28A0092B-C50C-407E-A947-70E740481C1C}">
                <a14:useLocalDpi xmlns:a14="http://schemas.microsoft.com/office/drawing/2010/main" val="0"/>
              </a:ext>
            </a:extLst>
          </a:blip>
          <a:srcRect t="6914"/>
          <a:stretch/>
        </p:blipFill>
        <p:spPr>
          <a:xfrm>
            <a:off x="0" y="0"/>
            <a:ext cx="4527913" cy="5192232"/>
          </a:xfrm>
          <a:prstGeom prst="rect">
            <a:avLst/>
          </a:prstGeom>
        </p:spPr>
      </p:pic>
      <p:grpSp>
        <p:nvGrpSpPr>
          <p:cNvPr id="2" name="Group 1"/>
          <p:cNvGrpSpPr/>
          <p:nvPr/>
        </p:nvGrpSpPr>
        <p:grpSpPr>
          <a:xfrm>
            <a:off x="1932215" y="350533"/>
            <a:ext cx="7095671" cy="2100678"/>
            <a:chOff x="434380" y="49363"/>
            <a:chExt cx="9892929" cy="2100678"/>
          </a:xfrm>
        </p:grpSpPr>
        <p:sp>
          <p:nvSpPr>
            <p:cNvPr id="4" name="矩形 8">
              <a:extLst>
                <a:ext uri="{FF2B5EF4-FFF2-40B4-BE49-F238E27FC236}">
                  <a16:creationId xmlns:a16="http://schemas.microsoft.com/office/drawing/2014/main" id="{DAECB3AA-DE44-4B2E-8E42-EC1E254E3EC5}"/>
                </a:ext>
              </a:extLst>
            </p:cNvPr>
            <p:cNvSpPr/>
            <p:nvPr/>
          </p:nvSpPr>
          <p:spPr>
            <a:xfrm>
              <a:off x="437556" y="49363"/>
              <a:ext cx="9889753" cy="954107"/>
            </a:xfrm>
            <a:prstGeom prst="rect">
              <a:avLst/>
            </a:prstGeom>
          </p:spPr>
          <p:txBody>
            <a:bodyPr wrap="square">
              <a:spAutoFit/>
            </a:bodyPr>
            <a:lstStyle/>
            <a:p>
              <a:r>
                <a:rPr lang="en-US" altLang="zh-CN" sz="2800" dirty="0">
                  <a:solidFill>
                    <a:srgbClr val="FF0000"/>
                  </a:solidFill>
                  <a:effectLst>
                    <a:outerShdw blurRad="50800" dist="38100" dir="2700000" algn="tl" rotWithShape="0">
                      <a:prstClr val="black">
                        <a:alpha val="40000"/>
                      </a:prstClr>
                    </a:outerShdw>
                  </a:effectLst>
                  <a:latin typeface="Arial" panose="020B0604020202020204" pitchFamily="34" charset="0"/>
                  <a:ea typeface="Arial-Rounded" panose="020B0500000000000000" pitchFamily="34" charset="-93"/>
                  <a:cs typeface="Arial" panose="020B0604020202020204" pitchFamily="34" charset="0"/>
                  <a:sym typeface="+mn-lt"/>
                </a:rPr>
                <a:t>a</a:t>
              </a:r>
              <a:r>
                <a:rPr lang="en-US" altLang="zh-CN" sz="2800">
                  <a:solidFill>
                    <a:srgbClr val="FF0000"/>
                  </a:solidFill>
                  <a:effectLst>
                    <a:outerShdw blurRad="50800" dist="38100" dir="2700000" algn="tl" rotWithShape="0">
                      <a:prstClr val="black">
                        <a:alpha val="40000"/>
                      </a:prstClr>
                    </a:outerShdw>
                  </a:effectLst>
                  <a:latin typeface="Arial" panose="020B0604020202020204" pitchFamily="34" charset="0"/>
                  <a:ea typeface="Arial-Rounded" panose="020B0500000000000000" pitchFamily="34" charset="-93"/>
                  <a:cs typeface="Arial" panose="020B0604020202020204" pitchFamily="34" charset="0"/>
                  <a:sym typeface="+mn-lt"/>
                </a:rPr>
                <a:t>. </a:t>
              </a:r>
              <a:r>
                <a:rPr lang="en-US" altLang="zh-CN" sz="2800" smtClean="0">
                  <a:solidFill>
                    <a:srgbClr val="FF0000"/>
                  </a:solidFill>
                  <a:latin typeface="Arial" panose="020B0604020202020204" pitchFamily="34" charset="0"/>
                  <a:ea typeface="Arial-Rounded" panose="020B0500000000000000" pitchFamily="34" charset="-93"/>
                  <a:cs typeface="Arial" panose="020B0604020202020204" pitchFamily="34" charset="0"/>
                  <a:sym typeface="+mn-lt"/>
                </a:rPr>
                <a:t>Bài đồng dao nhắc chúng ta cần nhớ ơn những ai?</a:t>
              </a:r>
              <a:endParaRPr lang="zh-CN" altLang="en-US" sz="2800" dirty="0">
                <a:solidFill>
                  <a:srgbClr val="FF0000"/>
                </a:solidFill>
                <a:latin typeface="Arial" panose="020B0604020202020204" pitchFamily="34" charset="0"/>
                <a:ea typeface="Arial-Rounded" panose="020B0500000000000000" pitchFamily="34" charset="-93"/>
                <a:cs typeface="Arial" panose="020B0604020202020204" pitchFamily="34" charset="0"/>
                <a:sym typeface="+mn-lt"/>
              </a:endParaRPr>
            </a:p>
          </p:txBody>
        </p:sp>
        <p:sp>
          <p:nvSpPr>
            <p:cNvPr id="5" name="矩形 8">
              <a:extLst>
                <a:ext uri="{FF2B5EF4-FFF2-40B4-BE49-F238E27FC236}">
                  <a16:creationId xmlns:a16="http://schemas.microsoft.com/office/drawing/2014/main" id="{D97AFF8F-506F-4519-A1B5-52D97C6C130F}"/>
                </a:ext>
              </a:extLst>
            </p:cNvPr>
            <p:cNvSpPr/>
            <p:nvPr/>
          </p:nvSpPr>
          <p:spPr>
            <a:xfrm>
              <a:off x="434380" y="1003470"/>
              <a:ext cx="8375517" cy="523220"/>
            </a:xfrm>
            <a:prstGeom prst="rect">
              <a:avLst/>
            </a:prstGeom>
          </p:spPr>
          <p:txBody>
            <a:bodyPr wrap="square">
              <a:spAutoFit/>
            </a:bodyPr>
            <a:lstStyle/>
            <a:p>
              <a:r>
                <a:rPr lang="en-US" altLang="zh-CN" sz="2800" dirty="0">
                  <a:solidFill>
                    <a:srgbClr val="FF0000"/>
                  </a:solidFill>
                  <a:effectLst>
                    <a:outerShdw blurRad="50800" dist="38100" dir="2700000" algn="tl" rotWithShape="0">
                      <a:prstClr val="black">
                        <a:alpha val="40000"/>
                      </a:prstClr>
                    </a:outerShdw>
                  </a:effectLst>
                  <a:latin typeface="Arial" panose="020B0604020202020204" pitchFamily="34" charset="0"/>
                  <a:ea typeface="Arial-Rounded" panose="020B0500000000000000" pitchFamily="34" charset="-93"/>
                  <a:cs typeface="Arial" panose="020B0604020202020204" pitchFamily="34" charset="0"/>
                  <a:sym typeface="+mn-lt"/>
                </a:rPr>
                <a:t>b</a:t>
              </a:r>
              <a:r>
                <a:rPr lang="en-US" altLang="zh-CN" sz="2800">
                  <a:solidFill>
                    <a:srgbClr val="FF0000"/>
                  </a:solidFill>
                  <a:effectLst>
                    <a:outerShdw blurRad="50800" dist="38100" dir="2700000" algn="tl" rotWithShape="0">
                      <a:prstClr val="black">
                        <a:alpha val="40000"/>
                      </a:prstClr>
                    </a:outerShdw>
                  </a:effectLst>
                  <a:latin typeface="Arial" panose="020B0604020202020204" pitchFamily="34" charset="0"/>
                  <a:ea typeface="Arial-Rounded" panose="020B0500000000000000" pitchFamily="34" charset="-93"/>
                  <a:cs typeface="Arial" panose="020B0604020202020204" pitchFamily="34" charset="0"/>
                  <a:sym typeface="+mn-lt"/>
                </a:rPr>
                <a:t>. </a:t>
              </a:r>
              <a:r>
                <a:rPr lang="en-US" altLang="zh-CN" sz="2800" smtClean="0">
                  <a:solidFill>
                    <a:srgbClr val="FF0000"/>
                  </a:solidFill>
                  <a:latin typeface="Arial" panose="020B0604020202020204" pitchFamily="34" charset="0"/>
                  <a:ea typeface="Arial-Rounded" panose="020B0500000000000000" pitchFamily="34" charset="-93"/>
                  <a:cs typeface="Arial" panose="020B0604020202020204" pitchFamily="34" charset="0"/>
                  <a:sym typeface="+mn-lt"/>
                </a:rPr>
                <a:t>Vì sao chúng ta cần nhớ ơn họ?</a:t>
              </a:r>
              <a:endParaRPr lang="zh-CN" altLang="en-US" sz="2800" dirty="0">
                <a:solidFill>
                  <a:srgbClr val="FF0000"/>
                </a:solidFill>
                <a:latin typeface="Arial" panose="020B0604020202020204" pitchFamily="34" charset="0"/>
                <a:ea typeface="Arial-Rounded" panose="020B0500000000000000" pitchFamily="34" charset="-93"/>
                <a:cs typeface="Arial" panose="020B0604020202020204" pitchFamily="34" charset="0"/>
                <a:sym typeface="+mn-lt"/>
              </a:endParaRPr>
            </a:p>
          </p:txBody>
        </p:sp>
        <p:sp>
          <p:nvSpPr>
            <p:cNvPr id="6" name="矩形 8">
              <a:extLst>
                <a:ext uri="{FF2B5EF4-FFF2-40B4-BE49-F238E27FC236}">
                  <a16:creationId xmlns:a16="http://schemas.microsoft.com/office/drawing/2014/main" id="{BEF69370-038A-4CCC-B259-2DF7CD5468DF}"/>
                </a:ext>
              </a:extLst>
            </p:cNvPr>
            <p:cNvSpPr/>
            <p:nvPr/>
          </p:nvSpPr>
          <p:spPr>
            <a:xfrm>
              <a:off x="434380" y="1626821"/>
              <a:ext cx="9260551" cy="523220"/>
            </a:xfrm>
            <a:prstGeom prst="rect">
              <a:avLst/>
            </a:prstGeom>
          </p:spPr>
          <p:txBody>
            <a:bodyPr wrap="square">
              <a:spAutoFit/>
            </a:bodyPr>
            <a:lstStyle/>
            <a:p>
              <a:r>
                <a:rPr lang="en-US" altLang="zh-CN" sz="2800" smtClean="0">
                  <a:solidFill>
                    <a:srgbClr val="FF0000"/>
                  </a:solidFill>
                  <a:effectLst>
                    <a:outerShdw blurRad="50800" dist="38100" dir="2700000" algn="tl" rotWithShape="0">
                      <a:prstClr val="black">
                        <a:alpha val="40000"/>
                      </a:prstClr>
                    </a:outerShdw>
                  </a:effectLst>
                  <a:latin typeface="Arial" panose="020B0604020202020204" pitchFamily="34" charset="0"/>
                  <a:ea typeface="Arial-Rounded" panose="020B0500000000000000" pitchFamily="34" charset="-93"/>
                  <a:cs typeface="Arial" panose="020B0604020202020204" pitchFamily="34" charset="0"/>
                  <a:sym typeface="+mn-lt"/>
                </a:rPr>
                <a:t>c</a:t>
              </a:r>
              <a:r>
                <a:rPr lang="en-US" altLang="zh-CN" sz="2800">
                  <a:solidFill>
                    <a:srgbClr val="FF0000"/>
                  </a:solidFill>
                  <a:effectLst>
                    <a:outerShdw blurRad="50800" dist="38100" dir="2700000" algn="tl" rotWithShape="0">
                      <a:prstClr val="black">
                        <a:alpha val="40000"/>
                      </a:prstClr>
                    </a:outerShdw>
                  </a:effectLst>
                  <a:latin typeface="Arial" panose="020B0604020202020204" pitchFamily="34" charset="0"/>
                  <a:ea typeface="Arial-Rounded" panose="020B0500000000000000" pitchFamily="34" charset="-93"/>
                  <a:cs typeface="Arial" panose="020B0604020202020204" pitchFamily="34" charset="0"/>
                  <a:sym typeface="+mn-lt"/>
                </a:rPr>
                <a:t>. </a:t>
              </a:r>
              <a:r>
                <a:rPr lang="en-US" altLang="zh-CN" sz="2800" smtClean="0">
                  <a:solidFill>
                    <a:srgbClr val="FF0000"/>
                  </a:solidFill>
                  <a:latin typeface="Arial" panose="020B0604020202020204" pitchFamily="34" charset="0"/>
                  <a:ea typeface="Arial-Rounded" panose="020B0500000000000000" pitchFamily="34" charset="-93"/>
                  <a:cs typeface="Arial" panose="020B0604020202020204" pitchFamily="34" charset="0"/>
                  <a:sym typeface="+mn-lt"/>
                </a:rPr>
                <a:t>Còn em, em nhớ ơn những ai? Vì sao?</a:t>
              </a:r>
              <a:endParaRPr lang="zh-CN" altLang="en-US" sz="2800" dirty="0">
                <a:solidFill>
                  <a:srgbClr val="FF0000"/>
                </a:solidFill>
                <a:latin typeface="Arial" panose="020B0604020202020204" pitchFamily="34" charset="0"/>
                <a:ea typeface="Arial-Rounded" panose="020B0500000000000000" pitchFamily="34" charset="-93"/>
                <a:cs typeface="Arial" panose="020B0604020202020204" pitchFamily="34" charset="0"/>
                <a:sym typeface="+mn-lt"/>
              </a:endParaRPr>
            </a:p>
          </p:txBody>
        </p:sp>
      </p:grpSp>
    </p:spTree>
    <p:extLst>
      <p:ext uri="{BB962C8B-B14F-4D97-AF65-F5344CB8AC3E}">
        <p14:creationId xmlns:p14="http://schemas.microsoft.com/office/powerpoint/2010/main" val="4100239074"/>
      </p:ext>
    </p:extLst>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8">
            <a:extLst>
              <a:ext uri="{FF2B5EF4-FFF2-40B4-BE49-F238E27FC236}">
                <a16:creationId xmlns:a16="http://schemas.microsoft.com/office/drawing/2014/main" id="{DAECB3AA-DE44-4B2E-8E42-EC1E254E3EC5}"/>
              </a:ext>
            </a:extLst>
          </p:cNvPr>
          <p:cNvSpPr/>
          <p:nvPr/>
        </p:nvSpPr>
        <p:spPr>
          <a:xfrm>
            <a:off x="449524" y="1443309"/>
            <a:ext cx="8236731" cy="2062103"/>
          </a:xfrm>
          <a:prstGeom prst="rect">
            <a:avLst/>
          </a:prstGeom>
        </p:spPr>
        <p:txBody>
          <a:bodyPr wrap="square">
            <a:spAutoFit/>
          </a:bodyPr>
          <a:lstStyle/>
          <a:p>
            <a:pPr algn="just"/>
            <a:r>
              <a:rPr lang="en-US" altLang="zh-CN" sz="3200" smtClean="0">
                <a:latin typeface="Arial" panose="020B0604020202020204" pitchFamily="34" charset="0"/>
                <a:ea typeface="Arial-Rounded" panose="020B0500000000000000" pitchFamily="34" charset="-93"/>
                <a:cs typeface="Arial" panose="020B0604020202020204" pitchFamily="34" charset="0"/>
                <a:sym typeface="+mn-lt"/>
              </a:rPr>
              <a:t>	Bài đồng dao nhắc chúng ta cần nhớ ơn người cày ruộng, người đào ao, người vun gốc, người đi mò, người chèo chống, người mắc dây, người trồng trọt</a:t>
            </a:r>
            <a:r>
              <a:rPr lang="en-US" sz="3200" smtClean="0">
                <a:latin typeface="Arial" panose="020B0604020202020204" pitchFamily="34" charset="0"/>
                <a:cs typeface="Arial" panose="020B0604020202020204" pitchFamily="34" charset="0"/>
              </a:rPr>
              <a:t>. </a:t>
            </a:r>
            <a:endParaRPr lang="zh-CN" altLang="en-US" sz="3200" dirty="0">
              <a:latin typeface="Arial" panose="020B0604020202020204" pitchFamily="34" charset="0"/>
              <a:ea typeface="Arial-Rounded" panose="020B0500000000000000" pitchFamily="34" charset="-93"/>
              <a:cs typeface="Arial" panose="020B0604020202020204" pitchFamily="34" charset="0"/>
              <a:sym typeface="+mn-lt"/>
            </a:endParaRPr>
          </a:p>
        </p:txBody>
      </p:sp>
      <p:sp>
        <p:nvSpPr>
          <p:cNvPr id="6" name="矩形 8">
            <a:extLst>
              <a:ext uri="{FF2B5EF4-FFF2-40B4-BE49-F238E27FC236}">
                <a16:creationId xmlns:a16="http://schemas.microsoft.com/office/drawing/2014/main" id="{DAECB3AA-DE44-4B2E-8E42-EC1E254E3EC5}"/>
              </a:ext>
            </a:extLst>
          </p:cNvPr>
          <p:cNvSpPr/>
          <p:nvPr/>
        </p:nvSpPr>
        <p:spPr>
          <a:xfrm>
            <a:off x="569285" y="176363"/>
            <a:ext cx="8505646" cy="1077218"/>
          </a:xfrm>
          <a:prstGeom prst="rect">
            <a:avLst/>
          </a:prstGeom>
        </p:spPr>
        <p:txBody>
          <a:bodyPr wrap="square">
            <a:spAutoFit/>
          </a:bodyPr>
          <a:lstStyle/>
          <a:p>
            <a:r>
              <a:rPr lang="en-US" altLang="zh-CN" sz="3200" dirty="0">
                <a:solidFill>
                  <a:srgbClr val="FF0000"/>
                </a:solidFill>
                <a:effectLst>
                  <a:outerShdw blurRad="50800" dist="38100" dir="2700000" algn="tl" rotWithShape="0">
                    <a:prstClr val="black">
                      <a:alpha val="40000"/>
                    </a:prstClr>
                  </a:outerShdw>
                </a:effectLst>
                <a:latin typeface="Arial" panose="020B0604020202020204" pitchFamily="34" charset="0"/>
                <a:ea typeface="Arial-Rounded" panose="020B0500000000000000" pitchFamily="34" charset="-93"/>
                <a:cs typeface="Arial" panose="020B0604020202020204" pitchFamily="34" charset="0"/>
                <a:sym typeface="+mn-lt"/>
              </a:rPr>
              <a:t>a</a:t>
            </a:r>
            <a:r>
              <a:rPr lang="en-US" altLang="zh-CN" sz="3200">
                <a:solidFill>
                  <a:srgbClr val="FF0000"/>
                </a:solidFill>
                <a:effectLst>
                  <a:outerShdw blurRad="50800" dist="38100" dir="2700000" algn="tl" rotWithShape="0">
                    <a:prstClr val="black">
                      <a:alpha val="40000"/>
                    </a:prstClr>
                  </a:outerShdw>
                </a:effectLst>
                <a:latin typeface="Arial" panose="020B0604020202020204" pitchFamily="34" charset="0"/>
                <a:ea typeface="Arial-Rounded" panose="020B0500000000000000" pitchFamily="34" charset="-93"/>
                <a:cs typeface="Arial" panose="020B0604020202020204" pitchFamily="34" charset="0"/>
                <a:sym typeface="+mn-lt"/>
              </a:rPr>
              <a:t>. </a:t>
            </a:r>
            <a:r>
              <a:rPr lang="en-US" altLang="zh-CN" sz="3200">
                <a:solidFill>
                  <a:srgbClr val="FF0000"/>
                </a:solidFill>
                <a:latin typeface="Arial" panose="020B0604020202020204" pitchFamily="34" charset="0"/>
                <a:ea typeface="Arial-Rounded" panose="020B0500000000000000" pitchFamily="34" charset="-93"/>
                <a:cs typeface="Arial" panose="020B0604020202020204" pitchFamily="34" charset="0"/>
                <a:sym typeface="+mn-lt"/>
              </a:rPr>
              <a:t>Bài đồng dao nhắc chúng ta cần nhớ </a:t>
            </a:r>
            <a:r>
              <a:rPr lang="en-US" altLang="zh-CN" sz="3200" smtClean="0">
                <a:solidFill>
                  <a:srgbClr val="FF0000"/>
                </a:solidFill>
                <a:latin typeface="Arial" panose="020B0604020202020204" pitchFamily="34" charset="0"/>
                <a:ea typeface="Arial-Rounded" panose="020B0500000000000000" pitchFamily="34" charset="-93"/>
                <a:cs typeface="Arial" panose="020B0604020202020204" pitchFamily="34" charset="0"/>
                <a:sym typeface="+mn-lt"/>
              </a:rPr>
              <a:t>ơn </a:t>
            </a:r>
            <a:r>
              <a:rPr lang="en-US" altLang="zh-CN" sz="3200">
                <a:solidFill>
                  <a:srgbClr val="FF0000"/>
                </a:solidFill>
                <a:latin typeface="Arial" panose="020B0604020202020204" pitchFamily="34" charset="0"/>
                <a:ea typeface="Arial-Rounded" panose="020B0500000000000000" pitchFamily="34" charset="-93"/>
                <a:cs typeface="Arial" panose="020B0604020202020204" pitchFamily="34" charset="0"/>
                <a:sym typeface="+mn-lt"/>
              </a:rPr>
              <a:t>những ai?</a:t>
            </a:r>
            <a:endParaRPr lang="zh-CN" altLang="en-US" sz="3200" dirty="0">
              <a:solidFill>
                <a:srgbClr val="FF0000"/>
              </a:solidFill>
              <a:latin typeface="Arial" panose="020B0604020202020204" pitchFamily="34" charset="0"/>
              <a:ea typeface="Arial-Rounded" panose="020B0500000000000000" pitchFamily="34" charset="-93"/>
              <a:cs typeface="Arial" panose="020B0604020202020204" pitchFamily="34" charset="0"/>
              <a:sym typeface="+mn-lt"/>
            </a:endParaRPr>
          </a:p>
        </p:txBody>
      </p:sp>
      <p:sp>
        <p:nvSpPr>
          <p:cNvPr id="5" name="矩形 8">
            <a:extLst>
              <a:ext uri="{FF2B5EF4-FFF2-40B4-BE49-F238E27FC236}">
                <a16:creationId xmlns:a16="http://schemas.microsoft.com/office/drawing/2014/main" id="{D97AFF8F-506F-4519-A1B5-52D97C6C130F}"/>
              </a:ext>
            </a:extLst>
          </p:cNvPr>
          <p:cNvSpPr/>
          <p:nvPr/>
        </p:nvSpPr>
        <p:spPr>
          <a:xfrm>
            <a:off x="569285" y="195687"/>
            <a:ext cx="8375515" cy="584775"/>
          </a:xfrm>
          <a:prstGeom prst="rect">
            <a:avLst/>
          </a:prstGeom>
        </p:spPr>
        <p:txBody>
          <a:bodyPr wrap="square">
            <a:spAutoFit/>
          </a:bodyPr>
          <a:lstStyle/>
          <a:p>
            <a:r>
              <a:rPr lang="en-US" altLang="zh-CN" sz="3200" dirty="0">
                <a:solidFill>
                  <a:srgbClr val="FF0000"/>
                </a:solidFill>
                <a:effectLst>
                  <a:outerShdw blurRad="50800" dist="38100" dir="2700000" algn="tl" rotWithShape="0">
                    <a:prstClr val="black">
                      <a:alpha val="40000"/>
                    </a:prstClr>
                  </a:outerShdw>
                </a:effectLst>
                <a:latin typeface="Arial" panose="020B0604020202020204" pitchFamily="34" charset="0"/>
                <a:ea typeface="Arial-Rounded" panose="020B0500000000000000" pitchFamily="34" charset="-93"/>
                <a:cs typeface="Arial" panose="020B0604020202020204" pitchFamily="34" charset="0"/>
                <a:sym typeface="+mn-lt"/>
              </a:rPr>
              <a:t>b</a:t>
            </a:r>
            <a:r>
              <a:rPr lang="en-US" altLang="zh-CN" sz="3200">
                <a:solidFill>
                  <a:srgbClr val="FF0000"/>
                </a:solidFill>
                <a:effectLst>
                  <a:outerShdw blurRad="50800" dist="38100" dir="2700000" algn="tl" rotWithShape="0">
                    <a:prstClr val="black">
                      <a:alpha val="40000"/>
                    </a:prstClr>
                  </a:outerShdw>
                </a:effectLst>
                <a:latin typeface="Arial" panose="020B0604020202020204" pitchFamily="34" charset="0"/>
                <a:ea typeface="Arial-Rounded" panose="020B0500000000000000" pitchFamily="34" charset="-93"/>
                <a:cs typeface="Arial" panose="020B0604020202020204" pitchFamily="34" charset="0"/>
                <a:sym typeface="+mn-lt"/>
              </a:rPr>
              <a:t>. </a:t>
            </a:r>
            <a:r>
              <a:rPr lang="en-US" altLang="zh-CN" sz="3200">
                <a:solidFill>
                  <a:srgbClr val="FF0000"/>
                </a:solidFill>
                <a:latin typeface="Arial" panose="020B0604020202020204" pitchFamily="34" charset="0"/>
                <a:ea typeface="Arial-Rounded" panose="020B0500000000000000" pitchFamily="34" charset="-93"/>
                <a:cs typeface="Arial" panose="020B0604020202020204" pitchFamily="34" charset="0"/>
                <a:sym typeface="+mn-lt"/>
              </a:rPr>
              <a:t>Vì sao chúng ta cần nhớ ơn họ?</a:t>
            </a:r>
            <a:endParaRPr lang="zh-CN" altLang="en-US" sz="3200" dirty="0">
              <a:solidFill>
                <a:srgbClr val="FF0000"/>
              </a:solidFill>
              <a:latin typeface="Arial" panose="020B0604020202020204" pitchFamily="34" charset="0"/>
              <a:ea typeface="Arial-Rounded" panose="020B0500000000000000" pitchFamily="34" charset="-93"/>
              <a:cs typeface="Arial" panose="020B0604020202020204" pitchFamily="34" charset="0"/>
              <a:sym typeface="+mn-lt"/>
            </a:endParaRPr>
          </a:p>
        </p:txBody>
      </p:sp>
      <p:sp>
        <p:nvSpPr>
          <p:cNvPr id="8" name="Rectangle 7"/>
          <p:cNvSpPr/>
          <p:nvPr/>
        </p:nvSpPr>
        <p:spPr>
          <a:xfrm>
            <a:off x="402062" y="1443308"/>
            <a:ext cx="8284194" cy="2062103"/>
          </a:xfrm>
          <a:prstGeom prst="rect">
            <a:avLst/>
          </a:prstGeom>
        </p:spPr>
        <p:txBody>
          <a:bodyPr wrap="square">
            <a:spAutoFit/>
          </a:bodyPr>
          <a:lstStyle/>
          <a:p>
            <a:pPr algn="just"/>
            <a:r>
              <a:rPr lang="en-US" altLang="zh-CN" sz="3200" smtClean="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smtClean="0">
                <a:latin typeface="Arial" panose="020B0604020202020204" pitchFamily="34" charset="0"/>
                <a:ea typeface="Arial-Rounded" panose="020B0500000000000000" pitchFamily="34" charset="-93"/>
                <a:cs typeface="Arial" panose="020B0604020202020204" pitchFamily="34" charset="0"/>
                <a:sym typeface="+mn-lt"/>
              </a:rPr>
              <a:t>Chúng ta nhớ ơn những người đó vì họ giúp chúng ta có cơm, rau, ốc, quả để ăn, có bóng mát để trú nắng, có võng để nằm và có thể sang đò.</a:t>
            </a:r>
            <a:endParaRPr lang="zh-CN" altLang="en-US" sz="3200" dirty="0">
              <a:latin typeface="Arial" panose="020B0604020202020204" pitchFamily="34" charset="0"/>
              <a:ea typeface="Arial-Rounded" panose="020B0500000000000000" pitchFamily="34" charset="-93"/>
              <a:cs typeface="Arial" panose="020B0604020202020204" pitchFamily="34" charset="0"/>
              <a:sym typeface="+mn-lt"/>
            </a:endParaRPr>
          </a:p>
        </p:txBody>
      </p:sp>
    </p:spTree>
    <p:extLst>
      <p:ext uri="{BB962C8B-B14F-4D97-AF65-F5344CB8AC3E}">
        <p14:creationId xmlns:p14="http://schemas.microsoft.com/office/powerpoint/2010/main" val="544811557"/>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grpId="1" nodeType="clickEffect">
                                  <p:stCondLst>
                                    <p:cond delay="0"/>
                                  </p:stCondLst>
                                  <p:childTnLst>
                                    <p:set>
                                      <p:cBhvr>
                                        <p:cTn id="17" dur="1" fill="hold">
                                          <p:stCondLst>
                                            <p:cond delay="0"/>
                                          </p:stCondLst>
                                        </p:cTn>
                                        <p:tgtEl>
                                          <p:spTgt spid="6"/>
                                        </p:tgtEl>
                                        <p:attrNameLst>
                                          <p:attrName>style.visibility</p:attrName>
                                        </p:attrNameLst>
                                      </p:cBhvr>
                                      <p:to>
                                        <p:strVal val="hidden"/>
                                      </p:to>
                                    </p:set>
                                  </p:childTnLst>
                                </p:cTn>
                              </p:par>
                              <p:par>
                                <p:cTn id="18" presetID="1" presetClass="exit" presetSubtype="0" fill="hold" grpId="1" nodeType="withEffect">
                                  <p:stCondLst>
                                    <p:cond delay="0"/>
                                  </p:stCondLst>
                                  <p:childTnLst>
                                    <p:set>
                                      <p:cBhvr>
                                        <p:cTn id="19" dur="1" fill="hold">
                                          <p:stCondLst>
                                            <p:cond delay="0"/>
                                          </p:stCondLst>
                                        </p:cTn>
                                        <p:tgtEl>
                                          <p:spTgt spid="2"/>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ppt_x"/>
                                          </p:val>
                                        </p:tav>
                                        <p:tav tm="100000">
                                          <p:val>
                                            <p:strVal val="#ppt_x"/>
                                          </p:val>
                                        </p:tav>
                                      </p:tavLst>
                                    </p:anim>
                                    <p:anim calcmode="lin" valueType="num">
                                      <p:cBhvr additive="base">
                                        <p:cTn id="2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500" fill="hold"/>
                                        <p:tgtEl>
                                          <p:spTgt spid="8"/>
                                        </p:tgtEl>
                                        <p:attrNameLst>
                                          <p:attrName>ppt_w</p:attrName>
                                        </p:attrNameLst>
                                      </p:cBhvr>
                                      <p:tavLst>
                                        <p:tav tm="0">
                                          <p:val>
                                            <p:fltVal val="0"/>
                                          </p:val>
                                        </p:tav>
                                        <p:tav tm="100000">
                                          <p:val>
                                            <p:strVal val="#ppt_w"/>
                                          </p:val>
                                        </p:tav>
                                      </p:tavLst>
                                    </p:anim>
                                    <p:anim calcmode="lin" valueType="num">
                                      <p:cBhvr>
                                        <p:cTn id="31" dur="500" fill="hold"/>
                                        <p:tgtEl>
                                          <p:spTgt spid="8"/>
                                        </p:tgtEl>
                                        <p:attrNameLst>
                                          <p:attrName>ppt_h</p:attrName>
                                        </p:attrNameLst>
                                      </p:cBhvr>
                                      <p:tavLst>
                                        <p:tav tm="0">
                                          <p:val>
                                            <p:fltVal val="0"/>
                                          </p:val>
                                        </p:tav>
                                        <p:tav tm="100000">
                                          <p:val>
                                            <p:strVal val="#ppt_h"/>
                                          </p:val>
                                        </p:tav>
                                      </p:tavLst>
                                    </p:anim>
                                    <p:animEffect transition="in" filter="fade">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6" grpId="0"/>
      <p:bldP spid="6" grpId="1"/>
      <p:bldP spid="5"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8">
            <a:extLst>
              <a:ext uri="{FF2B5EF4-FFF2-40B4-BE49-F238E27FC236}">
                <a16:creationId xmlns:a16="http://schemas.microsoft.com/office/drawing/2014/main" id="{BEF69370-038A-4CCC-B259-2DF7CD5468DF}"/>
              </a:ext>
            </a:extLst>
          </p:cNvPr>
          <p:cNvSpPr/>
          <p:nvPr/>
        </p:nvSpPr>
        <p:spPr>
          <a:xfrm>
            <a:off x="651742" y="385524"/>
            <a:ext cx="9260551" cy="584775"/>
          </a:xfrm>
          <a:prstGeom prst="rect">
            <a:avLst/>
          </a:prstGeom>
        </p:spPr>
        <p:txBody>
          <a:bodyPr wrap="square">
            <a:spAutoFit/>
          </a:bodyPr>
          <a:lstStyle/>
          <a:p>
            <a:r>
              <a:rPr lang="en-US" altLang="zh-CN" sz="3200" smtClean="0">
                <a:solidFill>
                  <a:srgbClr val="FF0000"/>
                </a:solidFill>
                <a:effectLst>
                  <a:outerShdw blurRad="50800" dist="38100" dir="2700000" algn="tl" rotWithShape="0">
                    <a:prstClr val="black">
                      <a:alpha val="40000"/>
                    </a:prstClr>
                  </a:outerShdw>
                </a:effectLst>
                <a:latin typeface="Arial" panose="020B0604020202020204" pitchFamily="34" charset="0"/>
                <a:ea typeface="Arial-Rounded" panose="020B0500000000000000" pitchFamily="34" charset="-93"/>
                <a:cs typeface="Arial" panose="020B0604020202020204" pitchFamily="34" charset="0"/>
                <a:sym typeface="+mn-lt"/>
              </a:rPr>
              <a:t>c</a:t>
            </a:r>
            <a:r>
              <a:rPr lang="en-US" altLang="zh-CN" sz="3200">
                <a:solidFill>
                  <a:srgbClr val="FF0000"/>
                </a:solidFill>
                <a:effectLst>
                  <a:outerShdw blurRad="50800" dist="38100" dir="2700000" algn="tl" rotWithShape="0">
                    <a:prstClr val="black">
                      <a:alpha val="40000"/>
                    </a:prstClr>
                  </a:outerShdw>
                </a:effectLst>
                <a:latin typeface="Arial" panose="020B0604020202020204" pitchFamily="34" charset="0"/>
                <a:ea typeface="Arial-Rounded" panose="020B0500000000000000" pitchFamily="34" charset="-93"/>
                <a:cs typeface="Arial" panose="020B0604020202020204" pitchFamily="34" charset="0"/>
                <a:sym typeface="+mn-lt"/>
              </a:rPr>
              <a:t>. </a:t>
            </a:r>
            <a:r>
              <a:rPr lang="en-US" altLang="zh-CN" sz="3200">
                <a:solidFill>
                  <a:srgbClr val="FF0000"/>
                </a:solidFill>
                <a:latin typeface="Arial" panose="020B0604020202020204" pitchFamily="34" charset="0"/>
                <a:ea typeface="Arial-Rounded" panose="020B0500000000000000" pitchFamily="34" charset="-93"/>
                <a:cs typeface="Arial" panose="020B0604020202020204" pitchFamily="34" charset="0"/>
                <a:sym typeface="+mn-lt"/>
              </a:rPr>
              <a:t>Còn em, em nhớ ơn những ai? Vì sao?</a:t>
            </a:r>
            <a:endParaRPr lang="zh-CN" altLang="en-US" sz="3200" dirty="0">
              <a:solidFill>
                <a:srgbClr val="FF0000"/>
              </a:solidFill>
              <a:latin typeface="Arial" panose="020B0604020202020204" pitchFamily="34" charset="0"/>
              <a:ea typeface="Arial-Rounded" panose="020B0500000000000000" pitchFamily="34" charset="-93"/>
              <a:cs typeface="Arial" panose="020B0604020202020204" pitchFamily="34" charset="0"/>
              <a:sym typeface="+mn-lt"/>
            </a:endParaRPr>
          </a:p>
        </p:txBody>
      </p:sp>
      <p:pic>
        <p:nvPicPr>
          <p:cNvPr id="6" name="Picture 5"/>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3393" b="100000" l="0" r="100000">
                        <a14:foregroundMark x1="4179" y1="18740" x2="22587" y2="55412"/>
                        <a14:foregroundMark x1="36119" y1="38288" x2="39801" y2="39257"/>
                        <a14:foregroundMark x1="33831" y1="54847" x2="40000" y2="55331"/>
                        <a14:foregroundMark x1="2289" y1="48384" x2="26567" y2="70275"/>
                        <a14:foregroundMark x1="35224" y1="16801" x2="35224" y2="16801"/>
                        <a14:foregroundMark x1="37811" y1="18659" x2="37811" y2="18659"/>
                        <a14:foregroundMark x1="14129" y1="9612" x2="14129" y2="9612"/>
                        <a14:foregroundMark x1="11841" y1="7674" x2="24179" y2="12439"/>
                        <a14:foregroundMark x1="37811" y1="23102" x2="37811" y2="23102"/>
                        <a14:foregroundMark x1="34826" y1="22375" x2="37811" y2="23102"/>
                        <a14:backgroundMark x1="40597" y1="45719" x2="40597" y2="45719"/>
                        <a14:backgroundMark x1="39502" y1="51696" x2="39502" y2="51696"/>
                        <a14:backgroundMark x1="46766" y1="52504" x2="46766" y2="52504"/>
                        <a14:backgroundMark x1="48955" y1="56058" x2="48955" y2="56058"/>
                        <a14:backgroundMark x1="45274" y1="56785" x2="45274" y2="56785"/>
                        <a14:backgroundMark x1="55622" y1="55897" x2="55622" y2="55897"/>
                        <a14:backgroundMark x1="59104" y1="56058" x2="59104" y2="56058"/>
                        <a14:backgroundMark x1="65771" y1="54200" x2="65771" y2="54200"/>
                        <a14:backgroundMark x1="81493" y1="54443" x2="81493" y2="54443"/>
                        <a14:backgroundMark x1="61990" y1="54281" x2="61990" y2="54281"/>
                        <a14:backgroundMark x1="74826" y1="55089" x2="74826" y2="55089"/>
                        <a14:backgroundMark x1="72836" y1="53796" x2="72836" y2="53796"/>
                        <a14:backgroundMark x1="70050" y1="54200" x2="81493" y2="54281"/>
                        <a14:backgroundMark x1="42289" y1="55816" x2="59303" y2="56381"/>
                      </a14:backgroundRemoval>
                    </a14:imgEffect>
                  </a14:imgLayer>
                </a14:imgProps>
              </a:ext>
              <a:ext uri="{28A0092B-C50C-407E-A947-70E740481C1C}">
                <a14:useLocalDpi xmlns:a14="http://schemas.microsoft.com/office/drawing/2010/main" val="0"/>
              </a:ext>
            </a:extLst>
          </a:blip>
          <a:srcRect t="38920"/>
          <a:stretch/>
        </p:blipFill>
        <p:spPr>
          <a:xfrm>
            <a:off x="1814285" y="1129955"/>
            <a:ext cx="5179734" cy="3897430"/>
          </a:xfrm>
          <a:prstGeom prst="rect">
            <a:avLst/>
          </a:prstGeom>
        </p:spPr>
      </p:pic>
    </p:spTree>
    <p:extLst>
      <p:ext uri="{BB962C8B-B14F-4D97-AF65-F5344CB8AC3E}">
        <p14:creationId xmlns:p14="http://schemas.microsoft.com/office/powerpoint/2010/main" val="2519673451"/>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98621">
              <a:srgbClr val="00B0F0"/>
            </a:gs>
            <a:gs pos="63000">
              <a:srgbClr val="2CC7ED"/>
            </a:gs>
            <a:gs pos="0">
              <a:schemeClr val="bg1"/>
            </a:gs>
          </a:gsLst>
          <a:lin ang="16200000" scaled="1"/>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0639" y="1199022"/>
            <a:ext cx="1906820" cy="2272986"/>
          </a:xfrm>
          <a:prstGeom prst="rect">
            <a:avLst/>
          </a:prstGeom>
        </p:spPr>
      </p:pic>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backgroundRemoval t="4904" b="98774" l="0" r="100000"/>
                    </a14:imgEffect>
                  </a14:imgLayer>
                </a14:imgProps>
              </a:ext>
              <a:ext uri="{28A0092B-C50C-407E-A947-70E740481C1C}">
                <a14:useLocalDpi xmlns:a14="http://schemas.microsoft.com/office/drawing/2010/main" val="0"/>
              </a:ext>
            </a:extLst>
          </a:blip>
          <a:stretch>
            <a:fillRect/>
          </a:stretch>
        </p:blipFill>
        <p:spPr>
          <a:xfrm>
            <a:off x="326200" y="726620"/>
            <a:ext cx="5721483" cy="2791464"/>
          </a:xfrm>
          <a:prstGeom prst="rect">
            <a:avLst/>
          </a:prstGeom>
        </p:spPr>
      </p:pic>
      <p:sp>
        <p:nvSpPr>
          <p:cNvPr id="42" name="文本框 41"/>
          <p:cNvSpPr txBox="1"/>
          <p:nvPr/>
        </p:nvSpPr>
        <p:spPr>
          <a:xfrm>
            <a:off x="2681480" y="1199022"/>
            <a:ext cx="1010925" cy="923330"/>
          </a:xfrm>
          <a:prstGeom prst="rect">
            <a:avLst/>
          </a:prstGeom>
          <a:noFill/>
        </p:spPr>
        <p:txBody>
          <a:bodyPr wrap="square" rtlCol="0">
            <a:spAutoFit/>
          </a:bodyPr>
          <a:lstStyle>
            <a:defPPr>
              <a:defRPr lang="zh-CN"/>
            </a:defPPr>
            <a:lvl1pPr algn="ctr">
              <a:defRPr sz="1600" b="1">
                <a:pattFill prst="ltDnDiag">
                  <a:fgClr>
                    <a:srgbClr val="00B0F0"/>
                  </a:fgClr>
                  <a:bgClr>
                    <a:srgbClr val="0070C0"/>
                  </a:bgClr>
                </a:pattFill>
                <a:effectLst>
                  <a:outerShdw dist="38100" dir="2700000" algn="tl" rotWithShape="0">
                    <a:srgbClr val="0070C0"/>
                  </a:outerShdw>
                </a:effectLst>
              </a:defRPr>
            </a:lvl1pPr>
          </a:lstStyle>
          <a:p>
            <a:r>
              <a:rPr lang="en-US" altLang="zh-CN" sz="5400">
                <a:latin typeface="Arial-Rounded" panose="020B0500000000000000" pitchFamily="34" charset="-93"/>
                <a:ea typeface="Arial-Rounded" panose="020B0500000000000000" pitchFamily="34" charset="-93"/>
                <a:cs typeface="Arial-Rounded" panose="020B0500000000000000" pitchFamily="34" charset="-93"/>
                <a:sym typeface="+mn-lt"/>
              </a:rPr>
              <a:t>4</a:t>
            </a:r>
            <a:endParaRPr lang="zh-CN" altLang="en-US" sz="54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7" name="文本框 109"/>
          <p:cNvSpPr txBox="1"/>
          <p:nvPr/>
        </p:nvSpPr>
        <p:spPr>
          <a:xfrm>
            <a:off x="984767" y="2122352"/>
            <a:ext cx="4404347" cy="769441"/>
          </a:xfrm>
          <a:prstGeom prst="rect">
            <a:avLst/>
          </a:prstGeom>
          <a:noFill/>
        </p:spPr>
        <p:txBody>
          <a:bodyPr wrap="square" rtlCol="0">
            <a:spAutoFit/>
          </a:bodyPr>
          <a:lstStyle/>
          <a:p>
            <a:pPr algn="ctr"/>
            <a:r>
              <a:rPr lang="en-US" altLang="zh-CN" sz="4400" b="1" smtClean="0">
                <a:pattFill prst="ltDnDiag">
                  <a:fgClr>
                    <a:srgbClr val="00B0F0"/>
                  </a:fgClr>
                  <a:bgClr>
                    <a:srgbClr val="0070C0"/>
                  </a:bgClr>
                </a:pattFill>
                <a:effectLst>
                  <a:outerShdw dist="38100" dir="2700000" sx="101000" sy="101000" algn="tl" rotWithShape="0">
                    <a:srgbClr val="0070C0"/>
                  </a:outerShdw>
                </a:effectLst>
                <a:latin typeface="Arial" panose="020B0604020202020204" pitchFamily="34" charset="0"/>
                <a:ea typeface="Arial-Rounded" panose="020B0500000000000000" pitchFamily="34" charset="-93"/>
                <a:cs typeface="Arial" panose="020B0604020202020204" pitchFamily="34" charset="0"/>
                <a:sym typeface="+mn-lt"/>
              </a:rPr>
              <a:t>Học thuộc lòng</a:t>
            </a:r>
            <a:endParaRPr lang="zh-CN" altLang="en-US" sz="4400" b="1" dirty="0">
              <a:pattFill prst="ltDnDiag">
                <a:fgClr>
                  <a:srgbClr val="00B0F0"/>
                </a:fgClr>
                <a:bgClr>
                  <a:srgbClr val="0070C0"/>
                </a:bgClr>
              </a:pattFill>
              <a:effectLst>
                <a:outerShdw dist="38100" dir="2700000" sx="101000" sy="101000" algn="tl" rotWithShape="0">
                  <a:srgbClr val="0070C0"/>
                </a:outerShdw>
              </a:effectLst>
              <a:latin typeface="Arial" panose="020B0604020202020204" pitchFamily="34" charset="0"/>
              <a:ea typeface="Arial-Rounded" panose="020B0500000000000000" pitchFamily="34" charset="-93"/>
              <a:cs typeface="Arial" panose="020B0604020202020204" pitchFamily="34" charset="0"/>
              <a:sym typeface="+mn-lt"/>
            </a:endParaRPr>
          </a:p>
        </p:txBody>
      </p:sp>
    </p:spTree>
    <p:extLst>
      <p:ext uri="{BB962C8B-B14F-4D97-AF65-F5344CB8AC3E}">
        <p14:creationId xmlns:p14="http://schemas.microsoft.com/office/powerpoint/2010/main" val="1221914504"/>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750"/>
                                  </p:stCondLst>
                                  <p:childTnLst>
                                    <p:set>
                                      <p:cBhvr>
                                        <p:cTn id="6" dur="1" fill="hold">
                                          <p:stCondLst>
                                            <p:cond delay="0"/>
                                          </p:stCondLst>
                                        </p:cTn>
                                        <p:tgtEl>
                                          <p:spTgt spid="42"/>
                                        </p:tgtEl>
                                        <p:attrNameLst>
                                          <p:attrName>style.visibility</p:attrName>
                                        </p:attrNameLst>
                                      </p:cBhvr>
                                      <p:to>
                                        <p:strVal val="visible"/>
                                      </p:to>
                                    </p:set>
                                    <p:anim calcmode="lin" valueType="num">
                                      <p:cBhvr>
                                        <p:cTn id="7" dur="500" fill="hold"/>
                                        <p:tgtEl>
                                          <p:spTgt spid="42"/>
                                        </p:tgtEl>
                                        <p:attrNameLst>
                                          <p:attrName>ppt_w</p:attrName>
                                        </p:attrNameLst>
                                      </p:cBhvr>
                                      <p:tavLst>
                                        <p:tav tm="0">
                                          <p:val>
                                            <p:fltVal val="0"/>
                                          </p:val>
                                        </p:tav>
                                        <p:tav tm="100000">
                                          <p:val>
                                            <p:strVal val="#ppt_w"/>
                                          </p:val>
                                        </p:tav>
                                      </p:tavLst>
                                    </p:anim>
                                    <p:anim calcmode="lin" valueType="num">
                                      <p:cBhvr>
                                        <p:cTn id="8" dur="500" fill="hold"/>
                                        <p:tgtEl>
                                          <p:spTgt spid="42"/>
                                        </p:tgtEl>
                                        <p:attrNameLst>
                                          <p:attrName>ppt_h</p:attrName>
                                        </p:attrNameLst>
                                      </p:cBhvr>
                                      <p:tavLst>
                                        <p:tav tm="0">
                                          <p:val>
                                            <p:fltVal val="0"/>
                                          </p:val>
                                        </p:tav>
                                        <p:tav tm="100000">
                                          <p:val>
                                            <p:strVal val="#ppt_h"/>
                                          </p:val>
                                        </p:tav>
                                      </p:tavLst>
                                    </p:anim>
                                    <p:anim calcmode="lin" valueType="num">
                                      <p:cBhvr>
                                        <p:cTn id="9" dur="500" fill="hold"/>
                                        <p:tgtEl>
                                          <p:spTgt spid="42"/>
                                        </p:tgtEl>
                                        <p:attrNameLst>
                                          <p:attrName>style.rotation</p:attrName>
                                        </p:attrNameLst>
                                      </p:cBhvr>
                                      <p:tavLst>
                                        <p:tav tm="0">
                                          <p:val>
                                            <p:fltVal val="360"/>
                                          </p:val>
                                        </p:tav>
                                        <p:tav tm="100000">
                                          <p:val>
                                            <p:fltVal val="0"/>
                                          </p:val>
                                        </p:tav>
                                      </p:tavLst>
                                    </p:anim>
                                    <p:animEffect transition="in" filter="fade">
                                      <p:cBhvr>
                                        <p:cTn id="10" dur="500"/>
                                        <p:tgtEl>
                                          <p:spTgt spid="42"/>
                                        </p:tgtEl>
                                      </p:cBhvr>
                                    </p:animEffect>
                                  </p:childTnLst>
                                </p:cTn>
                              </p:par>
                              <p:par>
                                <p:cTn id="11" presetID="12" presetClass="entr" presetSubtype="1" fill="hold" grpId="0" nodeType="withEffect">
                                  <p:stCondLst>
                                    <p:cond delay="125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p:tgtEl>
                                          <p:spTgt spid="7"/>
                                        </p:tgtEl>
                                        <p:attrNameLst>
                                          <p:attrName>ppt_y</p:attrName>
                                        </p:attrNameLst>
                                      </p:cBhvr>
                                      <p:tavLst>
                                        <p:tav tm="0">
                                          <p:val>
                                            <p:strVal val="#ppt_y-#ppt_h*1.125000"/>
                                          </p:val>
                                        </p:tav>
                                        <p:tav tm="100000">
                                          <p:val>
                                            <p:strVal val="#ppt_y"/>
                                          </p:val>
                                        </p:tav>
                                      </p:tavLst>
                                    </p:anim>
                                    <p:animEffect transition="in" filter="wipe(down)">
                                      <p:cBhvr>
                                        <p:cTn id="14" dur="500"/>
                                        <p:tgtEl>
                                          <p:spTgt spid="7"/>
                                        </p:tgtEl>
                                      </p:cBhvr>
                                    </p:animEffect>
                                  </p:childTnLst>
                                </p:cTn>
                              </p:par>
                              <p:par>
                                <p:cTn id="15" presetID="34" presetClass="emph" presetSubtype="0" fill="hold" grpId="1" nodeType="withEffect">
                                  <p:stCondLst>
                                    <p:cond delay="1750"/>
                                  </p:stCondLst>
                                  <p:childTnLst>
                                    <p:animMotion origin="layout" path="M 2.5E-6 4.32099E-6 L 2.5E-6 -0.07223 " pathEditMode="relative" rAng="0" ptsTypes="AA">
                                      <p:cBhvr>
                                        <p:cTn id="16" dur="250" accel="50000" decel="50000" autoRev="1" fill="hold">
                                          <p:stCondLst>
                                            <p:cond delay="0"/>
                                          </p:stCondLst>
                                        </p:cTn>
                                        <p:tgtEl>
                                          <p:spTgt spid="7"/>
                                        </p:tgtEl>
                                        <p:attrNameLst>
                                          <p:attrName>ppt_x</p:attrName>
                                          <p:attrName>ppt_y</p:attrName>
                                        </p:attrNameLst>
                                      </p:cBhvr>
                                      <p:rCtr x="0" y="-3611"/>
                                    </p:animMotion>
                                    <p:animRot by="1500000">
                                      <p:cBhvr>
                                        <p:cTn id="17" dur="125" fill="hold">
                                          <p:stCondLst>
                                            <p:cond delay="0"/>
                                          </p:stCondLst>
                                        </p:cTn>
                                        <p:tgtEl>
                                          <p:spTgt spid="7"/>
                                        </p:tgtEl>
                                        <p:attrNameLst>
                                          <p:attrName>r</p:attrName>
                                        </p:attrNameLst>
                                      </p:cBhvr>
                                    </p:animRot>
                                    <p:animRot by="-1500000">
                                      <p:cBhvr>
                                        <p:cTn id="18" dur="125" fill="hold">
                                          <p:stCondLst>
                                            <p:cond delay="125"/>
                                          </p:stCondLst>
                                        </p:cTn>
                                        <p:tgtEl>
                                          <p:spTgt spid="7"/>
                                        </p:tgtEl>
                                        <p:attrNameLst>
                                          <p:attrName>r</p:attrName>
                                        </p:attrNameLst>
                                      </p:cBhvr>
                                    </p:animRot>
                                    <p:animRot by="-1500000">
                                      <p:cBhvr>
                                        <p:cTn id="19" dur="125" fill="hold">
                                          <p:stCondLst>
                                            <p:cond delay="250"/>
                                          </p:stCondLst>
                                        </p:cTn>
                                        <p:tgtEl>
                                          <p:spTgt spid="7"/>
                                        </p:tgtEl>
                                        <p:attrNameLst>
                                          <p:attrName>r</p:attrName>
                                        </p:attrNameLst>
                                      </p:cBhvr>
                                    </p:animRot>
                                    <p:animRot by="1500000">
                                      <p:cBhvr>
                                        <p:cTn id="20" dur="125" fill="hold">
                                          <p:stCondLst>
                                            <p:cond delay="375"/>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7" grpId="0"/>
      <p:bldP spid="7" grpId="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4250430" y="-64557"/>
            <a:ext cx="1436612" cy="584775"/>
          </a:xfrm>
          <a:prstGeom prst="rect">
            <a:avLst/>
          </a:prstGeom>
        </p:spPr>
        <p:txBody>
          <a:bodyPr wrap="none">
            <a:spAutoFit/>
          </a:bodyPr>
          <a:lstStyle/>
          <a:p>
            <a:pPr lvl="0" algn="ctr"/>
            <a:r>
              <a:rPr lang="en-US" altLang="zh-CN" sz="3200" b="1" smtClean="0">
                <a:solidFill>
                  <a:srgbClr val="FF0000"/>
                </a:solidFill>
                <a:latin typeface="Arial-Rounded" pitchFamily="34" charset="0"/>
                <a:ea typeface="Arial-Rounded" pitchFamily="34" charset="0"/>
                <a:cs typeface="Arial-Rounded" pitchFamily="34" charset="0"/>
                <a:sym typeface="+mn-lt"/>
              </a:rPr>
              <a:t>Nhớ ơn</a:t>
            </a:r>
            <a:endParaRPr lang="en-US" altLang="zh-CN" sz="3200" b="1" dirty="0">
              <a:solidFill>
                <a:srgbClr val="FF0000"/>
              </a:solidFill>
              <a:latin typeface="Arial-Rounded" pitchFamily="34" charset="0"/>
              <a:ea typeface="Arial-Rounded" pitchFamily="34" charset="0"/>
              <a:cs typeface="Arial-Rounded" pitchFamily="34" charset="0"/>
              <a:sym typeface="+mn-lt"/>
            </a:endParaRPr>
          </a:p>
        </p:txBody>
      </p:sp>
      <p:sp>
        <p:nvSpPr>
          <p:cNvPr id="10" name="TextBox 9"/>
          <p:cNvSpPr txBox="1"/>
          <p:nvPr/>
        </p:nvSpPr>
        <p:spPr>
          <a:xfrm>
            <a:off x="3837958" y="465296"/>
            <a:ext cx="3374940" cy="4678204"/>
          </a:xfrm>
          <a:prstGeom prst="rect">
            <a:avLst/>
          </a:prstGeom>
          <a:noFill/>
        </p:spPr>
        <p:txBody>
          <a:bodyPr wrap="square" rtlCol="0">
            <a:spAutoFit/>
          </a:bodyPr>
          <a:lstStyle/>
          <a:p>
            <a:pPr algn="just"/>
            <a:r>
              <a:rPr lang="en-US" sz="2000" smtClean="0">
                <a:latin typeface="Arial" panose="020B0604020202020204" pitchFamily="34" charset="0"/>
                <a:cs typeface="Arial" panose="020B0604020202020204" pitchFamily="34" charset="0"/>
              </a:rPr>
              <a:t>Ăn một bát cơm,</a:t>
            </a:r>
          </a:p>
          <a:p>
            <a:pPr algn="just"/>
            <a:r>
              <a:rPr lang="en-US" sz="2000" smtClean="0">
                <a:latin typeface="Arial" panose="020B0604020202020204" pitchFamily="34" charset="0"/>
                <a:cs typeface="Arial" panose="020B0604020202020204" pitchFamily="34" charset="0"/>
              </a:rPr>
              <a:t>Nhớ người cày ruộng.</a:t>
            </a:r>
          </a:p>
          <a:p>
            <a:pPr algn="just"/>
            <a:r>
              <a:rPr lang="en-US" sz="2000" smtClean="0">
                <a:latin typeface="Arial" panose="020B0604020202020204" pitchFamily="34" charset="0"/>
                <a:cs typeface="Arial" panose="020B0604020202020204" pitchFamily="34" charset="0"/>
              </a:rPr>
              <a:t>Ăn đĩa rau muống,</a:t>
            </a:r>
          </a:p>
          <a:p>
            <a:pPr algn="just"/>
            <a:r>
              <a:rPr lang="en-US" sz="2000" smtClean="0">
                <a:latin typeface="Arial" panose="020B0604020202020204" pitchFamily="34" charset="0"/>
                <a:cs typeface="Arial" panose="020B0604020202020204" pitchFamily="34" charset="0"/>
              </a:rPr>
              <a:t>Nhớ người đào ao.</a:t>
            </a:r>
          </a:p>
          <a:p>
            <a:pPr algn="just"/>
            <a:r>
              <a:rPr lang="en-US" sz="2000" smtClean="0">
                <a:latin typeface="Arial" panose="020B0604020202020204" pitchFamily="34" charset="0"/>
                <a:cs typeface="Arial" panose="020B0604020202020204" pitchFamily="34" charset="0"/>
              </a:rPr>
              <a:t>Ăn một quả đào,</a:t>
            </a:r>
          </a:p>
          <a:p>
            <a:pPr algn="just"/>
            <a:r>
              <a:rPr lang="en-US" sz="2000" smtClean="0">
                <a:latin typeface="Arial" panose="020B0604020202020204" pitchFamily="34" charset="0"/>
                <a:cs typeface="Arial" panose="020B0604020202020204" pitchFamily="34" charset="0"/>
              </a:rPr>
              <a:t>Nhớ người vun gốc.</a:t>
            </a:r>
          </a:p>
          <a:p>
            <a:pPr algn="just"/>
            <a:r>
              <a:rPr lang="en-US" sz="2000" smtClean="0">
                <a:latin typeface="Arial" panose="020B0604020202020204" pitchFamily="34" charset="0"/>
                <a:cs typeface="Arial" panose="020B0604020202020204" pitchFamily="34" charset="0"/>
              </a:rPr>
              <a:t>Ăn một con ốc,</a:t>
            </a:r>
          </a:p>
          <a:p>
            <a:pPr algn="just"/>
            <a:r>
              <a:rPr lang="en-US" sz="2000" smtClean="0">
                <a:latin typeface="Arial" panose="020B0604020202020204" pitchFamily="34" charset="0"/>
                <a:cs typeface="Arial" panose="020B0604020202020204" pitchFamily="34" charset="0"/>
              </a:rPr>
              <a:t>Nhớ người đi mò.</a:t>
            </a:r>
          </a:p>
          <a:p>
            <a:pPr algn="just"/>
            <a:r>
              <a:rPr lang="en-US" sz="2000" smtClean="0">
                <a:latin typeface="Arial" panose="020B0604020202020204" pitchFamily="34" charset="0"/>
                <a:cs typeface="Arial" panose="020B0604020202020204" pitchFamily="34" charset="0"/>
              </a:rPr>
              <a:t>Sang đò,</a:t>
            </a:r>
          </a:p>
          <a:p>
            <a:pPr algn="just"/>
            <a:r>
              <a:rPr lang="en-US" sz="2000" smtClean="0">
                <a:latin typeface="Arial" panose="020B0604020202020204" pitchFamily="34" charset="0"/>
                <a:cs typeface="Arial" panose="020B0604020202020204" pitchFamily="34" charset="0"/>
              </a:rPr>
              <a:t>Nhớ người chèo chống.</a:t>
            </a:r>
          </a:p>
          <a:p>
            <a:pPr algn="just"/>
            <a:r>
              <a:rPr lang="en-US" sz="2000" smtClean="0">
                <a:latin typeface="Arial" panose="020B0604020202020204" pitchFamily="34" charset="0"/>
                <a:cs typeface="Arial" panose="020B0604020202020204" pitchFamily="34" charset="0"/>
              </a:rPr>
              <a:t>Nằm võng,</a:t>
            </a:r>
          </a:p>
          <a:p>
            <a:pPr algn="just"/>
            <a:r>
              <a:rPr lang="en-US" sz="2000" smtClean="0">
                <a:latin typeface="Arial" panose="020B0604020202020204" pitchFamily="34" charset="0"/>
                <a:cs typeface="Arial" panose="020B0604020202020204" pitchFamily="34" charset="0"/>
              </a:rPr>
              <a:t>Nhớ người mắc dây.</a:t>
            </a:r>
            <a:endParaRPr lang="en-US" sz="2000">
              <a:latin typeface="Arial" panose="020B0604020202020204" pitchFamily="34" charset="0"/>
              <a:cs typeface="Arial" panose="020B0604020202020204" pitchFamily="34" charset="0"/>
            </a:endParaRPr>
          </a:p>
          <a:p>
            <a:pPr algn="just"/>
            <a:r>
              <a:rPr lang="en-US" sz="2000" smtClean="0">
                <a:latin typeface="Arial" panose="020B0604020202020204" pitchFamily="34" charset="0"/>
                <a:cs typeface="Arial" panose="020B0604020202020204" pitchFamily="34" charset="0"/>
              </a:rPr>
              <a:t>Đứng mát gốc cây,</a:t>
            </a:r>
          </a:p>
          <a:p>
            <a:pPr algn="just"/>
            <a:r>
              <a:rPr lang="en-US" sz="2000" smtClean="0">
                <a:latin typeface="Arial" panose="020B0604020202020204" pitchFamily="34" charset="0"/>
                <a:cs typeface="Arial" panose="020B0604020202020204" pitchFamily="34" charset="0"/>
              </a:rPr>
              <a:t>Nhớ người trồng trọt.</a:t>
            </a:r>
          </a:p>
          <a:p>
            <a:pPr algn="just"/>
            <a:r>
              <a:rPr lang="en-US" sz="1800" i="1" smtClean="0">
                <a:latin typeface="Arial" panose="020B0604020202020204" pitchFamily="34" charset="0"/>
                <a:cs typeface="Arial" panose="020B0604020202020204" pitchFamily="34" charset="0"/>
              </a:rPr>
              <a:t>		(Đồng dao)</a:t>
            </a:r>
          </a:p>
        </p:txBody>
      </p:sp>
      <p:sp>
        <p:nvSpPr>
          <p:cNvPr id="2" name="TextBox 1"/>
          <p:cNvSpPr txBox="1"/>
          <p:nvPr/>
        </p:nvSpPr>
        <p:spPr>
          <a:xfrm>
            <a:off x="0" y="4435614"/>
            <a:ext cx="3837958" cy="707886"/>
          </a:xfrm>
          <a:prstGeom prst="rect">
            <a:avLst/>
          </a:prstGeom>
          <a:noFill/>
        </p:spPr>
        <p:txBody>
          <a:bodyPr wrap="square" rtlCol="0">
            <a:spAutoFit/>
          </a:bodyPr>
          <a:lstStyle/>
          <a:p>
            <a:pPr algn="just"/>
            <a:r>
              <a:rPr lang="en-US" sz="2000" smtClean="0">
                <a:solidFill>
                  <a:srgbClr val="FF0000"/>
                </a:solidFill>
                <a:latin typeface="Arial" panose="020B0604020202020204" pitchFamily="34" charset="0"/>
                <a:cs typeface="Arial" panose="020B0604020202020204" pitchFamily="34" charset="0"/>
              </a:rPr>
              <a:t>   Từ ngữ: </a:t>
            </a:r>
            <a:r>
              <a:rPr lang="en-US" sz="2000" i="1" smtClean="0">
                <a:solidFill>
                  <a:srgbClr val="FF0000"/>
                </a:solidFill>
                <a:latin typeface="Arial" panose="020B0604020202020204" pitchFamily="34" charset="0"/>
                <a:cs typeface="Arial" panose="020B0604020202020204" pitchFamily="34" charset="0"/>
              </a:rPr>
              <a:t>cày ruộng bậc thang, vun gốc, mò, sang đò, trồng trọt</a:t>
            </a:r>
            <a:endParaRPr lang="en-US" sz="2000" i="1">
              <a:solidFill>
                <a:srgbClr val="FF0000"/>
              </a:solidFill>
              <a:latin typeface="Arial" panose="020B0604020202020204" pitchFamily="34" charset="0"/>
              <a:cs typeface="Arial" panose="020B0604020202020204" pitchFamily="34" charset="0"/>
            </a:endParaRPr>
          </a:p>
        </p:txBody>
      </p:sp>
      <p:pic>
        <p:nvPicPr>
          <p:cNvPr id="1026" name="Picture 2" descr="Premium Vector | Cartoon apple tree isolated"/>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0" b="100000" l="9585" r="89617"/>
                    </a14:imgEffect>
                  </a14:imgLayer>
                </a14:imgProps>
              </a:ext>
              <a:ext uri="{28A0092B-C50C-407E-A947-70E740481C1C}">
                <a14:useLocalDpi xmlns:a14="http://schemas.microsoft.com/office/drawing/2010/main" val="0"/>
              </a:ext>
            </a:extLst>
          </a:blip>
          <a:srcRect l="10384" r="11023"/>
          <a:stretch/>
        </p:blipFill>
        <p:spPr bwMode="auto">
          <a:xfrm>
            <a:off x="0" y="406988"/>
            <a:ext cx="3350598" cy="401118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ình ảnh Nằm Trên Võng Trên Người Nam , Võng, Người Nam., Sách Vector và  PNG với nền trong suốt để tải xuống miễn phí"/>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10000" b="90000" l="10000" r="90000">
                        <a14:foregroundMark x1="35833" y1="60333" x2="35833" y2="60333"/>
                        <a14:foregroundMark x1="43500" y1="62667" x2="43500" y2="62667"/>
                        <a14:foregroundMark x1="51333" y1="63500" x2="51333" y2="63500"/>
                        <a14:foregroundMark x1="31000" y1="58667" x2="57167" y2="64667"/>
                        <a14:foregroundMark x1="73667" y1="38500" x2="75167" y2="62667"/>
                        <a14:foregroundMark x1="49000" y1="65833" x2="65167" y2="62500"/>
                        <a14:foregroundMark x1="71833" y1="37500" x2="71833" y2="37500"/>
                        <a14:foregroundMark x1="75667" y1="72833" x2="75667" y2="72833"/>
                        <a14:foregroundMark x1="73500" y1="70667" x2="73500" y2="70667"/>
                        <a14:foregroundMark x1="68167" y1="75833" x2="84833" y2="73667"/>
                        <a14:foregroundMark x1="25000" y1="33167" x2="25000" y2="33167"/>
                        <a14:foregroundMark x1="24500" y1="73833" x2="24500" y2="73833"/>
                        <a14:foregroundMark x1="25000" y1="70000" x2="25000" y2="70000"/>
                        <a14:foregroundMark x1="45167" y1="60333" x2="45167" y2="60333"/>
                      </a14:backgroundRemoval>
                    </a14:imgEffect>
                  </a14:imgLayer>
                </a14:imgProps>
              </a:ext>
              <a:ext uri="{28A0092B-C50C-407E-A947-70E740481C1C}">
                <a14:useLocalDpi xmlns:a14="http://schemas.microsoft.com/office/drawing/2010/main" val="0"/>
              </a:ext>
            </a:extLst>
          </a:blip>
          <a:srcRect l="9931" t="15136" r="5786" b="18600"/>
          <a:stretch/>
        </p:blipFill>
        <p:spPr bwMode="auto">
          <a:xfrm flipH="1">
            <a:off x="6381749" y="1905000"/>
            <a:ext cx="2762251" cy="21717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773570" y="531104"/>
            <a:ext cx="1117600" cy="3070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233862" y="838200"/>
            <a:ext cx="1283051" cy="2844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669411" y="1133528"/>
            <a:ext cx="1455617" cy="3329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233862" y="1373974"/>
            <a:ext cx="1117600" cy="3070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784557" y="1745303"/>
            <a:ext cx="1117600" cy="3070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235279" y="2024088"/>
            <a:ext cx="1117600" cy="3070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795544" y="2331184"/>
            <a:ext cx="1117600" cy="3070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233862" y="2674202"/>
            <a:ext cx="1117600" cy="3070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596479" y="2951641"/>
            <a:ext cx="1117600" cy="3070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233862" y="3273565"/>
            <a:ext cx="1395538" cy="3070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4540257" y="3570054"/>
            <a:ext cx="693605" cy="3070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5233862" y="3853297"/>
            <a:ext cx="1117600" cy="3070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5125783" y="4172478"/>
            <a:ext cx="1117600" cy="3070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5233862" y="4455511"/>
            <a:ext cx="1117600" cy="3070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3255435"/>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500"/>
                                        <p:tgtEl>
                                          <p:spTgt spid="2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500"/>
                                        <p:tgtEl>
                                          <p:spTgt spid="2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500"/>
                                        <p:tgtEl>
                                          <p:spTgt spid="17"/>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9" grpId="0" animBg="1"/>
      <p:bldP spid="11" grpId="0" animBg="1"/>
      <p:bldP spid="12" grpId="0" animBg="1"/>
      <p:bldP spid="13" grpId="0" animBg="1"/>
      <p:bldP spid="14" grpId="0" animBg="1"/>
      <p:bldP spid="15" grpId="0" animBg="1"/>
      <p:bldP spid="16" grpId="0" animBg="1"/>
      <p:bldP spid="17" grpId="0" animBg="1"/>
      <p:bldP spid="18" grpId="0" animBg="1"/>
      <p:bldP spid="20" grpId="0" animBg="1"/>
      <p:bldP spid="22" grpId="0" animBg="1"/>
      <p:bldP spid="2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8">
            <a:extLst>
              <a:ext uri="{FF2B5EF4-FFF2-40B4-BE49-F238E27FC236}">
                <a16:creationId xmlns:a16="http://schemas.microsoft.com/office/drawing/2014/main" id="{BEF69370-038A-4CCC-B259-2DF7CD5468DF}"/>
              </a:ext>
            </a:extLst>
          </p:cNvPr>
          <p:cNvSpPr/>
          <p:nvPr/>
        </p:nvSpPr>
        <p:spPr>
          <a:xfrm>
            <a:off x="651742" y="196839"/>
            <a:ext cx="7853629" cy="1569660"/>
          </a:xfrm>
          <a:prstGeom prst="rect">
            <a:avLst/>
          </a:prstGeom>
        </p:spPr>
        <p:txBody>
          <a:bodyPr wrap="square">
            <a:spAutoFit/>
          </a:bodyPr>
          <a:lstStyle/>
          <a:p>
            <a:pPr algn="just"/>
            <a:r>
              <a:rPr lang="en-US" altLang="zh-CN" sz="3200" smtClean="0">
                <a:solidFill>
                  <a:srgbClr val="FF0000"/>
                </a:solidFill>
                <a:effectLst>
                  <a:outerShdw blurRad="50800" dist="38100" dir="2700000" algn="tl" rotWithShape="0">
                    <a:prstClr val="black">
                      <a:alpha val="40000"/>
                    </a:prstClr>
                  </a:outerShdw>
                </a:effectLst>
                <a:latin typeface="Arial" panose="020B0604020202020204" pitchFamily="34" charset="0"/>
                <a:ea typeface="Arial-Rounded" panose="020B0500000000000000" pitchFamily="34" charset="-93"/>
                <a:cs typeface="Arial" panose="020B0604020202020204" pitchFamily="34" charset="0"/>
                <a:sym typeface="+mn-lt"/>
              </a:rPr>
              <a:t>6. </a:t>
            </a:r>
            <a:r>
              <a:rPr lang="en-US" altLang="zh-CN" sz="3200" smtClean="0">
                <a:solidFill>
                  <a:srgbClr val="FF0000"/>
                </a:solidFill>
                <a:latin typeface="Arial" panose="020B0604020202020204" pitchFamily="34" charset="0"/>
                <a:ea typeface="Arial-Rounded" panose="020B0500000000000000" pitchFamily="34" charset="-93"/>
                <a:cs typeface="Arial" panose="020B0604020202020204" pitchFamily="34" charset="0"/>
                <a:sym typeface="+mn-lt"/>
              </a:rPr>
              <a:t>Nói những việc em cần là để thể hiện lòng biết ơn đối với người thân hoặc thầy cô?</a:t>
            </a:r>
            <a:endParaRPr lang="zh-CN" altLang="en-US" sz="3200" dirty="0">
              <a:solidFill>
                <a:srgbClr val="FF0000"/>
              </a:solidFill>
              <a:latin typeface="Arial" panose="020B0604020202020204" pitchFamily="34" charset="0"/>
              <a:ea typeface="Arial-Rounded" panose="020B0500000000000000" pitchFamily="34" charset="-93"/>
              <a:cs typeface="Arial" panose="020B0604020202020204" pitchFamily="34" charset="0"/>
              <a:sym typeface="+mn-lt"/>
            </a:endParaRPr>
          </a:p>
        </p:txBody>
      </p:sp>
      <p:pic>
        <p:nvPicPr>
          <p:cNvPr id="6" name="Picture 5"/>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3393" b="100000" l="0" r="100000">
                        <a14:foregroundMark x1="4179" y1="18740" x2="22587" y2="55412"/>
                        <a14:foregroundMark x1="36119" y1="38288" x2="39801" y2="39257"/>
                        <a14:foregroundMark x1="33831" y1="54847" x2="40000" y2="55331"/>
                        <a14:foregroundMark x1="2289" y1="48384" x2="26567" y2="70275"/>
                        <a14:foregroundMark x1="35224" y1="16801" x2="35224" y2="16801"/>
                        <a14:foregroundMark x1="37811" y1="18659" x2="37811" y2="18659"/>
                        <a14:foregroundMark x1="14129" y1="9612" x2="14129" y2="9612"/>
                        <a14:foregroundMark x1="11841" y1="7674" x2="24179" y2="12439"/>
                        <a14:foregroundMark x1="37811" y1="23102" x2="37811" y2="23102"/>
                        <a14:foregroundMark x1="34826" y1="22375" x2="37811" y2="23102"/>
                        <a14:backgroundMark x1="40597" y1="45719" x2="40597" y2="45719"/>
                        <a14:backgroundMark x1="39502" y1="51696" x2="39502" y2="51696"/>
                        <a14:backgroundMark x1="46766" y1="52504" x2="46766" y2="52504"/>
                        <a14:backgroundMark x1="48955" y1="56058" x2="48955" y2="56058"/>
                        <a14:backgroundMark x1="45274" y1="56785" x2="45274" y2="56785"/>
                        <a14:backgroundMark x1="55622" y1="55897" x2="55622" y2="55897"/>
                        <a14:backgroundMark x1="59104" y1="56058" x2="59104" y2="56058"/>
                        <a14:backgroundMark x1="65771" y1="54200" x2="65771" y2="54200"/>
                        <a14:backgroundMark x1="81493" y1="54443" x2="81493" y2="54443"/>
                        <a14:backgroundMark x1="61990" y1="54281" x2="61990" y2="54281"/>
                        <a14:backgroundMark x1="74826" y1="55089" x2="74826" y2="55089"/>
                        <a14:backgroundMark x1="72836" y1="53796" x2="72836" y2="53796"/>
                        <a14:backgroundMark x1="70050" y1="54200" x2="81493" y2="54281"/>
                        <a14:backgroundMark x1="42289" y1="55816" x2="59303" y2="56381"/>
                      </a14:backgroundRemoval>
                    </a14:imgEffect>
                  </a14:imgLayer>
                </a14:imgProps>
              </a:ext>
              <a:ext uri="{28A0092B-C50C-407E-A947-70E740481C1C}">
                <a14:useLocalDpi xmlns:a14="http://schemas.microsoft.com/office/drawing/2010/main" val="0"/>
              </a:ext>
            </a:extLst>
          </a:blip>
          <a:srcRect l="4791" t="38920" r="5391"/>
          <a:stretch/>
        </p:blipFill>
        <p:spPr>
          <a:xfrm>
            <a:off x="91395" y="1769349"/>
            <a:ext cx="3614057" cy="3027607"/>
          </a:xfrm>
          <a:prstGeom prst="rect">
            <a:avLst/>
          </a:prstGeom>
        </p:spPr>
      </p:pic>
      <p:pic>
        <p:nvPicPr>
          <p:cNvPr id="1026" name="Picture 2" descr="Bài 7: Biết ơn thầy giáo, cô giáo | My Aloh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07311" y="1766499"/>
            <a:ext cx="2108654" cy="303330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òng bạc bẽo như cỏ dại, lòng biết ơn như hoa hồ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7824" y="2528484"/>
            <a:ext cx="2947862" cy="2268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7884298"/>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98621">
              <a:srgbClr val="00B0F0"/>
            </a:gs>
            <a:gs pos="63000">
              <a:srgbClr val="2CC7ED"/>
            </a:gs>
            <a:gs pos="0">
              <a:schemeClr val="bg1"/>
            </a:gs>
          </a:gsLst>
          <a:lin ang="16200000" scaled="1"/>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0639" y="1199022"/>
            <a:ext cx="1906820" cy="2272986"/>
          </a:xfrm>
          <a:prstGeom prst="rect">
            <a:avLst/>
          </a:prstGeom>
        </p:spPr>
      </p:pic>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backgroundRemoval t="4904" b="98774" l="0" r="100000"/>
                    </a14:imgEffect>
                  </a14:imgLayer>
                </a14:imgProps>
              </a:ext>
              <a:ext uri="{28A0092B-C50C-407E-A947-70E740481C1C}">
                <a14:useLocalDpi xmlns:a14="http://schemas.microsoft.com/office/drawing/2010/main" val="0"/>
              </a:ext>
            </a:extLst>
          </a:blip>
          <a:stretch>
            <a:fillRect/>
          </a:stretch>
        </p:blipFill>
        <p:spPr>
          <a:xfrm>
            <a:off x="326200" y="827920"/>
            <a:ext cx="5721483" cy="2791464"/>
          </a:xfrm>
          <a:prstGeom prst="rect">
            <a:avLst/>
          </a:prstGeom>
        </p:spPr>
      </p:pic>
      <p:sp>
        <p:nvSpPr>
          <p:cNvPr id="42" name="文本框 41"/>
          <p:cNvSpPr txBox="1"/>
          <p:nvPr/>
        </p:nvSpPr>
        <p:spPr>
          <a:xfrm>
            <a:off x="2681480" y="1199022"/>
            <a:ext cx="1010925" cy="923330"/>
          </a:xfrm>
          <a:prstGeom prst="rect">
            <a:avLst/>
          </a:prstGeom>
          <a:noFill/>
        </p:spPr>
        <p:txBody>
          <a:bodyPr wrap="square" rtlCol="0">
            <a:spAutoFit/>
          </a:bodyPr>
          <a:lstStyle>
            <a:defPPr>
              <a:defRPr lang="zh-CN"/>
            </a:defPPr>
            <a:lvl1pPr algn="ctr">
              <a:defRPr sz="1600" b="1">
                <a:pattFill prst="ltDnDiag">
                  <a:fgClr>
                    <a:srgbClr val="00B0F0"/>
                  </a:fgClr>
                  <a:bgClr>
                    <a:srgbClr val="0070C0"/>
                  </a:bgClr>
                </a:pattFill>
                <a:effectLst>
                  <a:outerShdw dist="38100" dir="2700000" algn="tl" rotWithShape="0">
                    <a:srgbClr val="0070C0"/>
                  </a:outerShdw>
                </a:effectLst>
              </a:defRPr>
            </a:lvl1pPr>
          </a:lstStyle>
          <a:p>
            <a:r>
              <a:rPr lang="en-US" altLang="zh-CN" sz="5400" dirty="0">
                <a:latin typeface="Arial-Rounded" panose="020B0500000000000000" pitchFamily="34" charset="-93"/>
                <a:ea typeface="Arial-Rounded" panose="020B0500000000000000" pitchFamily="34" charset="-93"/>
                <a:cs typeface="Arial-Rounded" panose="020B0500000000000000" pitchFamily="34" charset="-93"/>
                <a:sym typeface="+mn-lt"/>
              </a:rPr>
              <a:t>1</a:t>
            </a:r>
            <a:endParaRPr lang="zh-CN" altLang="en-US" sz="54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110" name="文本框 109"/>
          <p:cNvSpPr txBox="1"/>
          <p:nvPr/>
        </p:nvSpPr>
        <p:spPr>
          <a:xfrm>
            <a:off x="1421785" y="2223652"/>
            <a:ext cx="3588404" cy="769441"/>
          </a:xfrm>
          <a:prstGeom prst="rect">
            <a:avLst/>
          </a:prstGeom>
          <a:noFill/>
        </p:spPr>
        <p:txBody>
          <a:bodyPr wrap="square" rtlCol="0">
            <a:spAutoFit/>
          </a:bodyPr>
          <a:lstStyle/>
          <a:p>
            <a:pPr algn="ct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Khởi</a:t>
            </a:r>
            <a:r>
              <a:rPr lang="en-US" altLang="zh-CN"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động</a:t>
            </a:r>
            <a:endParaRPr lang="zh-CN" altLang="en-US"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750"/>
                                  </p:stCondLst>
                                  <p:childTnLst>
                                    <p:set>
                                      <p:cBhvr>
                                        <p:cTn id="6" dur="1" fill="hold">
                                          <p:stCondLst>
                                            <p:cond delay="0"/>
                                          </p:stCondLst>
                                        </p:cTn>
                                        <p:tgtEl>
                                          <p:spTgt spid="42"/>
                                        </p:tgtEl>
                                        <p:attrNameLst>
                                          <p:attrName>style.visibility</p:attrName>
                                        </p:attrNameLst>
                                      </p:cBhvr>
                                      <p:to>
                                        <p:strVal val="visible"/>
                                      </p:to>
                                    </p:set>
                                    <p:anim calcmode="lin" valueType="num">
                                      <p:cBhvr>
                                        <p:cTn id="7" dur="500" fill="hold"/>
                                        <p:tgtEl>
                                          <p:spTgt spid="42"/>
                                        </p:tgtEl>
                                        <p:attrNameLst>
                                          <p:attrName>ppt_w</p:attrName>
                                        </p:attrNameLst>
                                      </p:cBhvr>
                                      <p:tavLst>
                                        <p:tav tm="0">
                                          <p:val>
                                            <p:fltVal val="0"/>
                                          </p:val>
                                        </p:tav>
                                        <p:tav tm="100000">
                                          <p:val>
                                            <p:strVal val="#ppt_w"/>
                                          </p:val>
                                        </p:tav>
                                      </p:tavLst>
                                    </p:anim>
                                    <p:anim calcmode="lin" valueType="num">
                                      <p:cBhvr>
                                        <p:cTn id="8" dur="500" fill="hold"/>
                                        <p:tgtEl>
                                          <p:spTgt spid="42"/>
                                        </p:tgtEl>
                                        <p:attrNameLst>
                                          <p:attrName>ppt_h</p:attrName>
                                        </p:attrNameLst>
                                      </p:cBhvr>
                                      <p:tavLst>
                                        <p:tav tm="0">
                                          <p:val>
                                            <p:fltVal val="0"/>
                                          </p:val>
                                        </p:tav>
                                        <p:tav tm="100000">
                                          <p:val>
                                            <p:strVal val="#ppt_h"/>
                                          </p:val>
                                        </p:tav>
                                      </p:tavLst>
                                    </p:anim>
                                    <p:anim calcmode="lin" valueType="num">
                                      <p:cBhvr>
                                        <p:cTn id="9" dur="500" fill="hold"/>
                                        <p:tgtEl>
                                          <p:spTgt spid="42"/>
                                        </p:tgtEl>
                                        <p:attrNameLst>
                                          <p:attrName>style.rotation</p:attrName>
                                        </p:attrNameLst>
                                      </p:cBhvr>
                                      <p:tavLst>
                                        <p:tav tm="0">
                                          <p:val>
                                            <p:fltVal val="360"/>
                                          </p:val>
                                        </p:tav>
                                        <p:tav tm="100000">
                                          <p:val>
                                            <p:fltVal val="0"/>
                                          </p:val>
                                        </p:tav>
                                      </p:tavLst>
                                    </p:anim>
                                    <p:animEffect transition="in" filter="fade">
                                      <p:cBhvr>
                                        <p:cTn id="10" dur="500"/>
                                        <p:tgtEl>
                                          <p:spTgt spid="42"/>
                                        </p:tgtEl>
                                      </p:cBhvr>
                                    </p:animEffect>
                                  </p:childTnLst>
                                </p:cTn>
                              </p:par>
                              <p:par>
                                <p:cTn id="11" presetID="12" presetClass="entr" presetSubtype="1" fill="hold" grpId="0" nodeType="withEffect">
                                  <p:stCondLst>
                                    <p:cond delay="1250"/>
                                  </p:stCondLst>
                                  <p:childTnLst>
                                    <p:set>
                                      <p:cBhvr>
                                        <p:cTn id="12" dur="1" fill="hold">
                                          <p:stCondLst>
                                            <p:cond delay="0"/>
                                          </p:stCondLst>
                                        </p:cTn>
                                        <p:tgtEl>
                                          <p:spTgt spid="110"/>
                                        </p:tgtEl>
                                        <p:attrNameLst>
                                          <p:attrName>style.visibility</p:attrName>
                                        </p:attrNameLst>
                                      </p:cBhvr>
                                      <p:to>
                                        <p:strVal val="visible"/>
                                      </p:to>
                                    </p:set>
                                    <p:anim calcmode="lin" valueType="num">
                                      <p:cBhvr additive="base">
                                        <p:cTn id="13" dur="500"/>
                                        <p:tgtEl>
                                          <p:spTgt spid="110"/>
                                        </p:tgtEl>
                                        <p:attrNameLst>
                                          <p:attrName>ppt_y</p:attrName>
                                        </p:attrNameLst>
                                      </p:cBhvr>
                                      <p:tavLst>
                                        <p:tav tm="0">
                                          <p:val>
                                            <p:strVal val="#ppt_y-#ppt_h*1.125000"/>
                                          </p:val>
                                        </p:tav>
                                        <p:tav tm="100000">
                                          <p:val>
                                            <p:strVal val="#ppt_y"/>
                                          </p:val>
                                        </p:tav>
                                      </p:tavLst>
                                    </p:anim>
                                    <p:animEffect transition="in" filter="wipe(down)">
                                      <p:cBhvr>
                                        <p:cTn id="14" dur="500"/>
                                        <p:tgtEl>
                                          <p:spTgt spid="110"/>
                                        </p:tgtEl>
                                      </p:cBhvr>
                                    </p:animEffect>
                                  </p:childTnLst>
                                </p:cTn>
                              </p:par>
                              <p:par>
                                <p:cTn id="15" presetID="34" presetClass="emph" presetSubtype="0" fill="hold" grpId="1" nodeType="withEffect">
                                  <p:stCondLst>
                                    <p:cond delay="1750"/>
                                  </p:stCondLst>
                                  <p:childTnLst>
                                    <p:animMotion origin="layout" path="M 3.88889E-6 1.23457E-6 L 3.88889E-6 -0.07222 " pathEditMode="relative" rAng="0" ptsTypes="AA">
                                      <p:cBhvr>
                                        <p:cTn id="16" dur="250" accel="50000" decel="50000" autoRev="1" fill="hold">
                                          <p:stCondLst>
                                            <p:cond delay="0"/>
                                          </p:stCondLst>
                                        </p:cTn>
                                        <p:tgtEl>
                                          <p:spTgt spid="110"/>
                                        </p:tgtEl>
                                        <p:attrNameLst>
                                          <p:attrName>ppt_x</p:attrName>
                                          <p:attrName>ppt_y</p:attrName>
                                        </p:attrNameLst>
                                      </p:cBhvr>
                                      <p:rCtr x="0" y="-3611"/>
                                    </p:animMotion>
                                    <p:animRot by="1500000">
                                      <p:cBhvr>
                                        <p:cTn id="17" dur="125" fill="hold">
                                          <p:stCondLst>
                                            <p:cond delay="0"/>
                                          </p:stCondLst>
                                        </p:cTn>
                                        <p:tgtEl>
                                          <p:spTgt spid="110"/>
                                        </p:tgtEl>
                                        <p:attrNameLst>
                                          <p:attrName>r</p:attrName>
                                        </p:attrNameLst>
                                      </p:cBhvr>
                                    </p:animRot>
                                    <p:animRot by="-1500000">
                                      <p:cBhvr>
                                        <p:cTn id="18" dur="125" fill="hold">
                                          <p:stCondLst>
                                            <p:cond delay="125"/>
                                          </p:stCondLst>
                                        </p:cTn>
                                        <p:tgtEl>
                                          <p:spTgt spid="110"/>
                                        </p:tgtEl>
                                        <p:attrNameLst>
                                          <p:attrName>r</p:attrName>
                                        </p:attrNameLst>
                                      </p:cBhvr>
                                    </p:animRot>
                                    <p:animRot by="-1500000">
                                      <p:cBhvr>
                                        <p:cTn id="19" dur="125" fill="hold">
                                          <p:stCondLst>
                                            <p:cond delay="250"/>
                                          </p:stCondLst>
                                        </p:cTn>
                                        <p:tgtEl>
                                          <p:spTgt spid="110"/>
                                        </p:tgtEl>
                                        <p:attrNameLst>
                                          <p:attrName>r</p:attrName>
                                        </p:attrNameLst>
                                      </p:cBhvr>
                                    </p:animRot>
                                    <p:animRot by="1500000">
                                      <p:cBhvr>
                                        <p:cTn id="20" dur="125" fill="hold">
                                          <p:stCondLst>
                                            <p:cond delay="375"/>
                                          </p:stCondLst>
                                        </p:cTn>
                                        <p:tgtEl>
                                          <p:spTgt spid="1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10" grpId="0"/>
      <p:bldP spid="110" grpId="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98621">
              <a:srgbClr val="00B0F0"/>
            </a:gs>
            <a:gs pos="63000">
              <a:srgbClr val="2CC7ED"/>
            </a:gs>
            <a:gs pos="0">
              <a:schemeClr val="bg1"/>
            </a:gs>
          </a:gsLst>
          <a:lin ang="16200000" scaled="1"/>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0639" y="1199022"/>
            <a:ext cx="1906820" cy="2272986"/>
          </a:xfrm>
          <a:prstGeom prst="rect">
            <a:avLst/>
          </a:prstGeom>
        </p:spPr>
      </p:pic>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backgroundRemoval t="4904" b="98774" l="0" r="100000"/>
                    </a14:imgEffect>
                  </a14:imgLayer>
                </a14:imgProps>
              </a:ext>
              <a:ext uri="{28A0092B-C50C-407E-A947-70E740481C1C}">
                <a14:useLocalDpi xmlns:a14="http://schemas.microsoft.com/office/drawing/2010/main" val="0"/>
              </a:ext>
            </a:extLst>
          </a:blip>
          <a:stretch>
            <a:fillRect/>
          </a:stretch>
        </p:blipFill>
        <p:spPr>
          <a:xfrm>
            <a:off x="326200" y="726620"/>
            <a:ext cx="5721483" cy="2791464"/>
          </a:xfrm>
          <a:prstGeom prst="rect">
            <a:avLst/>
          </a:prstGeom>
        </p:spPr>
      </p:pic>
      <p:sp>
        <p:nvSpPr>
          <p:cNvPr id="42" name="文本框 41"/>
          <p:cNvSpPr txBox="1"/>
          <p:nvPr/>
        </p:nvSpPr>
        <p:spPr>
          <a:xfrm>
            <a:off x="2681480" y="1178926"/>
            <a:ext cx="1010925" cy="923330"/>
          </a:xfrm>
          <a:prstGeom prst="rect">
            <a:avLst/>
          </a:prstGeom>
          <a:noFill/>
        </p:spPr>
        <p:txBody>
          <a:bodyPr wrap="square" rtlCol="0">
            <a:spAutoFit/>
          </a:bodyPr>
          <a:lstStyle>
            <a:defPPr>
              <a:defRPr lang="zh-CN"/>
            </a:defPPr>
            <a:lvl1pPr algn="ctr">
              <a:defRPr sz="1600" b="1">
                <a:pattFill prst="ltDnDiag">
                  <a:fgClr>
                    <a:srgbClr val="00B0F0"/>
                  </a:fgClr>
                  <a:bgClr>
                    <a:srgbClr val="0070C0"/>
                  </a:bgClr>
                </a:pattFill>
                <a:effectLst>
                  <a:outerShdw dist="38100" dir="2700000" algn="tl" rotWithShape="0">
                    <a:srgbClr val="0070C0"/>
                  </a:outerShdw>
                </a:effectLst>
              </a:defRPr>
            </a:lvl1pPr>
          </a:lstStyle>
          <a:p>
            <a:r>
              <a:rPr lang="en-US" altLang="zh-CN" sz="5400">
                <a:latin typeface="Arial-Rounded" panose="020B0500000000000000" pitchFamily="34" charset="-93"/>
                <a:ea typeface="Arial-Rounded" panose="020B0500000000000000" pitchFamily="34" charset="-93"/>
                <a:cs typeface="Arial-Rounded" panose="020B0500000000000000" pitchFamily="34" charset="-93"/>
                <a:sym typeface="+mn-lt"/>
              </a:rPr>
              <a:t>5</a:t>
            </a:r>
            <a:endParaRPr lang="zh-CN" altLang="en-US" sz="54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7" name="文本框 109"/>
          <p:cNvSpPr txBox="1"/>
          <p:nvPr/>
        </p:nvSpPr>
        <p:spPr>
          <a:xfrm>
            <a:off x="1392739" y="2060824"/>
            <a:ext cx="3588404" cy="830997"/>
          </a:xfrm>
          <a:prstGeom prst="rect">
            <a:avLst/>
          </a:prstGeom>
          <a:noFill/>
        </p:spPr>
        <p:txBody>
          <a:bodyPr wrap="square" rtlCol="0">
            <a:spAutoFit/>
          </a:bodyPr>
          <a:lstStyle/>
          <a:p>
            <a:pPr algn="ctr"/>
            <a:r>
              <a:rPr lang="en-US" altLang="zh-CN" sz="48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Củng</a:t>
            </a:r>
            <a:r>
              <a:rPr lang="en-US" altLang="zh-CN" sz="48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8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cố</a:t>
            </a:r>
            <a:endParaRPr lang="zh-CN" altLang="en-US" sz="48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Tree>
    <p:extLst>
      <p:ext uri="{BB962C8B-B14F-4D97-AF65-F5344CB8AC3E}">
        <p14:creationId xmlns:p14="http://schemas.microsoft.com/office/powerpoint/2010/main" val="1978800996"/>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750"/>
                                  </p:stCondLst>
                                  <p:childTnLst>
                                    <p:set>
                                      <p:cBhvr>
                                        <p:cTn id="6" dur="1" fill="hold">
                                          <p:stCondLst>
                                            <p:cond delay="0"/>
                                          </p:stCondLst>
                                        </p:cTn>
                                        <p:tgtEl>
                                          <p:spTgt spid="42"/>
                                        </p:tgtEl>
                                        <p:attrNameLst>
                                          <p:attrName>style.visibility</p:attrName>
                                        </p:attrNameLst>
                                      </p:cBhvr>
                                      <p:to>
                                        <p:strVal val="visible"/>
                                      </p:to>
                                    </p:set>
                                    <p:anim calcmode="lin" valueType="num">
                                      <p:cBhvr>
                                        <p:cTn id="7" dur="500" fill="hold"/>
                                        <p:tgtEl>
                                          <p:spTgt spid="42"/>
                                        </p:tgtEl>
                                        <p:attrNameLst>
                                          <p:attrName>ppt_w</p:attrName>
                                        </p:attrNameLst>
                                      </p:cBhvr>
                                      <p:tavLst>
                                        <p:tav tm="0">
                                          <p:val>
                                            <p:fltVal val="0"/>
                                          </p:val>
                                        </p:tav>
                                        <p:tav tm="100000">
                                          <p:val>
                                            <p:strVal val="#ppt_w"/>
                                          </p:val>
                                        </p:tav>
                                      </p:tavLst>
                                    </p:anim>
                                    <p:anim calcmode="lin" valueType="num">
                                      <p:cBhvr>
                                        <p:cTn id="8" dur="500" fill="hold"/>
                                        <p:tgtEl>
                                          <p:spTgt spid="42"/>
                                        </p:tgtEl>
                                        <p:attrNameLst>
                                          <p:attrName>ppt_h</p:attrName>
                                        </p:attrNameLst>
                                      </p:cBhvr>
                                      <p:tavLst>
                                        <p:tav tm="0">
                                          <p:val>
                                            <p:fltVal val="0"/>
                                          </p:val>
                                        </p:tav>
                                        <p:tav tm="100000">
                                          <p:val>
                                            <p:strVal val="#ppt_h"/>
                                          </p:val>
                                        </p:tav>
                                      </p:tavLst>
                                    </p:anim>
                                    <p:anim calcmode="lin" valueType="num">
                                      <p:cBhvr>
                                        <p:cTn id="9" dur="500" fill="hold"/>
                                        <p:tgtEl>
                                          <p:spTgt spid="42"/>
                                        </p:tgtEl>
                                        <p:attrNameLst>
                                          <p:attrName>style.rotation</p:attrName>
                                        </p:attrNameLst>
                                      </p:cBhvr>
                                      <p:tavLst>
                                        <p:tav tm="0">
                                          <p:val>
                                            <p:fltVal val="360"/>
                                          </p:val>
                                        </p:tav>
                                        <p:tav tm="100000">
                                          <p:val>
                                            <p:fltVal val="0"/>
                                          </p:val>
                                        </p:tav>
                                      </p:tavLst>
                                    </p:anim>
                                    <p:animEffect transition="in" filter="fade">
                                      <p:cBhvr>
                                        <p:cTn id="10" dur="500"/>
                                        <p:tgtEl>
                                          <p:spTgt spid="42"/>
                                        </p:tgtEl>
                                      </p:cBhvr>
                                    </p:animEffect>
                                  </p:childTnLst>
                                </p:cTn>
                              </p:par>
                              <p:par>
                                <p:cTn id="11" presetID="12" presetClass="entr" presetSubtype="1" fill="hold" grpId="0" nodeType="withEffect">
                                  <p:stCondLst>
                                    <p:cond delay="125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p:tgtEl>
                                          <p:spTgt spid="7"/>
                                        </p:tgtEl>
                                        <p:attrNameLst>
                                          <p:attrName>ppt_y</p:attrName>
                                        </p:attrNameLst>
                                      </p:cBhvr>
                                      <p:tavLst>
                                        <p:tav tm="0">
                                          <p:val>
                                            <p:strVal val="#ppt_y-#ppt_h*1.125000"/>
                                          </p:val>
                                        </p:tav>
                                        <p:tav tm="100000">
                                          <p:val>
                                            <p:strVal val="#ppt_y"/>
                                          </p:val>
                                        </p:tav>
                                      </p:tavLst>
                                    </p:anim>
                                    <p:animEffect transition="in" filter="wipe(down)">
                                      <p:cBhvr>
                                        <p:cTn id="14" dur="500"/>
                                        <p:tgtEl>
                                          <p:spTgt spid="7"/>
                                        </p:tgtEl>
                                      </p:cBhvr>
                                    </p:animEffect>
                                  </p:childTnLst>
                                </p:cTn>
                              </p:par>
                              <p:par>
                                <p:cTn id="15" presetID="34" presetClass="emph" presetSubtype="0" fill="hold" grpId="1" nodeType="withEffect">
                                  <p:stCondLst>
                                    <p:cond delay="1750"/>
                                  </p:stCondLst>
                                  <p:childTnLst>
                                    <p:animMotion origin="layout" path="M 2.5E-6 -1.48148E-6 L 2.5E-6 -0.07222 " pathEditMode="relative" rAng="0" ptsTypes="AA">
                                      <p:cBhvr>
                                        <p:cTn id="16" dur="250" accel="50000" decel="50000" autoRev="1" fill="hold">
                                          <p:stCondLst>
                                            <p:cond delay="0"/>
                                          </p:stCondLst>
                                        </p:cTn>
                                        <p:tgtEl>
                                          <p:spTgt spid="7"/>
                                        </p:tgtEl>
                                        <p:attrNameLst>
                                          <p:attrName>ppt_x</p:attrName>
                                          <p:attrName>ppt_y</p:attrName>
                                        </p:attrNameLst>
                                      </p:cBhvr>
                                      <p:rCtr x="0" y="-3611"/>
                                    </p:animMotion>
                                    <p:animRot by="1500000">
                                      <p:cBhvr>
                                        <p:cTn id="17" dur="125" fill="hold">
                                          <p:stCondLst>
                                            <p:cond delay="0"/>
                                          </p:stCondLst>
                                        </p:cTn>
                                        <p:tgtEl>
                                          <p:spTgt spid="7"/>
                                        </p:tgtEl>
                                        <p:attrNameLst>
                                          <p:attrName>r</p:attrName>
                                        </p:attrNameLst>
                                      </p:cBhvr>
                                    </p:animRot>
                                    <p:animRot by="-1500000">
                                      <p:cBhvr>
                                        <p:cTn id="18" dur="125" fill="hold">
                                          <p:stCondLst>
                                            <p:cond delay="125"/>
                                          </p:stCondLst>
                                        </p:cTn>
                                        <p:tgtEl>
                                          <p:spTgt spid="7"/>
                                        </p:tgtEl>
                                        <p:attrNameLst>
                                          <p:attrName>r</p:attrName>
                                        </p:attrNameLst>
                                      </p:cBhvr>
                                    </p:animRot>
                                    <p:animRot by="-1500000">
                                      <p:cBhvr>
                                        <p:cTn id="19" dur="125" fill="hold">
                                          <p:stCondLst>
                                            <p:cond delay="250"/>
                                          </p:stCondLst>
                                        </p:cTn>
                                        <p:tgtEl>
                                          <p:spTgt spid="7"/>
                                        </p:tgtEl>
                                        <p:attrNameLst>
                                          <p:attrName>r</p:attrName>
                                        </p:attrNameLst>
                                      </p:cBhvr>
                                    </p:animRot>
                                    <p:animRot by="1500000">
                                      <p:cBhvr>
                                        <p:cTn id="20" dur="125" fill="hold">
                                          <p:stCondLst>
                                            <p:cond delay="375"/>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7" grpId="0"/>
      <p:bldP spid="7"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8">
            <a:extLst>
              <a:ext uri="{FF2B5EF4-FFF2-40B4-BE49-F238E27FC236}">
                <a16:creationId xmlns:a16="http://schemas.microsoft.com/office/drawing/2014/main" id="{DAECB3AA-DE44-4B2E-8E42-EC1E254E3EC5}"/>
              </a:ext>
            </a:extLst>
          </p:cNvPr>
          <p:cNvSpPr/>
          <p:nvPr/>
        </p:nvSpPr>
        <p:spPr>
          <a:xfrm>
            <a:off x="118946" y="389506"/>
            <a:ext cx="8765350" cy="523220"/>
          </a:xfrm>
          <a:prstGeom prst="rect">
            <a:avLst/>
          </a:prstGeom>
        </p:spPr>
        <p:txBody>
          <a:bodyPr wrap="square">
            <a:spAutoFit/>
          </a:bodyPr>
          <a:lstStyle/>
          <a:p>
            <a:r>
              <a:rPr lang="en-US" altLang="zh-CN" sz="2800" dirty="0" smtClean="0">
                <a:solidFill>
                  <a:srgbClr val="4CA420"/>
                </a:solidFill>
                <a:latin typeface="Arial" panose="020B0604020202020204" pitchFamily="34" charset="0"/>
                <a:ea typeface="Arial-Rounded" panose="020B0500000000000000" pitchFamily="34" charset="-93"/>
                <a:cs typeface="Arial" panose="020B0604020202020204" pitchFamily="34" charset="0"/>
                <a:sym typeface="+mn-lt"/>
              </a:rPr>
              <a:t>1. </a:t>
            </a:r>
            <a:r>
              <a:rPr lang="en-US" altLang="zh-CN" sz="2800" dirty="0" err="1" smtClean="0">
                <a:solidFill>
                  <a:srgbClr val="4CA420"/>
                </a:solidFill>
                <a:latin typeface="Arial" panose="020B0604020202020204" pitchFamily="34" charset="0"/>
                <a:ea typeface="Arial-Rounded" panose="020B0500000000000000" pitchFamily="34" charset="-93"/>
                <a:cs typeface="Arial" panose="020B0604020202020204" pitchFamily="34" charset="0"/>
                <a:sym typeface="+mn-lt"/>
              </a:rPr>
              <a:t>Quan</a:t>
            </a:r>
            <a:r>
              <a:rPr lang="en-US" altLang="zh-CN" sz="2800" dirty="0">
                <a:solidFill>
                  <a:srgbClr val="4CA420"/>
                </a:solidFill>
                <a:latin typeface="Arial" panose="020B0604020202020204" pitchFamily="34" charset="0"/>
                <a:ea typeface="Arial-Rounded" panose="020B0500000000000000" pitchFamily="34" charset="-93"/>
                <a:cs typeface="Arial" panose="020B0604020202020204" pitchFamily="34" charset="0"/>
                <a:sym typeface="+mn-lt"/>
              </a:rPr>
              <a:t> </a:t>
            </a:r>
            <a:r>
              <a:rPr lang="en-US" altLang="zh-CN" sz="2800" dirty="0" err="1" smtClean="0">
                <a:solidFill>
                  <a:srgbClr val="4CA420"/>
                </a:solidFill>
                <a:latin typeface="Arial" panose="020B0604020202020204" pitchFamily="34" charset="0"/>
                <a:ea typeface="Arial-Rounded" panose="020B0500000000000000" pitchFamily="34" charset="-93"/>
                <a:cs typeface="Arial" panose="020B0604020202020204" pitchFamily="34" charset="0"/>
                <a:sym typeface="+mn-lt"/>
              </a:rPr>
              <a:t>sát</a:t>
            </a:r>
            <a:r>
              <a:rPr lang="en-US" altLang="zh-CN" sz="2800" dirty="0" smtClean="0">
                <a:solidFill>
                  <a:srgbClr val="4CA420"/>
                </a:solidFill>
                <a:latin typeface="Arial" panose="020B0604020202020204" pitchFamily="34" charset="0"/>
                <a:ea typeface="Arial-Rounded" panose="020B0500000000000000" pitchFamily="34" charset="-93"/>
                <a:cs typeface="Arial" panose="020B0604020202020204" pitchFamily="34" charset="0"/>
                <a:sym typeface="+mn-lt"/>
              </a:rPr>
              <a:t> </a:t>
            </a:r>
            <a:r>
              <a:rPr lang="en-US" altLang="zh-CN" sz="2800" err="1" smtClean="0">
                <a:solidFill>
                  <a:srgbClr val="4CA420"/>
                </a:solidFill>
                <a:latin typeface="Arial" panose="020B0604020202020204" pitchFamily="34" charset="0"/>
                <a:ea typeface="Arial-Rounded" panose="020B0500000000000000" pitchFamily="34" charset="-93"/>
                <a:cs typeface="Arial" panose="020B0604020202020204" pitchFamily="34" charset="0"/>
                <a:sym typeface="+mn-lt"/>
              </a:rPr>
              <a:t>tranh</a:t>
            </a:r>
            <a:r>
              <a:rPr lang="en-US" altLang="zh-CN" sz="2800" smtClean="0">
                <a:solidFill>
                  <a:srgbClr val="4CA420"/>
                </a:solidFill>
                <a:latin typeface="Arial" panose="020B0604020202020204" pitchFamily="34" charset="0"/>
                <a:ea typeface="Arial-Rounded" panose="020B0500000000000000" pitchFamily="34" charset="-93"/>
                <a:cs typeface="Arial" panose="020B0604020202020204" pitchFamily="34" charset="0"/>
                <a:sym typeface="+mn-lt"/>
              </a:rPr>
              <a:t> và cho biết các bạn nhỏ đang làm gì?</a:t>
            </a:r>
            <a:endParaRPr lang="zh-CN" altLang="en-US" sz="2800" dirty="0">
              <a:solidFill>
                <a:srgbClr val="4CA420"/>
              </a:solidFill>
              <a:latin typeface="Arial" panose="020B0604020202020204" pitchFamily="34" charset="0"/>
              <a:ea typeface="Arial-Rounded" panose="020B0500000000000000" pitchFamily="34" charset="-93"/>
              <a:cs typeface="Arial" panose="020B0604020202020204" pitchFamily="34" charset="0"/>
              <a:sym typeface="+mn-lt"/>
            </a:endParaRPr>
          </a:p>
        </p:txBody>
      </p:sp>
      <p:sp>
        <p:nvSpPr>
          <p:cNvPr id="5" name="矩形 8">
            <a:extLst>
              <a:ext uri="{FF2B5EF4-FFF2-40B4-BE49-F238E27FC236}">
                <a16:creationId xmlns:a16="http://schemas.microsoft.com/office/drawing/2014/main" id="{DAECB3AA-DE44-4B2E-8E42-EC1E254E3EC5}"/>
              </a:ext>
            </a:extLst>
          </p:cNvPr>
          <p:cNvSpPr/>
          <p:nvPr/>
        </p:nvSpPr>
        <p:spPr>
          <a:xfrm>
            <a:off x="459037" y="389506"/>
            <a:ext cx="8505646" cy="523220"/>
          </a:xfrm>
          <a:prstGeom prst="rect">
            <a:avLst/>
          </a:prstGeom>
        </p:spPr>
        <p:txBody>
          <a:bodyPr wrap="square">
            <a:spAutoFit/>
          </a:bodyPr>
          <a:lstStyle/>
          <a:p>
            <a:r>
              <a:rPr lang="en-US" altLang="zh-CN" sz="2800" smtClean="0">
                <a:solidFill>
                  <a:srgbClr val="4CA420"/>
                </a:solidFill>
                <a:latin typeface="Arial" panose="020B0604020202020204" pitchFamily="34" charset="0"/>
                <a:ea typeface="Arial-Rounded" panose="020B0500000000000000" pitchFamily="34" charset="-93"/>
                <a:cs typeface="Arial" panose="020B0604020202020204" pitchFamily="34" charset="0"/>
                <a:sym typeface="+mn-lt"/>
              </a:rPr>
              <a:t>2. Em hiểu câu “Ăn quả nhớ kẻ trồng cây” ý nói gì?</a:t>
            </a:r>
            <a:endParaRPr lang="zh-CN" altLang="en-US" sz="2800" dirty="0">
              <a:solidFill>
                <a:srgbClr val="4CA420"/>
              </a:solidFill>
              <a:latin typeface="Arial" panose="020B0604020202020204" pitchFamily="34" charset="0"/>
              <a:ea typeface="Arial-Rounded" panose="020B0500000000000000" pitchFamily="34" charset="-93"/>
              <a:cs typeface="Arial" panose="020B0604020202020204" pitchFamily="34" charset="0"/>
              <a:sym typeface="+mn-lt"/>
            </a:endParaRP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4479" t="15507" r="77" b="10355"/>
          <a:stretch/>
        </p:blipFill>
        <p:spPr>
          <a:xfrm>
            <a:off x="2401556" y="912726"/>
            <a:ext cx="4340888" cy="4159170"/>
          </a:xfrm>
          <a:prstGeom prst="rect">
            <a:avLst/>
          </a:prstGeom>
        </p:spPr>
      </p:pic>
    </p:spTree>
    <p:extLst>
      <p:ext uri="{BB962C8B-B14F-4D97-AF65-F5344CB8AC3E}">
        <p14:creationId xmlns:p14="http://schemas.microsoft.com/office/powerpoint/2010/main" val="3301122583"/>
      </p:ext>
    </p:extLst>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par>
                                <p:cTn id="13" presetID="1" presetClass="exit" presetSubtype="0" fill="hold" grpId="0" nodeType="withEffect">
                                  <p:stCondLst>
                                    <p:cond delay="0"/>
                                  </p:stCondLst>
                                  <p:childTnLst>
                                    <p:set>
                                      <p:cBhvr>
                                        <p:cTn id="14" dur="1" fill="hold">
                                          <p:stCondLst>
                                            <p:cond delay="0"/>
                                          </p:stCondLst>
                                        </p:cTn>
                                        <p:tgtEl>
                                          <p:spTgt spid="4">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98621">
              <a:srgbClr val="00B0F0"/>
            </a:gs>
            <a:gs pos="63000">
              <a:srgbClr val="2CC7ED"/>
            </a:gs>
            <a:gs pos="0">
              <a:schemeClr val="bg1"/>
            </a:gs>
          </a:gsLst>
          <a:lin ang="16200000" scaled="1"/>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0639" y="1199022"/>
            <a:ext cx="1906820" cy="2272986"/>
          </a:xfrm>
          <a:prstGeom prst="rect">
            <a:avLst/>
          </a:prstGeom>
        </p:spPr>
      </p:pic>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backgroundRemoval t="4904" b="98774" l="0" r="100000"/>
                    </a14:imgEffect>
                  </a14:imgLayer>
                </a14:imgProps>
              </a:ext>
              <a:ext uri="{28A0092B-C50C-407E-A947-70E740481C1C}">
                <a14:useLocalDpi xmlns:a14="http://schemas.microsoft.com/office/drawing/2010/main" val="0"/>
              </a:ext>
            </a:extLst>
          </a:blip>
          <a:stretch>
            <a:fillRect/>
          </a:stretch>
        </p:blipFill>
        <p:spPr>
          <a:xfrm>
            <a:off x="326200" y="726620"/>
            <a:ext cx="5721483" cy="2791464"/>
          </a:xfrm>
          <a:prstGeom prst="rect">
            <a:avLst/>
          </a:prstGeom>
        </p:spPr>
      </p:pic>
      <p:sp>
        <p:nvSpPr>
          <p:cNvPr id="42" name="文本框 41"/>
          <p:cNvSpPr txBox="1"/>
          <p:nvPr/>
        </p:nvSpPr>
        <p:spPr>
          <a:xfrm>
            <a:off x="2681480" y="1199022"/>
            <a:ext cx="1010925" cy="923330"/>
          </a:xfrm>
          <a:prstGeom prst="rect">
            <a:avLst/>
          </a:prstGeom>
          <a:noFill/>
        </p:spPr>
        <p:txBody>
          <a:bodyPr wrap="square" rtlCol="0">
            <a:spAutoFit/>
          </a:bodyPr>
          <a:lstStyle>
            <a:defPPr>
              <a:defRPr lang="zh-CN"/>
            </a:defPPr>
            <a:lvl1pPr algn="ctr">
              <a:defRPr sz="1600" b="1">
                <a:pattFill prst="ltDnDiag">
                  <a:fgClr>
                    <a:srgbClr val="00B0F0"/>
                  </a:fgClr>
                  <a:bgClr>
                    <a:srgbClr val="0070C0"/>
                  </a:bgClr>
                </a:pattFill>
                <a:effectLst>
                  <a:outerShdw dist="38100" dir="2700000" algn="tl" rotWithShape="0">
                    <a:srgbClr val="0070C0"/>
                  </a:outerShdw>
                </a:effectLst>
              </a:defRPr>
            </a:lvl1pPr>
          </a:lstStyle>
          <a:p>
            <a:r>
              <a:rPr lang="en-US" altLang="zh-CN" sz="5400" dirty="0">
                <a:latin typeface="Arial-Rounded" panose="020B0500000000000000" pitchFamily="34" charset="-93"/>
                <a:ea typeface="Arial-Rounded" panose="020B0500000000000000" pitchFamily="34" charset="-93"/>
                <a:cs typeface="Arial-Rounded" panose="020B0500000000000000" pitchFamily="34" charset="-93"/>
                <a:sym typeface="+mn-lt"/>
              </a:rPr>
              <a:t>2</a:t>
            </a:r>
            <a:endParaRPr lang="zh-CN" altLang="en-US" sz="54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6" name="文本框 109"/>
          <p:cNvSpPr txBox="1"/>
          <p:nvPr/>
        </p:nvSpPr>
        <p:spPr>
          <a:xfrm>
            <a:off x="1392740" y="2124414"/>
            <a:ext cx="3588404" cy="769441"/>
          </a:xfrm>
          <a:prstGeom prst="rect">
            <a:avLst/>
          </a:prstGeom>
          <a:noFill/>
        </p:spPr>
        <p:txBody>
          <a:bodyPr wrap="square" rtlCol="0">
            <a:spAutoFit/>
          </a:bodyPr>
          <a:lstStyle/>
          <a:p>
            <a:pPr algn="ct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Đọc</a:t>
            </a:r>
            <a:endParaRPr lang="zh-CN" altLang="en-US"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Tree>
    <p:extLst>
      <p:ext uri="{BB962C8B-B14F-4D97-AF65-F5344CB8AC3E}">
        <p14:creationId xmlns:p14="http://schemas.microsoft.com/office/powerpoint/2010/main" val="350428392"/>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750"/>
                                  </p:stCondLst>
                                  <p:childTnLst>
                                    <p:set>
                                      <p:cBhvr>
                                        <p:cTn id="6" dur="1" fill="hold">
                                          <p:stCondLst>
                                            <p:cond delay="0"/>
                                          </p:stCondLst>
                                        </p:cTn>
                                        <p:tgtEl>
                                          <p:spTgt spid="42"/>
                                        </p:tgtEl>
                                        <p:attrNameLst>
                                          <p:attrName>style.visibility</p:attrName>
                                        </p:attrNameLst>
                                      </p:cBhvr>
                                      <p:to>
                                        <p:strVal val="visible"/>
                                      </p:to>
                                    </p:set>
                                    <p:anim calcmode="lin" valueType="num">
                                      <p:cBhvr>
                                        <p:cTn id="7" dur="500" fill="hold"/>
                                        <p:tgtEl>
                                          <p:spTgt spid="42"/>
                                        </p:tgtEl>
                                        <p:attrNameLst>
                                          <p:attrName>ppt_w</p:attrName>
                                        </p:attrNameLst>
                                      </p:cBhvr>
                                      <p:tavLst>
                                        <p:tav tm="0">
                                          <p:val>
                                            <p:fltVal val="0"/>
                                          </p:val>
                                        </p:tav>
                                        <p:tav tm="100000">
                                          <p:val>
                                            <p:strVal val="#ppt_w"/>
                                          </p:val>
                                        </p:tav>
                                      </p:tavLst>
                                    </p:anim>
                                    <p:anim calcmode="lin" valueType="num">
                                      <p:cBhvr>
                                        <p:cTn id="8" dur="500" fill="hold"/>
                                        <p:tgtEl>
                                          <p:spTgt spid="42"/>
                                        </p:tgtEl>
                                        <p:attrNameLst>
                                          <p:attrName>ppt_h</p:attrName>
                                        </p:attrNameLst>
                                      </p:cBhvr>
                                      <p:tavLst>
                                        <p:tav tm="0">
                                          <p:val>
                                            <p:fltVal val="0"/>
                                          </p:val>
                                        </p:tav>
                                        <p:tav tm="100000">
                                          <p:val>
                                            <p:strVal val="#ppt_h"/>
                                          </p:val>
                                        </p:tav>
                                      </p:tavLst>
                                    </p:anim>
                                    <p:anim calcmode="lin" valueType="num">
                                      <p:cBhvr>
                                        <p:cTn id="9" dur="500" fill="hold"/>
                                        <p:tgtEl>
                                          <p:spTgt spid="42"/>
                                        </p:tgtEl>
                                        <p:attrNameLst>
                                          <p:attrName>style.rotation</p:attrName>
                                        </p:attrNameLst>
                                      </p:cBhvr>
                                      <p:tavLst>
                                        <p:tav tm="0">
                                          <p:val>
                                            <p:fltVal val="360"/>
                                          </p:val>
                                        </p:tav>
                                        <p:tav tm="100000">
                                          <p:val>
                                            <p:fltVal val="0"/>
                                          </p:val>
                                        </p:tav>
                                      </p:tavLst>
                                    </p:anim>
                                    <p:animEffect transition="in" filter="fade">
                                      <p:cBhvr>
                                        <p:cTn id="10" dur="500"/>
                                        <p:tgtEl>
                                          <p:spTgt spid="42"/>
                                        </p:tgtEl>
                                      </p:cBhvr>
                                    </p:animEffect>
                                  </p:childTnLst>
                                </p:cTn>
                              </p:par>
                              <p:par>
                                <p:cTn id="11" presetID="12" presetClass="entr" presetSubtype="1" fill="hold" grpId="0" nodeType="withEffect">
                                  <p:stCondLst>
                                    <p:cond delay="125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p:tgtEl>
                                          <p:spTgt spid="6"/>
                                        </p:tgtEl>
                                        <p:attrNameLst>
                                          <p:attrName>ppt_y</p:attrName>
                                        </p:attrNameLst>
                                      </p:cBhvr>
                                      <p:tavLst>
                                        <p:tav tm="0">
                                          <p:val>
                                            <p:strVal val="#ppt_y-#ppt_h*1.125000"/>
                                          </p:val>
                                        </p:tav>
                                        <p:tav tm="100000">
                                          <p:val>
                                            <p:strVal val="#ppt_y"/>
                                          </p:val>
                                        </p:tav>
                                      </p:tavLst>
                                    </p:anim>
                                    <p:animEffect transition="in" filter="wipe(down)">
                                      <p:cBhvr>
                                        <p:cTn id="14" dur="500"/>
                                        <p:tgtEl>
                                          <p:spTgt spid="6"/>
                                        </p:tgtEl>
                                      </p:cBhvr>
                                    </p:animEffect>
                                  </p:childTnLst>
                                </p:cTn>
                              </p:par>
                              <p:par>
                                <p:cTn id="15" presetID="34" presetClass="emph" presetSubtype="0" fill="hold" grpId="1" nodeType="withEffect">
                                  <p:stCondLst>
                                    <p:cond delay="1750"/>
                                  </p:stCondLst>
                                  <p:childTnLst>
                                    <p:animMotion origin="layout" path="M 2.5E-6 -4.32099E-6 L 2.5E-6 -0.07222 " pathEditMode="relative" rAng="0" ptsTypes="AA">
                                      <p:cBhvr>
                                        <p:cTn id="16" dur="250" accel="50000" decel="50000" autoRev="1" fill="hold">
                                          <p:stCondLst>
                                            <p:cond delay="0"/>
                                          </p:stCondLst>
                                        </p:cTn>
                                        <p:tgtEl>
                                          <p:spTgt spid="6"/>
                                        </p:tgtEl>
                                        <p:attrNameLst>
                                          <p:attrName>ppt_x</p:attrName>
                                          <p:attrName>ppt_y</p:attrName>
                                        </p:attrNameLst>
                                      </p:cBhvr>
                                      <p:rCtr x="0" y="-3611"/>
                                    </p:animMotion>
                                    <p:animRot by="1500000">
                                      <p:cBhvr>
                                        <p:cTn id="17" dur="125" fill="hold">
                                          <p:stCondLst>
                                            <p:cond delay="0"/>
                                          </p:stCondLst>
                                        </p:cTn>
                                        <p:tgtEl>
                                          <p:spTgt spid="6"/>
                                        </p:tgtEl>
                                        <p:attrNameLst>
                                          <p:attrName>r</p:attrName>
                                        </p:attrNameLst>
                                      </p:cBhvr>
                                    </p:animRot>
                                    <p:animRot by="-1500000">
                                      <p:cBhvr>
                                        <p:cTn id="18" dur="125" fill="hold">
                                          <p:stCondLst>
                                            <p:cond delay="125"/>
                                          </p:stCondLst>
                                        </p:cTn>
                                        <p:tgtEl>
                                          <p:spTgt spid="6"/>
                                        </p:tgtEl>
                                        <p:attrNameLst>
                                          <p:attrName>r</p:attrName>
                                        </p:attrNameLst>
                                      </p:cBhvr>
                                    </p:animRot>
                                    <p:animRot by="-1500000">
                                      <p:cBhvr>
                                        <p:cTn id="19" dur="125" fill="hold">
                                          <p:stCondLst>
                                            <p:cond delay="250"/>
                                          </p:stCondLst>
                                        </p:cTn>
                                        <p:tgtEl>
                                          <p:spTgt spid="6"/>
                                        </p:tgtEl>
                                        <p:attrNameLst>
                                          <p:attrName>r</p:attrName>
                                        </p:attrNameLst>
                                      </p:cBhvr>
                                    </p:animRot>
                                    <p:animRot by="1500000">
                                      <p:cBhvr>
                                        <p:cTn id="20" dur="125" fill="hold">
                                          <p:stCondLst>
                                            <p:cond delay="375"/>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6" grpId="0"/>
      <p:bldP spid="6" grpId="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4250430" y="-64557"/>
            <a:ext cx="1436612" cy="584775"/>
          </a:xfrm>
          <a:prstGeom prst="rect">
            <a:avLst/>
          </a:prstGeom>
        </p:spPr>
        <p:txBody>
          <a:bodyPr wrap="none">
            <a:spAutoFit/>
          </a:bodyPr>
          <a:lstStyle/>
          <a:p>
            <a:pPr lvl="0" algn="ctr"/>
            <a:r>
              <a:rPr lang="en-US" altLang="zh-CN" sz="3200" b="1" smtClean="0">
                <a:solidFill>
                  <a:srgbClr val="FF0000"/>
                </a:solidFill>
                <a:latin typeface="Arial-Rounded" pitchFamily="34" charset="0"/>
                <a:ea typeface="Arial-Rounded" pitchFamily="34" charset="0"/>
                <a:cs typeface="Arial-Rounded" pitchFamily="34" charset="0"/>
                <a:sym typeface="+mn-lt"/>
              </a:rPr>
              <a:t>Nhớ ơn</a:t>
            </a:r>
            <a:endParaRPr lang="en-US" altLang="zh-CN" sz="3200" b="1" dirty="0">
              <a:solidFill>
                <a:srgbClr val="FF0000"/>
              </a:solidFill>
              <a:latin typeface="Arial-Rounded" pitchFamily="34" charset="0"/>
              <a:ea typeface="Arial-Rounded" pitchFamily="34" charset="0"/>
              <a:cs typeface="Arial-Rounded" pitchFamily="34" charset="0"/>
              <a:sym typeface="+mn-lt"/>
            </a:endParaRPr>
          </a:p>
        </p:txBody>
      </p:sp>
      <p:sp>
        <p:nvSpPr>
          <p:cNvPr id="10" name="TextBox 9"/>
          <p:cNvSpPr txBox="1"/>
          <p:nvPr/>
        </p:nvSpPr>
        <p:spPr>
          <a:xfrm>
            <a:off x="3837958" y="465296"/>
            <a:ext cx="3374940" cy="4678204"/>
          </a:xfrm>
          <a:prstGeom prst="rect">
            <a:avLst/>
          </a:prstGeom>
          <a:noFill/>
        </p:spPr>
        <p:txBody>
          <a:bodyPr wrap="square" rtlCol="0">
            <a:spAutoFit/>
          </a:bodyPr>
          <a:lstStyle/>
          <a:p>
            <a:pPr algn="just"/>
            <a:r>
              <a:rPr lang="en-US" sz="2000" smtClean="0">
                <a:latin typeface="Arial" panose="020B0604020202020204" pitchFamily="34" charset="0"/>
                <a:cs typeface="Arial" panose="020B0604020202020204" pitchFamily="34" charset="0"/>
              </a:rPr>
              <a:t>Ăn một bát cơm,</a:t>
            </a:r>
          </a:p>
          <a:p>
            <a:pPr algn="just"/>
            <a:r>
              <a:rPr lang="en-US" sz="2000" smtClean="0">
                <a:latin typeface="Arial" panose="020B0604020202020204" pitchFamily="34" charset="0"/>
                <a:cs typeface="Arial" panose="020B0604020202020204" pitchFamily="34" charset="0"/>
              </a:rPr>
              <a:t>Nhớ người cày ruộng.</a:t>
            </a:r>
          </a:p>
          <a:p>
            <a:pPr algn="just"/>
            <a:r>
              <a:rPr lang="en-US" sz="2000" smtClean="0">
                <a:latin typeface="Arial" panose="020B0604020202020204" pitchFamily="34" charset="0"/>
                <a:cs typeface="Arial" panose="020B0604020202020204" pitchFamily="34" charset="0"/>
              </a:rPr>
              <a:t>Ăn đĩa rau muống,</a:t>
            </a:r>
          </a:p>
          <a:p>
            <a:pPr algn="just"/>
            <a:r>
              <a:rPr lang="en-US" sz="2000" smtClean="0">
                <a:latin typeface="Arial" panose="020B0604020202020204" pitchFamily="34" charset="0"/>
                <a:cs typeface="Arial" panose="020B0604020202020204" pitchFamily="34" charset="0"/>
              </a:rPr>
              <a:t>Nhớ người đào ao.</a:t>
            </a:r>
          </a:p>
          <a:p>
            <a:pPr algn="just"/>
            <a:r>
              <a:rPr lang="en-US" sz="2000" smtClean="0">
                <a:latin typeface="Arial" panose="020B0604020202020204" pitchFamily="34" charset="0"/>
                <a:cs typeface="Arial" panose="020B0604020202020204" pitchFamily="34" charset="0"/>
              </a:rPr>
              <a:t>Ăn một quả đào,</a:t>
            </a:r>
          </a:p>
          <a:p>
            <a:pPr algn="just"/>
            <a:r>
              <a:rPr lang="en-US" sz="2000" smtClean="0">
                <a:latin typeface="Arial" panose="020B0604020202020204" pitchFamily="34" charset="0"/>
                <a:cs typeface="Arial" panose="020B0604020202020204" pitchFamily="34" charset="0"/>
              </a:rPr>
              <a:t>Nhớ người vun gốc.</a:t>
            </a:r>
          </a:p>
          <a:p>
            <a:pPr algn="just"/>
            <a:r>
              <a:rPr lang="en-US" sz="2000" smtClean="0">
                <a:latin typeface="Arial" panose="020B0604020202020204" pitchFamily="34" charset="0"/>
                <a:cs typeface="Arial" panose="020B0604020202020204" pitchFamily="34" charset="0"/>
              </a:rPr>
              <a:t>Ăn một con ốc,</a:t>
            </a:r>
          </a:p>
          <a:p>
            <a:pPr algn="just"/>
            <a:r>
              <a:rPr lang="en-US" sz="2000" smtClean="0">
                <a:latin typeface="Arial" panose="020B0604020202020204" pitchFamily="34" charset="0"/>
                <a:cs typeface="Arial" panose="020B0604020202020204" pitchFamily="34" charset="0"/>
              </a:rPr>
              <a:t>Nhớ người đi mò.</a:t>
            </a:r>
          </a:p>
          <a:p>
            <a:pPr algn="just"/>
            <a:r>
              <a:rPr lang="en-US" sz="2000" smtClean="0">
                <a:latin typeface="Arial" panose="020B0604020202020204" pitchFamily="34" charset="0"/>
                <a:cs typeface="Arial" panose="020B0604020202020204" pitchFamily="34" charset="0"/>
              </a:rPr>
              <a:t>Sang đò,</a:t>
            </a:r>
          </a:p>
          <a:p>
            <a:pPr algn="just"/>
            <a:r>
              <a:rPr lang="en-US" sz="2000" smtClean="0">
                <a:latin typeface="Arial" panose="020B0604020202020204" pitchFamily="34" charset="0"/>
                <a:cs typeface="Arial" panose="020B0604020202020204" pitchFamily="34" charset="0"/>
              </a:rPr>
              <a:t>Nhớ người chèo chống.</a:t>
            </a:r>
          </a:p>
          <a:p>
            <a:pPr algn="just"/>
            <a:r>
              <a:rPr lang="en-US" sz="2000" smtClean="0">
                <a:latin typeface="Arial" panose="020B0604020202020204" pitchFamily="34" charset="0"/>
                <a:cs typeface="Arial" panose="020B0604020202020204" pitchFamily="34" charset="0"/>
              </a:rPr>
              <a:t>Nằm võng,</a:t>
            </a:r>
          </a:p>
          <a:p>
            <a:pPr algn="just"/>
            <a:r>
              <a:rPr lang="en-US" sz="2000" smtClean="0">
                <a:latin typeface="Arial" panose="020B0604020202020204" pitchFamily="34" charset="0"/>
                <a:cs typeface="Arial" panose="020B0604020202020204" pitchFamily="34" charset="0"/>
              </a:rPr>
              <a:t>Nhớ người mắc dây.</a:t>
            </a:r>
            <a:endParaRPr lang="en-US" sz="2000">
              <a:latin typeface="Arial" panose="020B0604020202020204" pitchFamily="34" charset="0"/>
              <a:cs typeface="Arial" panose="020B0604020202020204" pitchFamily="34" charset="0"/>
            </a:endParaRPr>
          </a:p>
          <a:p>
            <a:pPr algn="just"/>
            <a:r>
              <a:rPr lang="en-US" sz="2000" smtClean="0">
                <a:latin typeface="Arial" panose="020B0604020202020204" pitchFamily="34" charset="0"/>
                <a:cs typeface="Arial" panose="020B0604020202020204" pitchFamily="34" charset="0"/>
              </a:rPr>
              <a:t>Đứng mát gốc cây,</a:t>
            </a:r>
          </a:p>
          <a:p>
            <a:pPr algn="just"/>
            <a:r>
              <a:rPr lang="en-US" sz="2000" smtClean="0">
                <a:latin typeface="Arial" panose="020B0604020202020204" pitchFamily="34" charset="0"/>
                <a:cs typeface="Arial" panose="020B0604020202020204" pitchFamily="34" charset="0"/>
              </a:rPr>
              <a:t>Nhớ người trồng trọt.</a:t>
            </a:r>
          </a:p>
          <a:p>
            <a:pPr algn="just"/>
            <a:r>
              <a:rPr lang="en-US" sz="1800" i="1" smtClean="0">
                <a:latin typeface="Arial" panose="020B0604020202020204" pitchFamily="34" charset="0"/>
                <a:cs typeface="Arial" panose="020B0604020202020204" pitchFamily="34" charset="0"/>
              </a:rPr>
              <a:t>		(Đồng dao)</a:t>
            </a:r>
          </a:p>
        </p:txBody>
      </p:sp>
      <p:sp>
        <p:nvSpPr>
          <p:cNvPr id="2" name="TextBox 1"/>
          <p:cNvSpPr txBox="1"/>
          <p:nvPr/>
        </p:nvSpPr>
        <p:spPr>
          <a:xfrm>
            <a:off x="0" y="4435614"/>
            <a:ext cx="3837958" cy="707886"/>
          </a:xfrm>
          <a:prstGeom prst="rect">
            <a:avLst/>
          </a:prstGeom>
          <a:noFill/>
        </p:spPr>
        <p:txBody>
          <a:bodyPr wrap="square" rtlCol="0">
            <a:spAutoFit/>
          </a:bodyPr>
          <a:lstStyle/>
          <a:p>
            <a:pPr algn="just"/>
            <a:r>
              <a:rPr lang="en-US" sz="2000" smtClean="0">
                <a:solidFill>
                  <a:srgbClr val="FF0000"/>
                </a:solidFill>
                <a:latin typeface="Arial" panose="020B0604020202020204" pitchFamily="34" charset="0"/>
                <a:cs typeface="Arial" panose="020B0604020202020204" pitchFamily="34" charset="0"/>
              </a:rPr>
              <a:t>   Từ ngữ: </a:t>
            </a:r>
            <a:r>
              <a:rPr lang="en-US" sz="2000" i="1" smtClean="0">
                <a:solidFill>
                  <a:srgbClr val="FF0000"/>
                </a:solidFill>
                <a:latin typeface="Arial" panose="020B0604020202020204" pitchFamily="34" charset="0"/>
                <a:cs typeface="Arial" panose="020B0604020202020204" pitchFamily="34" charset="0"/>
              </a:rPr>
              <a:t>cày ruộng bậc thang, vun gốc, mò, sang đò, trồng trọt</a:t>
            </a:r>
            <a:endParaRPr lang="en-US" sz="2000" i="1">
              <a:solidFill>
                <a:srgbClr val="FF0000"/>
              </a:solidFill>
              <a:latin typeface="Arial" panose="020B0604020202020204" pitchFamily="34" charset="0"/>
              <a:cs typeface="Arial" panose="020B0604020202020204" pitchFamily="34" charset="0"/>
            </a:endParaRPr>
          </a:p>
        </p:txBody>
      </p:sp>
      <p:pic>
        <p:nvPicPr>
          <p:cNvPr id="1026" name="Picture 2" descr="Premium Vector | Cartoon apple tree isolated"/>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0" b="100000" l="9585" r="89617"/>
                    </a14:imgEffect>
                  </a14:imgLayer>
                </a14:imgProps>
              </a:ext>
              <a:ext uri="{28A0092B-C50C-407E-A947-70E740481C1C}">
                <a14:useLocalDpi xmlns:a14="http://schemas.microsoft.com/office/drawing/2010/main" val="0"/>
              </a:ext>
            </a:extLst>
          </a:blip>
          <a:srcRect l="10384" r="11023"/>
          <a:stretch/>
        </p:blipFill>
        <p:spPr bwMode="auto">
          <a:xfrm>
            <a:off x="0" y="406988"/>
            <a:ext cx="3350598" cy="401118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ình ảnh Nằm Trên Võng Trên Người Nam , Võng, Người Nam., Sách Vector và  PNG với nền trong suốt để tải xuống miễn phí"/>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10000" b="90000" l="10000" r="90000">
                        <a14:foregroundMark x1="35833" y1="60333" x2="35833" y2="60333"/>
                        <a14:foregroundMark x1="43500" y1="62667" x2="43500" y2="62667"/>
                        <a14:foregroundMark x1="51333" y1="63500" x2="51333" y2="63500"/>
                        <a14:foregroundMark x1="31000" y1="58667" x2="57167" y2="64667"/>
                        <a14:foregroundMark x1="73667" y1="38500" x2="75167" y2="62667"/>
                        <a14:foregroundMark x1="49000" y1="65833" x2="65167" y2="62500"/>
                        <a14:foregroundMark x1="71833" y1="37500" x2="71833" y2="37500"/>
                        <a14:foregroundMark x1="75667" y1="72833" x2="75667" y2="72833"/>
                        <a14:foregroundMark x1="73500" y1="70667" x2="73500" y2="70667"/>
                        <a14:foregroundMark x1="68167" y1="75833" x2="84833" y2="73667"/>
                        <a14:foregroundMark x1="25000" y1="33167" x2="25000" y2="33167"/>
                        <a14:foregroundMark x1="24500" y1="73833" x2="24500" y2="73833"/>
                        <a14:foregroundMark x1="25000" y1="70000" x2="25000" y2="70000"/>
                        <a14:foregroundMark x1="45167" y1="60333" x2="45167" y2="60333"/>
                      </a14:backgroundRemoval>
                    </a14:imgEffect>
                  </a14:imgLayer>
                </a14:imgProps>
              </a:ext>
              <a:ext uri="{28A0092B-C50C-407E-A947-70E740481C1C}">
                <a14:useLocalDpi xmlns:a14="http://schemas.microsoft.com/office/drawing/2010/main" val="0"/>
              </a:ext>
            </a:extLst>
          </a:blip>
          <a:srcRect l="9931" t="15136" r="5786" b="18600"/>
          <a:stretch/>
        </p:blipFill>
        <p:spPr bwMode="auto">
          <a:xfrm flipH="1">
            <a:off x="6381749" y="1905000"/>
            <a:ext cx="2762251" cy="2171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8805281"/>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4250430" y="-64557"/>
            <a:ext cx="1436612" cy="584775"/>
          </a:xfrm>
          <a:prstGeom prst="rect">
            <a:avLst/>
          </a:prstGeom>
        </p:spPr>
        <p:txBody>
          <a:bodyPr wrap="none">
            <a:spAutoFit/>
          </a:bodyPr>
          <a:lstStyle/>
          <a:p>
            <a:pPr lvl="0" algn="ctr"/>
            <a:r>
              <a:rPr lang="en-US" altLang="zh-CN" sz="3200" b="1" smtClean="0">
                <a:solidFill>
                  <a:srgbClr val="FF0000"/>
                </a:solidFill>
                <a:latin typeface="Arial-Rounded" pitchFamily="34" charset="0"/>
                <a:ea typeface="Arial-Rounded" pitchFamily="34" charset="0"/>
                <a:cs typeface="Arial-Rounded" pitchFamily="34" charset="0"/>
                <a:sym typeface="+mn-lt"/>
              </a:rPr>
              <a:t>Nhớ ơn</a:t>
            </a:r>
            <a:endParaRPr lang="en-US" altLang="zh-CN" sz="3200" b="1" dirty="0">
              <a:solidFill>
                <a:srgbClr val="FF0000"/>
              </a:solidFill>
              <a:latin typeface="Arial-Rounded" pitchFamily="34" charset="0"/>
              <a:ea typeface="Arial-Rounded" pitchFamily="34" charset="0"/>
              <a:cs typeface="Arial-Rounded" pitchFamily="34" charset="0"/>
              <a:sym typeface="+mn-lt"/>
            </a:endParaRPr>
          </a:p>
        </p:txBody>
      </p:sp>
      <p:sp>
        <p:nvSpPr>
          <p:cNvPr id="10" name="TextBox 9"/>
          <p:cNvSpPr txBox="1"/>
          <p:nvPr/>
        </p:nvSpPr>
        <p:spPr>
          <a:xfrm>
            <a:off x="3837958" y="465296"/>
            <a:ext cx="3374940" cy="4678204"/>
          </a:xfrm>
          <a:prstGeom prst="rect">
            <a:avLst/>
          </a:prstGeom>
          <a:noFill/>
        </p:spPr>
        <p:txBody>
          <a:bodyPr wrap="square" rtlCol="0">
            <a:spAutoFit/>
          </a:bodyPr>
          <a:lstStyle/>
          <a:p>
            <a:pPr algn="just"/>
            <a:r>
              <a:rPr lang="en-US" sz="2000" smtClean="0">
                <a:latin typeface="Arial" panose="020B0604020202020204" pitchFamily="34" charset="0"/>
                <a:cs typeface="Arial" panose="020B0604020202020204" pitchFamily="34" charset="0"/>
              </a:rPr>
              <a:t>Ăn một bát cơm,</a:t>
            </a:r>
          </a:p>
          <a:p>
            <a:pPr algn="just"/>
            <a:r>
              <a:rPr lang="en-US" sz="2000" smtClean="0">
                <a:latin typeface="Arial" panose="020B0604020202020204" pitchFamily="34" charset="0"/>
                <a:cs typeface="Arial" panose="020B0604020202020204" pitchFamily="34" charset="0"/>
              </a:rPr>
              <a:t>Nhớ người cày ruộng.</a:t>
            </a:r>
          </a:p>
          <a:p>
            <a:pPr algn="just"/>
            <a:r>
              <a:rPr lang="en-US" sz="2000" smtClean="0">
                <a:latin typeface="Arial" panose="020B0604020202020204" pitchFamily="34" charset="0"/>
                <a:cs typeface="Arial" panose="020B0604020202020204" pitchFamily="34" charset="0"/>
              </a:rPr>
              <a:t>Ăn đĩa rau muống,</a:t>
            </a:r>
          </a:p>
          <a:p>
            <a:pPr algn="just"/>
            <a:r>
              <a:rPr lang="en-US" sz="2000" smtClean="0">
                <a:latin typeface="Arial" panose="020B0604020202020204" pitchFamily="34" charset="0"/>
                <a:cs typeface="Arial" panose="020B0604020202020204" pitchFamily="34" charset="0"/>
              </a:rPr>
              <a:t>Nhớ người đào ao.</a:t>
            </a:r>
          </a:p>
          <a:p>
            <a:pPr algn="just"/>
            <a:r>
              <a:rPr lang="en-US" sz="2000" smtClean="0">
                <a:latin typeface="Arial" panose="020B0604020202020204" pitchFamily="34" charset="0"/>
                <a:cs typeface="Arial" panose="020B0604020202020204" pitchFamily="34" charset="0"/>
              </a:rPr>
              <a:t>Ăn một quả đào,</a:t>
            </a:r>
          </a:p>
          <a:p>
            <a:pPr algn="just"/>
            <a:r>
              <a:rPr lang="en-US" sz="2000" smtClean="0">
                <a:latin typeface="Arial" panose="020B0604020202020204" pitchFamily="34" charset="0"/>
                <a:cs typeface="Arial" panose="020B0604020202020204" pitchFamily="34" charset="0"/>
              </a:rPr>
              <a:t>Nhớ người vun gốc.</a:t>
            </a:r>
          </a:p>
          <a:p>
            <a:pPr algn="just"/>
            <a:r>
              <a:rPr lang="en-US" sz="2000" smtClean="0">
                <a:latin typeface="Arial" panose="020B0604020202020204" pitchFamily="34" charset="0"/>
                <a:cs typeface="Arial" panose="020B0604020202020204" pitchFamily="34" charset="0"/>
              </a:rPr>
              <a:t>Ăn một con ốc,</a:t>
            </a:r>
          </a:p>
          <a:p>
            <a:pPr algn="just"/>
            <a:r>
              <a:rPr lang="en-US" sz="2000" smtClean="0">
                <a:latin typeface="Arial" panose="020B0604020202020204" pitchFamily="34" charset="0"/>
                <a:cs typeface="Arial" panose="020B0604020202020204" pitchFamily="34" charset="0"/>
              </a:rPr>
              <a:t>Nhớ người đi mò.</a:t>
            </a:r>
          </a:p>
          <a:p>
            <a:pPr algn="just"/>
            <a:r>
              <a:rPr lang="en-US" sz="2000" smtClean="0">
                <a:latin typeface="Arial" panose="020B0604020202020204" pitchFamily="34" charset="0"/>
                <a:cs typeface="Arial" panose="020B0604020202020204" pitchFamily="34" charset="0"/>
              </a:rPr>
              <a:t>Sang đò,</a:t>
            </a:r>
          </a:p>
          <a:p>
            <a:pPr algn="just"/>
            <a:r>
              <a:rPr lang="en-US" sz="2000" smtClean="0">
                <a:latin typeface="Arial" panose="020B0604020202020204" pitchFamily="34" charset="0"/>
                <a:cs typeface="Arial" panose="020B0604020202020204" pitchFamily="34" charset="0"/>
              </a:rPr>
              <a:t>Nhớ người chèo chống.</a:t>
            </a:r>
          </a:p>
          <a:p>
            <a:pPr algn="just"/>
            <a:r>
              <a:rPr lang="en-US" sz="2000" smtClean="0">
                <a:latin typeface="Arial" panose="020B0604020202020204" pitchFamily="34" charset="0"/>
                <a:cs typeface="Arial" panose="020B0604020202020204" pitchFamily="34" charset="0"/>
              </a:rPr>
              <a:t>Nằm võng,</a:t>
            </a:r>
          </a:p>
          <a:p>
            <a:pPr algn="just"/>
            <a:r>
              <a:rPr lang="en-US" sz="2000" smtClean="0">
                <a:latin typeface="Arial" panose="020B0604020202020204" pitchFamily="34" charset="0"/>
                <a:cs typeface="Arial" panose="020B0604020202020204" pitchFamily="34" charset="0"/>
              </a:rPr>
              <a:t>Nhớ người mắc dây.</a:t>
            </a:r>
            <a:endParaRPr lang="en-US" sz="2000">
              <a:latin typeface="Arial" panose="020B0604020202020204" pitchFamily="34" charset="0"/>
              <a:cs typeface="Arial" panose="020B0604020202020204" pitchFamily="34" charset="0"/>
            </a:endParaRPr>
          </a:p>
          <a:p>
            <a:pPr algn="just"/>
            <a:r>
              <a:rPr lang="en-US" sz="2000" smtClean="0">
                <a:latin typeface="Arial" panose="020B0604020202020204" pitchFamily="34" charset="0"/>
                <a:cs typeface="Arial" panose="020B0604020202020204" pitchFamily="34" charset="0"/>
              </a:rPr>
              <a:t>Đứng mát gốc cây,</a:t>
            </a:r>
          </a:p>
          <a:p>
            <a:pPr algn="just"/>
            <a:r>
              <a:rPr lang="en-US" sz="2000" smtClean="0">
                <a:latin typeface="Arial" panose="020B0604020202020204" pitchFamily="34" charset="0"/>
                <a:cs typeface="Arial" panose="020B0604020202020204" pitchFamily="34" charset="0"/>
              </a:rPr>
              <a:t>Nhớ người trồng trọt.</a:t>
            </a:r>
          </a:p>
          <a:p>
            <a:pPr algn="just"/>
            <a:r>
              <a:rPr lang="en-US" sz="1800" i="1" smtClean="0">
                <a:latin typeface="Arial" panose="020B0604020202020204" pitchFamily="34" charset="0"/>
                <a:cs typeface="Arial" panose="020B0604020202020204" pitchFamily="34" charset="0"/>
              </a:rPr>
              <a:t>		(Đồng dao)</a:t>
            </a:r>
          </a:p>
        </p:txBody>
      </p:sp>
      <p:sp>
        <p:nvSpPr>
          <p:cNvPr id="2" name="TextBox 1"/>
          <p:cNvSpPr txBox="1"/>
          <p:nvPr/>
        </p:nvSpPr>
        <p:spPr>
          <a:xfrm>
            <a:off x="82920" y="4452637"/>
            <a:ext cx="3647872" cy="707886"/>
          </a:xfrm>
          <a:prstGeom prst="rect">
            <a:avLst/>
          </a:prstGeom>
          <a:noFill/>
        </p:spPr>
        <p:txBody>
          <a:bodyPr wrap="square" rtlCol="0">
            <a:spAutoFit/>
          </a:bodyPr>
          <a:lstStyle/>
          <a:p>
            <a:pPr algn="just"/>
            <a:r>
              <a:rPr lang="en-US" sz="2000" smtClean="0">
                <a:solidFill>
                  <a:srgbClr val="FF0000"/>
                </a:solidFill>
                <a:latin typeface="Arial" panose="020B0604020202020204" pitchFamily="34" charset="0"/>
                <a:cs typeface="Arial" panose="020B0604020202020204" pitchFamily="34" charset="0"/>
              </a:rPr>
              <a:t>   Từ ngữ: </a:t>
            </a:r>
            <a:r>
              <a:rPr lang="en-US" sz="2000" i="1" smtClean="0">
                <a:solidFill>
                  <a:srgbClr val="FF0000"/>
                </a:solidFill>
                <a:latin typeface="Arial" panose="020B0604020202020204" pitchFamily="34" charset="0"/>
                <a:cs typeface="Arial" panose="020B0604020202020204" pitchFamily="34" charset="0"/>
              </a:rPr>
              <a:t>cày ruộng, vun gốc, mò, sang đò, trồng trọt</a:t>
            </a:r>
            <a:endParaRPr lang="en-US" sz="2000" i="1">
              <a:solidFill>
                <a:srgbClr val="FF0000"/>
              </a:solidFill>
              <a:latin typeface="Arial" panose="020B0604020202020204" pitchFamily="34" charset="0"/>
              <a:cs typeface="Arial" panose="020B0604020202020204" pitchFamily="34" charset="0"/>
            </a:endParaRPr>
          </a:p>
        </p:txBody>
      </p:sp>
      <p:pic>
        <p:nvPicPr>
          <p:cNvPr id="1026" name="Picture 2" descr="Premium Vector | Cartoon apple tree isolated"/>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0" b="100000" l="9585" r="89617"/>
                    </a14:imgEffect>
                  </a14:imgLayer>
                </a14:imgProps>
              </a:ext>
              <a:ext uri="{28A0092B-C50C-407E-A947-70E740481C1C}">
                <a14:useLocalDpi xmlns:a14="http://schemas.microsoft.com/office/drawing/2010/main" val="0"/>
              </a:ext>
            </a:extLst>
          </a:blip>
          <a:srcRect l="10384" r="11023"/>
          <a:stretch/>
        </p:blipFill>
        <p:spPr bwMode="auto">
          <a:xfrm>
            <a:off x="0" y="406988"/>
            <a:ext cx="3350598" cy="401118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ình ảnh Nằm Trên Võng Trên Người Nam , Võng, Người Nam., Sách Vector và  PNG với nền trong suốt để tải xuống miễn phí"/>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10000" b="90000" l="10000" r="90000">
                        <a14:foregroundMark x1="35833" y1="60333" x2="35833" y2="60333"/>
                        <a14:foregroundMark x1="43500" y1="62667" x2="43500" y2="62667"/>
                        <a14:foregroundMark x1="51333" y1="63500" x2="51333" y2="63500"/>
                        <a14:foregroundMark x1="31000" y1="58667" x2="57167" y2="64667"/>
                        <a14:foregroundMark x1="73667" y1="38500" x2="75167" y2="62667"/>
                        <a14:foregroundMark x1="49000" y1="65833" x2="65167" y2="62500"/>
                        <a14:foregroundMark x1="71833" y1="37500" x2="71833" y2="37500"/>
                        <a14:foregroundMark x1="75667" y1="72833" x2="75667" y2="72833"/>
                        <a14:foregroundMark x1="73500" y1="70667" x2="73500" y2="70667"/>
                        <a14:foregroundMark x1="68167" y1="75833" x2="84833" y2="73667"/>
                        <a14:foregroundMark x1="25000" y1="33167" x2="25000" y2="33167"/>
                        <a14:foregroundMark x1="24500" y1="73833" x2="24500" y2="73833"/>
                        <a14:foregroundMark x1="25000" y1="70000" x2="25000" y2="70000"/>
                        <a14:foregroundMark x1="45167" y1="60333" x2="45167" y2="60333"/>
                      </a14:backgroundRemoval>
                    </a14:imgEffect>
                  </a14:imgLayer>
                </a14:imgProps>
              </a:ext>
              <a:ext uri="{28A0092B-C50C-407E-A947-70E740481C1C}">
                <a14:useLocalDpi xmlns:a14="http://schemas.microsoft.com/office/drawing/2010/main" val="0"/>
              </a:ext>
            </a:extLst>
          </a:blip>
          <a:srcRect l="9931" t="15136" r="5786" b="18600"/>
          <a:stretch/>
        </p:blipFill>
        <p:spPr bwMode="auto">
          <a:xfrm flipH="1">
            <a:off x="6381749" y="1905000"/>
            <a:ext cx="2762251" cy="2171700"/>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p:cNvCxnSpPr/>
          <p:nvPr/>
        </p:nvCxnSpPr>
        <p:spPr>
          <a:xfrm>
            <a:off x="5252936" y="1128409"/>
            <a:ext cx="112881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714672" y="1436452"/>
            <a:ext cx="126783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858081" y="3245797"/>
            <a:ext cx="112881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252936" y="3563567"/>
            <a:ext cx="126783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194568" y="4782767"/>
            <a:ext cx="112881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6309760"/>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left)">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left)">
                                      <p:cBhvr>
                                        <p:cTn id="2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751285" y="493783"/>
            <a:ext cx="3654545" cy="969146"/>
            <a:chOff x="2911682" y="999507"/>
            <a:chExt cx="3350174" cy="969146"/>
          </a:xfrm>
        </p:grpSpPr>
        <p:pic>
          <p:nvPicPr>
            <p:cNvPr id="1026" name="Picture 2" descr="Green Banner PNG Images, Free Transparent Green Banner Download - KindPNG"/>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000" b="90000" l="0" r="98800"/>
                      </a14:imgEffect>
                    </a14:imgLayer>
                  </a14:imgProps>
                </a:ext>
                <a:ext uri="{28A0092B-C50C-407E-A947-70E740481C1C}">
                  <a14:useLocalDpi xmlns:a14="http://schemas.microsoft.com/office/drawing/2010/main" val="0"/>
                </a:ext>
              </a:extLst>
            </a:blip>
            <a:srcRect t="27693" b="30109"/>
            <a:stretch/>
          </p:blipFill>
          <p:spPr bwMode="auto">
            <a:xfrm>
              <a:off x="2911682" y="999507"/>
              <a:ext cx="3350174" cy="96914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911682" y="1117840"/>
              <a:ext cx="3192388" cy="584775"/>
            </a:xfrm>
            <a:prstGeom prst="rect">
              <a:avLst/>
            </a:prstGeom>
            <a:noFill/>
            <a:ln>
              <a:noFill/>
            </a:ln>
          </p:spPr>
          <p:txBody>
            <a:bodyPr wrap="square" rtlCol="0">
              <a:spAutoFit/>
            </a:bodyPr>
            <a:lstStyle/>
            <a:p>
              <a:pPr algn="ctr"/>
              <a:r>
                <a:rPr lang="en-US" altLang="zh-CN" sz="3200" b="1" smtClean="0">
                  <a:solidFill>
                    <a:prstClr val="black"/>
                  </a:solidFill>
                  <a:latin typeface="Arial" panose="020B0604020202020204" pitchFamily="34" charset="0"/>
                  <a:ea typeface="Arial-Rounded" panose="020B0500000000000000" pitchFamily="34" charset="-93"/>
                  <a:cs typeface="Arial" panose="020B0604020202020204" pitchFamily="34" charset="0"/>
                  <a:sym typeface="+mn-lt"/>
                </a:rPr>
                <a:t>cày ruộng</a:t>
              </a:r>
              <a:endParaRPr lang="en-US" sz="3200" b="1" dirty="0">
                <a:latin typeface="Arial" panose="020B0604020202020204" pitchFamily="34" charset="0"/>
                <a:cs typeface="Arial" panose="020B0604020202020204" pitchFamily="34" charset="0"/>
              </a:endParaRPr>
            </a:p>
          </p:txBody>
        </p:sp>
      </p:grpSp>
      <p:grpSp>
        <p:nvGrpSpPr>
          <p:cNvPr id="9" name="Group 8"/>
          <p:cNvGrpSpPr/>
          <p:nvPr/>
        </p:nvGrpSpPr>
        <p:grpSpPr>
          <a:xfrm>
            <a:off x="751284" y="1828064"/>
            <a:ext cx="3654545" cy="969146"/>
            <a:chOff x="2911682" y="999507"/>
            <a:chExt cx="3350174" cy="969146"/>
          </a:xfrm>
        </p:grpSpPr>
        <p:pic>
          <p:nvPicPr>
            <p:cNvPr id="10" name="Picture 2" descr="Green Banner PNG Images, Free Transparent Green Banner Download - KindPNG"/>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000" b="90000" l="0" r="98800"/>
                      </a14:imgEffect>
                    </a14:imgLayer>
                  </a14:imgProps>
                </a:ext>
                <a:ext uri="{28A0092B-C50C-407E-A947-70E740481C1C}">
                  <a14:useLocalDpi xmlns:a14="http://schemas.microsoft.com/office/drawing/2010/main" val="0"/>
                </a:ext>
              </a:extLst>
            </a:blip>
            <a:srcRect t="27693" b="30109"/>
            <a:stretch/>
          </p:blipFill>
          <p:spPr bwMode="auto">
            <a:xfrm>
              <a:off x="2911682" y="999507"/>
              <a:ext cx="3350174" cy="96914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2911682" y="1117840"/>
              <a:ext cx="3192388" cy="584775"/>
            </a:xfrm>
            <a:prstGeom prst="rect">
              <a:avLst/>
            </a:prstGeom>
            <a:noFill/>
            <a:ln>
              <a:noFill/>
            </a:ln>
          </p:spPr>
          <p:txBody>
            <a:bodyPr wrap="square" rtlCol="0">
              <a:spAutoFit/>
            </a:bodyPr>
            <a:lstStyle/>
            <a:p>
              <a:pPr algn="ctr"/>
              <a:r>
                <a:rPr lang="en-US" altLang="zh-CN" sz="3200" b="1">
                  <a:solidFill>
                    <a:prstClr val="black"/>
                  </a:solidFill>
                  <a:latin typeface="Arial" panose="020B0604020202020204" pitchFamily="34" charset="0"/>
                  <a:ea typeface="Arial-Rounded" panose="020B0500000000000000" pitchFamily="34" charset="-93"/>
                  <a:cs typeface="Arial" panose="020B0604020202020204" pitchFamily="34" charset="0"/>
                  <a:sym typeface="+mn-lt"/>
                </a:rPr>
                <a:t>r</a:t>
              </a:r>
              <a:r>
                <a:rPr lang="en-US" altLang="zh-CN" sz="3200" b="1" smtClean="0">
                  <a:solidFill>
                    <a:prstClr val="black"/>
                  </a:solidFill>
                  <a:latin typeface="Arial" panose="020B0604020202020204" pitchFamily="34" charset="0"/>
                  <a:ea typeface="Arial-Rounded" panose="020B0500000000000000" pitchFamily="34" charset="-93"/>
                  <a:cs typeface="Arial" panose="020B0604020202020204" pitchFamily="34" charset="0"/>
                  <a:sym typeface="+mn-lt"/>
                </a:rPr>
                <a:t>au muống</a:t>
              </a:r>
              <a:endParaRPr lang="en-US" sz="3200" b="1" dirty="0">
                <a:latin typeface="Arial" panose="020B0604020202020204" pitchFamily="34" charset="0"/>
                <a:cs typeface="Arial" panose="020B0604020202020204" pitchFamily="34" charset="0"/>
              </a:endParaRPr>
            </a:p>
          </p:txBody>
        </p:sp>
      </p:grpSp>
      <p:grpSp>
        <p:nvGrpSpPr>
          <p:cNvPr id="12" name="Group 11"/>
          <p:cNvGrpSpPr/>
          <p:nvPr/>
        </p:nvGrpSpPr>
        <p:grpSpPr>
          <a:xfrm>
            <a:off x="751285" y="3111220"/>
            <a:ext cx="3654545" cy="969146"/>
            <a:chOff x="2911682" y="999507"/>
            <a:chExt cx="3350174" cy="969146"/>
          </a:xfrm>
        </p:grpSpPr>
        <p:pic>
          <p:nvPicPr>
            <p:cNvPr id="13" name="Picture 2" descr="Green Banner PNG Images, Free Transparent Green Banner Download - KindPNG"/>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000" b="90000" l="0" r="98800"/>
                      </a14:imgEffect>
                    </a14:imgLayer>
                  </a14:imgProps>
                </a:ext>
                <a:ext uri="{28A0092B-C50C-407E-A947-70E740481C1C}">
                  <a14:useLocalDpi xmlns:a14="http://schemas.microsoft.com/office/drawing/2010/main" val="0"/>
                </a:ext>
              </a:extLst>
            </a:blip>
            <a:srcRect t="27693" b="30109"/>
            <a:stretch/>
          </p:blipFill>
          <p:spPr bwMode="auto">
            <a:xfrm>
              <a:off x="2911682" y="999507"/>
              <a:ext cx="3350174" cy="969146"/>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2911682" y="1117840"/>
              <a:ext cx="3192388" cy="584775"/>
            </a:xfrm>
            <a:prstGeom prst="rect">
              <a:avLst/>
            </a:prstGeom>
            <a:noFill/>
            <a:ln>
              <a:noFill/>
            </a:ln>
          </p:spPr>
          <p:txBody>
            <a:bodyPr wrap="square" rtlCol="0">
              <a:spAutoFit/>
            </a:bodyPr>
            <a:lstStyle/>
            <a:p>
              <a:pPr algn="ctr"/>
              <a:r>
                <a:rPr lang="en-US" altLang="zh-CN" sz="3200" b="1">
                  <a:solidFill>
                    <a:prstClr val="black"/>
                  </a:solidFill>
                  <a:latin typeface="Arial" panose="020B0604020202020204" pitchFamily="34" charset="0"/>
                  <a:ea typeface="Arial-Rounded" panose="020B0500000000000000" pitchFamily="34" charset="-93"/>
                  <a:cs typeface="Arial" panose="020B0604020202020204" pitchFamily="34" charset="0"/>
                  <a:sym typeface="+mn-lt"/>
                </a:rPr>
                <a:t>s</a:t>
              </a:r>
              <a:r>
                <a:rPr lang="en-US" altLang="zh-CN" sz="3200" b="1" smtClean="0">
                  <a:solidFill>
                    <a:prstClr val="black"/>
                  </a:solidFill>
                  <a:latin typeface="Arial" panose="020B0604020202020204" pitchFamily="34" charset="0"/>
                  <a:ea typeface="Arial-Rounded" panose="020B0500000000000000" pitchFamily="34" charset="-93"/>
                  <a:cs typeface="Arial" panose="020B0604020202020204" pitchFamily="34" charset="0"/>
                  <a:sym typeface="+mn-lt"/>
                </a:rPr>
                <a:t>ang đò</a:t>
              </a:r>
              <a:endParaRPr lang="en-US" sz="3200" b="1" dirty="0">
                <a:latin typeface="Arial" panose="020B0604020202020204" pitchFamily="34" charset="0"/>
                <a:cs typeface="Arial" panose="020B0604020202020204" pitchFamily="34" charset="0"/>
              </a:endParaRPr>
            </a:p>
          </p:txBody>
        </p:sp>
      </p:grpSp>
      <p:grpSp>
        <p:nvGrpSpPr>
          <p:cNvPr id="15" name="Group 14"/>
          <p:cNvGrpSpPr/>
          <p:nvPr/>
        </p:nvGrpSpPr>
        <p:grpSpPr>
          <a:xfrm>
            <a:off x="5176934" y="419930"/>
            <a:ext cx="3654545" cy="969146"/>
            <a:chOff x="2911682" y="999507"/>
            <a:chExt cx="3350174" cy="969146"/>
          </a:xfrm>
        </p:grpSpPr>
        <p:pic>
          <p:nvPicPr>
            <p:cNvPr id="16" name="Picture 2" descr="Green Banner PNG Images, Free Transparent Green Banner Download - KindPNG"/>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000" b="90000" l="0" r="98800"/>
                      </a14:imgEffect>
                    </a14:imgLayer>
                  </a14:imgProps>
                </a:ext>
                <a:ext uri="{28A0092B-C50C-407E-A947-70E740481C1C}">
                  <a14:useLocalDpi xmlns:a14="http://schemas.microsoft.com/office/drawing/2010/main" val="0"/>
                </a:ext>
              </a:extLst>
            </a:blip>
            <a:srcRect t="27693" b="30109"/>
            <a:stretch/>
          </p:blipFill>
          <p:spPr bwMode="auto">
            <a:xfrm>
              <a:off x="2911682" y="999507"/>
              <a:ext cx="3350174" cy="969146"/>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2911682" y="1117840"/>
              <a:ext cx="3192388" cy="584775"/>
            </a:xfrm>
            <a:prstGeom prst="rect">
              <a:avLst/>
            </a:prstGeom>
            <a:noFill/>
            <a:ln>
              <a:noFill/>
            </a:ln>
          </p:spPr>
          <p:txBody>
            <a:bodyPr wrap="square" rtlCol="0">
              <a:spAutoFit/>
            </a:bodyPr>
            <a:lstStyle/>
            <a:p>
              <a:pPr algn="ctr"/>
              <a:r>
                <a:rPr lang="en-US" altLang="zh-CN" sz="3200" b="1">
                  <a:solidFill>
                    <a:prstClr val="black"/>
                  </a:solidFill>
                  <a:latin typeface="Arial" panose="020B0604020202020204" pitchFamily="34" charset="0"/>
                  <a:ea typeface="Arial-Rounded" panose="020B0500000000000000" pitchFamily="34" charset="-93"/>
                  <a:cs typeface="Arial" panose="020B0604020202020204" pitchFamily="34" charset="0"/>
                  <a:sym typeface="+mn-lt"/>
                </a:rPr>
                <a:t>c</a:t>
              </a:r>
              <a:r>
                <a:rPr lang="en-US" altLang="zh-CN" sz="3200" b="1" smtClean="0">
                  <a:solidFill>
                    <a:prstClr val="black"/>
                  </a:solidFill>
                  <a:latin typeface="Arial" panose="020B0604020202020204" pitchFamily="34" charset="0"/>
                  <a:ea typeface="Arial-Rounded" panose="020B0500000000000000" pitchFamily="34" charset="-93"/>
                  <a:cs typeface="Arial" panose="020B0604020202020204" pitchFamily="34" charset="0"/>
                  <a:sym typeface="+mn-lt"/>
                </a:rPr>
                <a:t>hèo chống</a:t>
              </a:r>
              <a:endParaRPr lang="en-US" sz="3200" b="1" dirty="0">
                <a:latin typeface="Arial" panose="020B0604020202020204" pitchFamily="34" charset="0"/>
                <a:cs typeface="Arial" panose="020B0604020202020204" pitchFamily="34" charset="0"/>
              </a:endParaRPr>
            </a:p>
          </p:txBody>
        </p:sp>
      </p:grpSp>
      <p:grpSp>
        <p:nvGrpSpPr>
          <p:cNvPr id="18" name="Group 17"/>
          <p:cNvGrpSpPr/>
          <p:nvPr/>
        </p:nvGrpSpPr>
        <p:grpSpPr>
          <a:xfrm>
            <a:off x="5176934" y="1828064"/>
            <a:ext cx="3654545" cy="969146"/>
            <a:chOff x="2911682" y="999507"/>
            <a:chExt cx="3350174" cy="969146"/>
          </a:xfrm>
        </p:grpSpPr>
        <p:pic>
          <p:nvPicPr>
            <p:cNvPr id="19" name="Picture 2" descr="Green Banner PNG Images, Free Transparent Green Banner Download - KindPNG"/>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000" b="90000" l="0" r="98800"/>
                      </a14:imgEffect>
                    </a14:imgLayer>
                  </a14:imgProps>
                </a:ext>
                <a:ext uri="{28A0092B-C50C-407E-A947-70E740481C1C}">
                  <a14:useLocalDpi xmlns:a14="http://schemas.microsoft.com/office/drawing/2010/main" val="0"/>
                </a:ext>
              </a:extLst>
            </a:blip>
            <a:srcRect t="27693" b="30109"/>
            <a:stretch/>
          </p:blipFill>
          <p:spPr bwMode="auto">
            <a:xfrm>
              <a:off x="2911682" y="999507"/>
              <a:ext cx="3350174" cy="969146"/>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2911682" y="1117840"/>
              <a:ext cx="3192388" cy="584775"/>
            </a:xfrm>
            <a:prstGeom prst="rect">
              <a:avLst/>
            </a:prstGeom>
            <a:noFill/>
            <a:ln>
              <a:noFill/>
            </a:ln>
          </p:spPr>
          <p:txBody>
            <a:bodyPr wrap="square" rtlCol="0">
              <a:spAutoFit/>
            </a:bodyPr>
            <a:lstStyle/>
            <a:p>
              <a:pPr algn="ctr"/>
              <a:r>
                <a:rPr lang="en-US" altLang="zh-CN" sz="3200" b="1">
                  <a:solidFill>
                    <a:prstClr val="black"/>
                  </a:solidFill>
                  <a:latin typeface="Arial" panose="020B0604020202020204" pitchFamily="34" charset="0"/>
                  <a:ea typeface="Arial-Rounded" panose="020B0500000000000000" pitchFamily="34" charset="-93"/>
                  <a:cs typeface="Arial" panose="020B0604020202020204" pitchFamily="34" charset="0"/>
                  <a:sym typeface="+mn-lt"/>
                </a:rPr>
                <a:t>t</a:t>
              </a:r>
              <a:r>
                <a:rPr lang="en-US" altLang="zh-CN" sz="3200" b="1" smtClean="0">
                  <a:solidFill>
                    <a:prstClr val="black"/>
                  </a:solidFill>
                  <a:latin typeface="Arial" panose="020B0604020202020204" pitchFamily="34" charset="0"/>
                  <a:ea typeface="Arial-Rounded" panose="020B0500000000000000" pitchFamily="34" charset="-93"/>
                  <a:cs typeface="Arial" panose="020B0604020202020204" pitchFamily="34" charset="0"/>
                  <a:sym typeface="+mn-lt"/>
                </a:rPr>
                <a:t>rồng trọt</a:t>
              </a:r>
              <a:endParaRPr lang="en-US" sz="3200" b="1"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725785500"/>
      </p:ext>
    </p:extLst>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4250430" y="-64557"/>
            <a:ext cx="1436612" cy="584775"/>
          </a:xfrm>
          <a:prstGeom prst="rect">
            <a:avLst/>
          </a:prstGeom>
        </p:spPr>
        <p:txBody>
          <a:bodyPr wrap="none">
            <a:spAutoFit/>
          </a:bodyPr>
          <a:lstStyle/>
          <a:p>
            <a:pPr lvl="0" algn="ctr"/>
            <a:r>
              <a:rPr lang="en-US" altLang="zh-CN" sz="3200" b="1" smtClean="0">
                <a:solidFill>
                  <a:srgbClr val="FF0000"/>
                </a:solidFill>
                <a:latin typeface="Arial-Rounded" pitchFamily="34" charset="0"/>
                <a:ea typeface="Arial-Rounded" pitchFamily="34" charset="0"/>
                <a:cs typeface="Arial-Rounded" pitchFamily="34" charset="0"/>
                <a:sym typeface="+mn-lt"/>
              </a:rPr>
              <a:t>Nhớ ơn</a:t>
            </a:r>
            <a:endParaRPr lang="en-US" altLang="zh-CN" sz="3200" b="1" dirty="0">
              <a:solidFill>
                <a:srgbClr val="FF0000"/>
              </a:solidFill>
              <a:latin typeface="Arial-Rounded" pitchFamily="34" charset="0"/>
              <a:ea typeface="Arial-Rounded" pitchFamily="34" charset="0"/>
              <a:cs typeface="Arial-Rounded" pitchFamily="34" charset="0"/>
              <a:sym typeface="+mn-lt"/>
            </a:endParaRPr>
          </a:p>
        </p:txBody>
      </p:sp>
      <p:sp>
        <p:nvSpPr>
          <p:cNvPr id="10" name="TextBox 9"/>
          <p:cNvSpPr txBox="1"/>
          <p:nvPr/>
        </p:nvSpPr>
        <p:spPr>
          <a:xfrm>
            <a:off x="3837958" y="465296"/>
            <a:ext cx="3374940" cy="4678204"/>
          </a:xfrm>
          <a:prstGeom prst="rect">
            <a:avLst/>
          </a:prstGeom>
          <a:noFill/>
        </p:spPr>
        <p:txBody>
          <a:bodyPr wrap="square" rtlCol="0">
            <a:spAutoFit/>
          </a:bodyPr>
          <a:lstStyle/>
          <a:p>
            <a:pPr algn="just"/>
            <a:r>
              <a:rPr lang="en-US" sz="2000" smtClean="0">
                <a:latin typeface="Arial" panose="020B0604020202020204" pitchFamily="34" charset="0"/>
                <a:cs typeface="Arial" panose="020B0604020202020204" pitchFamily="34" charset="0"/>
              </a:rPr>
              <a:t>Ăn một bát cơm,</a:t>
            </a:r>
          </a:p>
          <a:p>
            <a:pPr algn="just"/>
            <a:r>
              <a:rPr lang="en-US" sz="2000" smtClean="0">
                <a:latin typeface="Arial" panose="020B0604020202020204" pitchFamily="34" charset="0"/>
                <a:cs typeface="Arial" panose="020B0604020202020204" pitchFamily="34" charset="0"/>
              </a:rPr>
              <a:t>Nhớ người cày ruộng.</a:t>
            </a:r>
          </a:p>
          <a:p>
            <a:pPr algn="just"/>
            <a:r>
              <a:rPr lang="en-US" sz="2000" smtClean="0">
                <a:latin typeface="Arial" panose="020B0604020202020204" pitchFamily="34" charset="0"/>
                <a:cs typeface="Arial" panose="020B0604020202020204" pitchFamily="34" charset="0"/>
              </a:rPr>
              <a:t>Ăn đĩa rau muống,</a:t>
            </a:r>
          </a:p>
          <a:p>
            <a:pPr algn="just"/>
            <a:r>
              <a:rPr lang="en-US" sz="2000" smtClean="0">
                <a:latin typeface="Arial" panose="020B0604020202020204" pitchFamily="34" charset="0"/>
                <a:cs typeface="Arial" panose="020B0604020202020204" pitchFamily="34" charset="0"/>
              </a:rPr>
              <a:t>Nhớ người đào ao.</a:t>
            </a:r>
          </a:p>
          <a:p>
            <a:pPr algn="just"/>
            <a:r>
              <a:rPr lang="en-US" sz="2000" smtClean="0">
                <a:latin typeface="Arial" panose="020B0604020202020204" pitchFamily="34" charset="0"/>
                <a:cs typeface="Arial" panose="020B0604020202020204" pitchFamily="34" charset="0"/>
              </a:rPr>
              <a:t>Ăn một quả đào,</a:t>
            </a:r>
          </a:p>
          <a:p>
            <a:pPr algn="just"/>
            <a:r>
              <a:rPr lang="en-US" sz="2000" smtClean="0">
                <a:latin typeface="Arial" panose="020B0604020202020204" pitchFamily="34" charset="0"/>
                <a:cs typeface="Arial" panose="020B0604020202020204" pitchFamily="34" charset="0"/>
              </a:rPr>
              <a:t>Nhớ người vun gốc.</a:t>
            </a:r>
          </a:p>
          <a:p>
            <a:pPr algn="just"/>
            <a:r>
              <a:rPr lang="en-US" sz="2000" smtClean="0">
                <a:latin typeface="Arial" panose="020B0604020202020204" pitchFamily="34" charset="0"/>
                <a:cs typeface="Arial" panose="020B0604020202020204" pitchFamily="34" charset="0"/>
              </a:rPr>
              <a:t>Ăn một con ốc,</a:t>
            </a:r>
          </a:p>
          <a:p>
            <a:pPr algn="just"/>
            <a:r>
              <a:rPr lang="en-US" sz="2000" smtClean="0">
                <a:latin typeface="Arial" panose="020B0604020202020204" pitchFamily="34" charset="0"/>
                <a:cs typeface="Arial" panose="020B0604020202020204" pitchFamily="34" charset="0"/>
              </a:rPr>
              <a:t>Nhớ người đi mò.</a:t>
            </a:r>
          </a:p>
          <a:p>
            <a:pPr algn="just"/>
            <a:r>
              <a:rPr lang="en-US" sz="2000" smtClean="0">
                <a:latin typeface="Arial" panose="020B0604020202020204" pitchFamily="34" charset="0"/>
                <a:cs typeface="Arial" panose="020B0604020202020204" pitchFamily="34" charset="0"/>
              </a:rPr>
              <a:t>Sang đò,</a:t>
            </a:r>
          </a:p>
          <a:p>
            <a:pPr algn="just"/>
            <a:r>
              <a:rPr lang="en-US" sz="2000" smtClean="0">
                <a:latin typeface="Arial" panose="020B0604020202020204" pitchFamily="34" charset="0"/>
                <a:cs typeface="Arial" panose="020B0604020202020204" pitchFamily="34" charset="0"/>
              </a:rPr>
              <a:t>Nhớ người chèo chống.</a:t>
            </a:r>
          </a:p>
          <a:p>
            <a:pPr algn="just"/>
            <a:r>
              <a:rPr lang="en-US" sz="2000" smtClean="0">
                <a:latin typeface="Arial" panose="020B0604020202020204" pitchFamily="34" charset="0"/>
                <a:cs typeface="Arial" panose="020B0604020202020204" pitchFamily="34" charset="0"/>
              </a:rPr>
              <a:t>Nằm võng,</a:t>
            </a:r>
          </a:p>
          <a:p>
            <a:pPr algn="just"/>
            <a:r>
              <a:rPr lang="en-US" sz="2000" smtClean="0">
                <a:latin typeface="Arial" panose="020B0604020202020204" pitchFamily="34" charset="0"/>
                <a:cs typeface="Arial" panose="020B0604020202020204" pitchFamily="34" charset="0"/>
              </a:rPr>
              <a:t>Nhớ người mắc dây.</a:t>
            </a:r>
            <a:endParaRPr lang="en-US" sz="2000">
              <a:latin typeface="Arial" panose="020B0604020202020204" pitchFamily="34" charset="0"/>
              <a:cs typeface="Arial" panose="020B0604020202020204" pitchFamily="34" charset="0"/>
            </a:endParaRPr>
          </a:p>
          <a:p>
            <a:pPr algn="just"/>
            <a:r>
              <a:rPr lang="en-US" sz="2000" smtClean="0">
                <a:latin typeface="Arial" panose="020B0604020202020204" pitchFamily="34" charset="0"/>
                <a:cs typeface="Arial" panose="020B0604020202020204" pitchFamily="34" charset="0"/>
              </a:rPr>
              <a:t>Đứng mát gốc cây,</a:t>
            </a:r>
          </a:p>
          <a:p>
            <a:pPr algn="just"/>
            <a:r>
              <a:rPr lang="en-US" sz="2000" smtClean="0">
                <a:latin typeface="Arial" panose="020B0604020202020204" pitchFamily="34" charset="0"/>
                <a:cs typeface="Arial" panose="020B0604020202020204" pitchFamily="34" charset="0"/>
              </a:rPr>
              <a:t>Nhớ người trồng trọt.</a:t>
            </a:r>
          </a:p>
          <a:p>
            <a:pPr algn="just"/>
            <a:r>
              <a:rPr lang="en-US" sz="1800" i="1" smtClean="0">
                <a:latin typeface="Arial" panose="020B0604020202020204" pitchFamily="34" charset="0"/>
                <a:cs typeface="Arial" panose="020B0604020202020204" pitchFamily="34" charset="0"/>
              </a:rPr>
              <a:t>		(Đồng dao)</a:t>
            </a:r>
          </a:p>
        </p:txBody>
      </p:sp>
      <p:sp>
        <p:nvSpPr>
          <p:cNvPr id="2" name="TextBox 1"/>
          <p:cNvSpPr txBox="1"/>
          <p:nvPr/>
        </p:nvSpPr>
        <p:spPr>
          <a:xfrm>
            <a:off x="0" y="4435614"/>
            <a:ext cx="3837958" cy="707886"/>
          </a:xfrm>
          <a:prstGeom prst="rect">
            <a:avLst/>
          </a:prstGeom>
          <a:noFill/>
        </p:spPr>
        <p:txBody>
          <a:bodyPr wrap="square" rtlCol="0">
            <a:spAutoFit/>
          </a:bodyPr>
          <a:lstStyle/>
          <a:p>
            <a:pPr algn="just"/>
            <a:r>
              <a:rPr lang="en-US" sz="2000" smtClean="0">
                <a:solidFill>
                  <a:srgbClr val="FF0000"/>
                </a:solidFill>
                <a:latin typeface="Arial" panose="020B0604020202020204" pitchFamily="34" charset="0"/>
                <a:cs typeface="Arial" panose="020B0604020202020204" pitchFamily="34" charset="0"/>
              </a:rPr>
              <a:t>   Từ ngữ: </a:t>
            </a:r>
            <a:r>
              <a:rPr lang="en-US" sz="2000" i="1" smtClean="0">
                <a:solidFill>
                  <a:srgbClr val="FF0000"/>
                </a:solidFill>
                <a:latin typeface="Arial" panose="020B0604020202020204" pitchFamily="34" charset="0"/>
                <a:cs typeface="Arial" panose="020B0604020202020204" pitchFamily="34" charset="0"/>
              </a:rPr>
              <a:t>cày ruộng bậc thang, vun gốc, mò, sang đò, trồng trọt</a:t>
            </a:r>
            <a:endParaRPr lang="en-US" sz="2000" i="1">
              <a:solidFill>
                <a:srgbClr val="FF0000"/>
              </a:solidFill>
              <a:latin typeface="Arial" panose="020B0604020202020204" pitchFamily="34" charset="0"/>
              <a:cs typeface="Arial" panose="020B0604020202020204" pitchFamily="34" charset="0"/>
            </a:endParaRPr>
          </a:p>
        </p:txBody>
      </p:sp>
      <p:pic>
        <p:nvPicPr>
          <p:cNvPr id="1026" name="Picture 2" descr="Premium Vector | Cartoon apple tree isolated"/>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0" b="100000" l="9585" r="89617"/>
                    </a14:imgEffect>
                  </a14:imgLayer>
                </a14:imgProps>
              </a:ext>
              <a:ext uri="{28A0092B-C50C-407E-A947-70E740481C1C}">
                <a14:useLocalDpi xmlns:a14="http://schemas.microsoft.com/office/drawing/2010/main" val="0"/>
              </a:ext>
            </a:extLst>
          </a:blip>
          <a:srcRect l="10384" r="11023"/>
          <a:stretch/>
        </p:blipFill>
        <p:spPr bwMode="auto">
          <a:xfrm>
            <a:off x="0" y="406988"/>
            <a:ext cx="3350598" cy="401118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ình ảnh Nằm Trên Võng Trên Người Nam , Võng, Người Nam., Sách Vector và  PNG với nền trong suốt để tải xuống miễn phí"/>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10000" b="90000" l="10000" r="90000">
                        <a14:foregroundMark x1="35833" y1="60333" x2="35833" y2="60333"/>
                        <a14:foregroundMark x1="43500" y1="62667" x2="43500" y2="62667"/>
                        <a14:foregroundMark x1="51333" y1="63500" x2="51333" y2="63500"/>
                        <a14:foregroundMark x1="31000" y1="58667" x2="57167" y2="64667"/>
                        <a14:foregroundMark x1="73667" y1="38500" x2="75167" y2="62667"/>
                        <a14:foregroundMark x1="49000" y1="65833" x2="65167" y2="62500"/>
                        <a14:foregroundMark x1="71833" y1="37500" x2="71833" y2="37500"/>
                        <a14:foregroundMark x1="75667" y1="72833" x2="75667" y2="72833"/>
                        <a14:foregroundMark x1="73500" y1="70667" x2="73500" y2="70667"/>
                        <a14:foregroundMark x1="68167" y1="75833" x2="84833" y2="73667"/>
                        <a14:foregroundMark x1="25000" y1="33167" x2="25000" y2="33167"/>
                        <a14:foregroundMark x1="24500" y1="73833" x2="24500" y2="73833"/>
                        <a14:foregroundMark x1="25000" y1="70000" x2="25000" y2="70000"/>
                        <a14:foregroundMark x1="45167" y1="60333" x2="45167" y2="60333"/>
                      </a14:backgroundRemoval>
                    </a14:imgEffect>
                  </a14:imgLayer>
                </a14:imgProps>
              </a:ext>
              <a:ext uri="{28A0092B-C50C-407E-A947-70E740481C1C}">
                <a14:useLocalDpi xmlns:a14="http://schemas.microsoft.com/office/drawing/2010/main" val="0"/>
              </a:ext>
            </a:extLst>
          </a:blip>
          <a:srcRect l="9931" t="15136" r="5786" b="18600"/>
          <a:stretch/>
        </p:blipFill>
        <p:spPr bwMode="auto">
          <a:xfrm flipH="1">
            <a:off x="6381749" y="2109284"/>
            <a:ext cx="2762251" cy="2171700"/>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6407512" y="34047"/>
            <a:ext cx="2723745" cy="1660108"/>
            <a:chOff x="6407512" y="34047"/>
            <a:chExt cx="2723745" cy="1660108"/>
          </a:xfrm>
        </p:grpSpPr>
        <p:sp>
          <p:nvSpPr>
            <p:cNvPr id="5" name="Cloud Callout 4"/>
            <p:cNvSpPr/>
            <p:nvPr/>
          </p:nvSpPr>
          <p:spPr>
            <a:xfrm rot="439048">
              <a:off x="6407512" y="34047"/>
              <a:ext cx="2723745" cy="1660108"/>
            </a:xfrm>
            <a:prstGeom prst="cloudCallout">
              <a:avLst/>
            </a:prstGeom>
            <a:solidFill>
              <a:srgbClr val="B0E415"/>
            </a:solidFill>
            <a:ln>
              <a:solidFill>
                <a:srgbClr val="5477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848473" y="335243"/>
              <a:ext cx="1857782" cy="1015663"/>
            </a:xfrm>
            <a:prstGeom prst="rect">
              <a:avLst/>
            </a:prstGeom>
            <a:noFill/>
          </p:spPr>
          <p:txBody>
            <a:bodyPr wrap="square" rtlCol="0">
              <a:spAutoFit/>
            </a:bodyPr>
            <a:lstStyle/>
            <a:p>
              <a:pPr algn="just"/>
              <a:r>
                <a:rPr lang="en-US" sz="2000" smtClean="0">
                  <a:latin typeface="Arial" panose="020B0604020202020204" pitchFamily="34" charset="0"/>
                  <a:cs typeface="Arial" panose="020B0604020202020204" pitchFamily="34" charset="0"/>
                </a:rPr>
                <a:t>Chú ý ngắt, nghỉ hơi sau mỗi dòng thơ.</a:t>
              </a:r>
              <a:endParaRPr lang="en-US" sz="2000">
                <a:latin typeface="Arial" panose="020B0604020202020204" pitchFamily="34" charset="0"/>
                <a:cs typeface="Arial" panose="020B0604020202020204" pitchFamily="34" charset="0"/>
              </a:endParaRPr>
            </a:p>
          </p:txBody>
        </p:sp>
      </p:grpSp>
      <p:cxnSp>
        <p:nvCxnSpPr>
          <p:cNvPr id="12" name="Straight Connector 11"/>
          <p:cNvCxnSpPr/>
          <p:nvPr/>
        </p:nvCxnSpPr>
        <p:spPr>
          <a:xfrm flipH="1">
            <a:off x="5807413" y="500765"/>
            <a:ext cx="87549" cy="326088"/>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15" name="Straight Connector 14"/>
          <p:cNvCxnSpPr/>
          <p:nvPr/>
        </p:nvCxnSpPr>
        <p:spPr>
          <a:xfrm flipH="1">
            <a:off x="6386778" y="797669"/>
            <a:ext cx="87549" cy="326088"/>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16" name="Straight Connector 15"/>
          <p:cNvCxnSpPr/>
          <p:nvPr/>
        </p:nvCxnSpPr>
        <p:spPr>
          <a:xfrm flipH="1">
            <a:off x="6038260" y="1102469"/>
            <a:ext cx="87549" cy="326088"/>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17" name="Straight Connector 16"/>
          <p:cNvCxnSpPr/>
          <p:nvPr/>
        </p:nvCxnSpPr>
        <p:spPr>
          <a:xfrm flipH="1">
            <a:off x="6114460" y="1428557"/>
            <a:ext cx="87549" cy="326088"/>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18" name="Straight Connector 17"/>
          <p:cNvCxnSpPr/>
          <p:nvPr/>
        </p:nvCxnSpPr>
        <p:spPr>
          <a:xfrm flipH="1">
            <a:off x="5821228" y="1733357"/>
            <a:ext cx="87549" cy="326088"/>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19" name="Straight Connector 18"/>
          <p:cNvCxnSpPr/>
          <p:nvPr/>
        </p:nvCxnSpPr>
        <p:spPr>
          <a:xfrm flipH="1">
            <a:off x="6222659" y="2026504"/>
            <a:ext cx="87549" cy="326088"/>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20" name="Straight Connector 19"/>
          <p:cNvCxnSpPr/>
          <p:nvPr/>
        </p:nvCxnSpPr>
        <p:spPr>
          <a:xfrm flipH="1">
            <a:off x="5652557" y="2342727"/>
            <a:ext cx="87549" cy="326088"/>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21" name="Straight Connector 20"/>
          <p:cNvCxnSpPr/>
          <p:nvPr/>
        </p:nvCxnSpPr>
        <p:spPr>
          <a:xfrm flipH="1">
            <a:off x="5937608" y="2641354"/>
            <a:ext cx="87549" cy="326088"/>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22" name="Straight Connector 21"/>
          <p:cNvCxnSpPr/>
          <p:nvPr/>
        </p:nvCxnSpPr>
        <p:spPr>
          <a:xfrm flipH="1">
            <a:off x="4968736" y="2967442"/>
            <a:ext cx="87549" cy="326088"/>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23" name="Straight Connector 22"/>
          <p:cNvCxnSpPr/>
          <p:nvPr/>
        </p:nvCxnSpPr>
        <p:spPr>
          <a:xfrm flipH="1">
            <a:off x="6616999" y="3260612"/>
            <a:ext cx="87549" cy="326088"/>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24" name="Straight Connector 23"/>
          <p:cNvCxnSpPr/>
          <p:nvPr/>
        </p:nvCxnSpPr>
        <p:spPr>
          <a:xfrm flipH="1">
            <a:off x="5196761" y="3586700"/>
            <a:ext cx="87549" cy="326088"/>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25" name="Straight Connector 24"/>
          <p:cNvCxnSpPr/>
          <p:nvPr/>
        </p:nvCxnSpPr>
        <p:spPr>
          <a:xfrm flipH="1">
            <a:off x="6266433" y="3882366"/>
            <a:ext cx="87549" cy="326088"/>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26" name="Straight Connector 25"/>
          <p:cNvCxnSpPr/>
          <p:nvPr/>
        </p:nvCxnSpPr>
        <p:spPr>
          <a:xfrm flipH="1">
            <a:off x="6038259" y="4207045"/>
            <a:ext cx="87549" cy="326088"/>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27" name="Straight Connector 26"/>
          <p:cNvCxnSpPr/>
          <p:nvPr/>
        </p:nvCxnSpPr>
        <p:spPr>
          <a:xfrm flipH="1">
            <a:off x="6337974" y="4463469"/>
            <a:ext cx="87549" cy="326088"/>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707520425"/>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22" presetClass="entr" presetSubtype="1" fill="hold" nodeType="withEffect">
                                  <p:stCondLst>
                                    <p:cond delay="0"/>
                                  </p:stCondLst>
                                  <p:childTnLst>
                                    <p:set>
                                      <p:cBhvr>
                                        <p:cTn id="8" dur="1" fill="hold">
                                          <p:stCondLst>
                                            <p:cond delay="0"/>
                                          </p:stCondLst>
                                        </p:cTn>
                                        <p:tgtEl>
                                          <p:spTgt spid="12"/>
                                        </p:tgtEl>
                                        <p:attrNameLst>
                                          <p:attrName>style.visibility</p:attrName>
                                        </p:attrNameLst>
                                      </p:cBhvr>
                                      <p:to>
                                        <p:strVal val="visible"/>
                                      </p:to>
                                    </p:set>
                                    <p:animEffect transition="in" filter="wipe(up)">
                                      <p:cBhvr>
                                        <p:cTn id="9" dur="500"/>
                                        <p:tgtEl>
                                          <p:spTgt spid="12"/>
                                        </p:tgtEl>
                                      </p:cBhvr>
                                    </p:animEffect>
                                  </p:childTnLst>
                                </p:cTn>
                              </p:par>
                              <p:par>
                                <p:cTn id="10" presetID="22" presetClass="entr" presetSubtype="1"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up)">
                                      <p:cBhvr>
                                        <p:cTn id="12" dur="500"/>
                                        <p:tgtEl>
                                          <p:spTgt spid="15"/>
                                        </p:tgtEl>
                                      </p:cBhvr>
                                    </p:animEffect>
                                  </p:childTnLst>
                                </p:cTn>
                              </p:par>
                              <p:par>
                                <p:cTn id="13" presetID="22" presetClass="entr" presetSubtype="1"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up)">
                                      <p:cBhvr>
                                        <p:cTn id="15" dur="500"/>
                                        <p:tgtEl>
                                          <p:spTgt spid="16"/>
                                        </p:tgtEl>
                                      </p:cBhvr>
                                    </p:animEffect>
                                  </p:childTnLst>
                                </p:cTn>
                              </p:par>
                              <p:par>
                                <p:cTn id="16" presetID="22" presetClass="entr" presetSubtype="1"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up)">
                                      <p:cBhvr>
                                        <p:cTn id="18" dur="500"/>
                                        <p:tgtEl>
                                          <p:spTgt spid="17"/>
                                        </p:tgtEl>
                                      </p:cBhvr>
                                    </p:animEffect>
                                  </p:childTnLst>
                                </p:cTn>
                              </p:par>
                              <p:par>
                                <p:cTn id="19" presetID="22" presetClass="entr" presetSubtype="1"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up)">
                                      <p:cBhvr>
                                        <p:cTn id="21" dur="500"/>
                                        <p:tgtEl>
                                          <p:spTgt spid="18"/>
                                        </p:tgtEl>
                                      </p:cBhvr>
                                    </p:animEffect>
                                  </p:childTnLst>
                                </p:cTn>
                              </p:par>
                              <p:par>
                                <p:cTn id="22" presetID="22" presetClass="entr" presetSubtype="1" fill="hold"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wipe(up)">
                                      <p:cBhvr>
                                        <p:cTn id="24" dur="500"/>
                                        <p:tgtEl>
                                          <p:spTgt spid="19"/>
                                        </p:tgtEl>
                                      </p:cBhvr>
                                    </p:animEffect>
                                  </p:childTnLst>
                                </p:cTn>
                              </p:par>
                              <p:par>
                                <p:cTn id="25" presetID="22" presetClass="entr" presetSubtype="1"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up)">
                                      <p:cBhvr>
                                        <p:cTn id="27" dur="500"/>
                                        <p:tgtEl>
                                          <p:spTgt spid="20"/>
                                        </p:tgtEl>
                                      </p:cBhvr>
                                    </p:animEffect>
                                  </p:childTnLst>
                                </p:cTn>
                              </p:par>
                              <p:par>
                                <p:cTn id="28" presetID="22" presetClass="entr" presetSubtype="1" fill="hold"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up)">
                                      <p:cBhvr>
                                        <p:cTn id="30" dur="500"/>
                                        <p:tgtEl>
                                          <p:spTgt spid="22"/>
                                        </p:tgtEl>
                                      </p:cBhvr>
                                    </p:animEffect>
                                  </p:childTnLst>
                                </p:cTn>
                              </p:par>
                              <p:par>
                                <p:cTn id="31" presetID="22" presetClass="entr" presetSubtype="1"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wipe(up)">
                                      <p:cBhvr>
                                        <p:cTn id="33" dur="500"/>
                                        <p:tgtEl>
                                          <p:spTgt spid="21"/>
                                        </p:tgtEl>
                                      </p:cBhvr>
                                    </p:animEffect>
                                  </p:childTnLst>
                                </p:cTn>
                              </p:par>
                              <p:par>
                                <p:cTn id="34" presetID="22" presetClass="entr" presetSubtype="1" fill="hold" nodeType="with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wipe(up)">
                                      <p:cBhvr>
                                        <p:cTn id="36" dur="500"/>
                                        <p:tgtEl>
                                          <p:spTgt spid="23"/>
                                        </p:tgtEl>
                                      </p:cBhvr>
                                    </p:animEffect>
                                  </p:childTnLst>
                                </p:cTn>
                              </p:par>
                              <p:par>
                                <p:cTn id="37" presetID="22" presetClass="entr" presetSubtype="1" fill="hold" nodeType="with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wipe(up)">
                                      <p:cBhvr>
                                        <p:cTn id="39" dur="500"/>
                                        <p:tgtEl>
                                          <p:spTgt spid="24"/>
                                        </p:tgtEl>
                                      </p:cBhvr>
                                    </p:animEffect>
                                  </p:childTnLst>
                                </p:cTn>
                              </p:par>
                              <p:par>
                                <p:cTn id="40" presetID="22" presetClass="entr" presetSubtype="1" fill="hold" nodeType="with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wipe(up)">
                                      <p:cBhvr>
                                        <p:cTn id="42" dur="500"/>
                                        <p:tgtEl>
                                          <p:spTgt spid="25"/>
                                        </p:tgtEl>
                                      </p:cBhvr>
                                    </p:animEffect>
                                  </p:childTnLst>
                                </p:cTn>
                              </p:par>
                              <p:par>
                                <p:cTn id="43" presetID="22" presetClass="entr" presetSubtype="1"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par>
                                <p:cTn id="46" presetID="22" presetClass="entr" presetSubtype="1" fill="hold" nodeType="with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wipe(up)">
                                      <p:cBhvr>
                                        <p:cTn id="48" dur="500"/>
                                        <p:tgtEl>
                                          <p:spTgt spid="27"/>
                                        </p:tgtEl>
                                      </p:cBhvr>
                                    </p:animEffec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nodeType="clickEffect">
                                  <p:stCondLst>
                                    <p:cond delay="0"/>
                                  </p:stCondLst>
                                  <p:childTnLst>
                                    <p:set>
                                      <p:cBhvr>
                                        <p:cTn id="52" dur="1" fill="hold">
                                          <p:stCondLst>
                                            <p:cond delay="0"/>
                                          </p:stCondLst>
                                        </p:cTn>
                                        <p:tgtEl>
                                          <p:spTgt spid="8"/>
                                        </p:tgtEl>
                                        <p:attrNameLst>
                                          <p:attrName>style.visibility</p:attrName>
                                        </p:attrNameLst>
                                      </p:cBhvr>
                                      <p:to>
                                        <p:strVal val="hidden"/>
                                      </p:to>
                                    </p:set>
                                  </p:childTnLst>
                                </p:cTn>
                              </p:par>
                              <p:par>
                                <p:cTn id="53" presetID="1" presetClass="exit" presetSubtype="0" fill="hold" nodeType="withEffect">
                                  <p:stCondLst>
                                    <p:cond delay="0"/>
                                  </p:stCondLst>
                                  <p:childTnLst>
                                    <p:set>
                                      <p:cBhvr>
                                        <p:cTn id="54" dur="1" fill="hold">
                                          <p:stCondLst>
                                            <p:cond delay="0"/>
                                          </p:stCondLst>
                                        </p:cTn>
                                        <p:tgtEl>
                                          <p:spTgt spid="12"/>
                                        </p:tgtEl>
                                        <p:attrNameLst>
                                          <p:attrName>style.visibility</p:attrName>
                                        </p:attrNameLst>
                                      </p:cBhvr>
                                      <p:to>
                                        <p:strVal val="hidden"/>
                                      </p:to>
                                    </p:set>
                                  </p:childTnLst>
                                </p:cTn>
                              </p:par>
                              <p:par>
                                <p:cTn id="55" presetID="1" presetClass="exit" presetSubtype="0" fill="hold" nodeType="withEffect">
                                  <p:stCondLst>
                                    <p:cond delay="0"/>
                                  </p:stCondLst>
                                  <p:childTnLst>
                                    <p:set>
                                      <p:cBhvr>
                                        <p:cTn id="56" dur="1" fill="hold">
                                          <p:stCondLst>
                                            <p:cond delay="0"/>
                                          </p:stCondLst>
                                        </p:cTn>
                                        <p:tgtEl>
                                          <p:spTgt spid="15"/>
                                        </p:tgtEl>
                                        <p:attrNameLst>
                                          <p:attrName>style.visibility</p:attrName>
                                        </p:attrNameLst>
                                      </p:cBhvr>
                                      <p:to>
                                        <p:strVal val="hidden"/>
                                      </p:to>
                                    </p:set>
                                  </p:childTnLst>
                                </p:cTn>
                              </p:par>
                              <p:par>
                                <p:cTn id="57" presetID="1" presetClass="exit" presetSubtype="0" fill="hold" nodeType="withEffect">
                                  <p:stCondLst>
                                    <p:cond delay="0"/>
                                  </p:stCondLst>
                                  <p:childTnLst>
                                    <p:set>
                                      <p:cBhvr>
                                        <p:cTn id="58" dur="1" fill="hold">
                                          <p:stCondLst>
                                            <p:cond delay="0"/>
                                          </p:stCondLst>
                                        </p:cTn>
                                        <p:tgtEl>
                                          <p:spTgt spid="16"/>
                                        </p:tgtEl>
                                        <p:attrNameLst>
                                          <p:attrName>style.visibility</p:attrName>
                                        </p:attrNameLst>
                                      </p:cBhvr>
                                      <p:to>
                                        <p:strVal val="hidden"/>
                                      </p:to>
                                    </p:set>
                                  </p:childTnLst>
                                </p:cTn>
                              </p:par>
                              <p:par>
                                <p:cTn id="59" presetID="1" presetClass="exit" presetSubtype="0" fill="hold" nodeType="withEffect">
                                  <p:stCondLst>
                                    <p:cond delay="0"/>
                                  </p:stCondLst>
                                  <p:childTnLst>
                                    <p:set>
                                      <p:cBhvr>
                                        <p:cTn id="60" dur="1" fill="hold">
                                          <p:stCondLst>
                                            <p:cond delay="0"/>
                                          </p:stCondLst>
                                        </p:cTn>
                                        <p:tgtEl>
                                          <p:spTgt spid="17"/>
                                        </p:tgtEl>
                                        <p:attrNameLst>
                                          <p:attrName>style.visibility</p:attrName>
                                        </p:attrNameLst>
                                      </p:cBhvr>
                                      <p:to>
                                        <p:strVal val="hidden"/>
                                      </p:to>
                                    </p:set>
                                  </p:childTnLst>
                                </p:cTn>
                              </p:par>
                              <p:par>
                                <p:cTn id="61" presetID="1" presetClass="exit" presetSubtype="0" fill="hold" nodeType="withEffect">
                                  <p:stCondLst>
                                    <p:cond delay="0"/>
                                  </p:stCondLst>
                                  <p:childTnLst>
                                    <p:set>
                                      <p:cBhvr>
                                        <p:cTn id="62" dur="1" fill="hold">
                                          <p:stCondLst>
                                            <p:cond delay="0"/>
                                          </p:stCondLst>
                                        </p:cTn>
                                        <p:tgtEl>
                                          <p:spTgt spid="18"/>
                                        </p:tgtEl>
                                        <p:attrNameLst>
                                          <p:attrName>style.visibility</p:attrName>
                                        </p:attrNameLst>
                                      </p:cBhvr>
                                      <p:to>
                                        <p:strVal val="hidden"/>
                                      </p:to>
                                    </p:set>
                                  </p:childTnLst>
                                </p:cTn>
                              </p:par>
                              <p:par>
                                <p:cTn id="63" presetID="1" presetClass="exit" presetSubtype="0" fill="hold" nodeType="withEffect">
                                  <p:stCondLst>
                                    <p:cond delay="0"/>
                                  </p:stCondLst>
                                  <p:childTnLst>
                                    <p:set>
                                      <p:cBhvr>
                                        <p:cTn id="64" dur="1" fill="hold">
                                          <p:stCondLst>
                                            <p:cond delay="0"/>
                                          </p:stCondLst>
                                        </p:cTn>
                                        <p:tgtEl>
                                          <p:spTgt spid="19"/>
                                        </p:tgtEl>
                                        <p:attrNameLst>
                                          <p:attrName>style.visibility</p:attrName>
                                        </p:attrNameLst>
                                      </p:cBhvr>
                                      <p:to>
                                        <p:strVal val="hidden"/>
                                      </p:to>
                                    </p:set>
                                  </p:childTnLst>
                                </p:cTn>
                              </p:par>
                              <p:par>
                                <p:cTn id="65" presetID="1" presetClass="exit" presetSubtype="0" fill="hold" nodeType="withEffect">
                                  <p:stCondLst>
                                    <p:cond delay="0"/>
                                  </p:stCondLst>
                                  <p:childTnLst>
                                    <p:set>
                                      <p:cBhvr>
                                        <p:cTn id="66" dur="1" fill="hold">
                                          <p:stCondLst>
                                            <p:cond delay="0"/>
                                          </p:stCondLst>
                                        </p:cTn>
                                        <p:tgtEl>
                                          <p:spTgt spid="20"/>
                                        </p:tgtEl>
                                        <p:attrNameLst>
                                          <p:attrName>style.visibility</p:attrName>
                                        </p:attrNameLst>
                                      </p:cBhvr>
                                      <p:to>
                                        <p:strVal val="hidden"/>
                                      </p:to>
                                    </p:set>
                                  </p:childTnLst>
                                </p:cTn>
                              </p:par>
                              <p:par>
                                <p:cTn id="67" presetID="1" presetClass="exit" presetSubtype="0" fill="hold" nodeType="withEffect">
                                  <p:stCondLst>
                                    <p:cond delay="0"/>
                                  </p:stCondLst>
                                  <p:childTnLst>
                                    <p:set>
                                      <p:cBhvr>
                                        <p:cTn id="68" dur="1" fill="hold">
                                          <p:stCondLst>
                                            <p:cond delay="0"/>
                                          </p:stCondLst>
                                        </p:cTn>
                                        <p:tgtEl>
                                          <p:spTgt spid="22"/>
                                        </p:tgtEl>
                                        <p:attrNameLst>
                                          <p:attrName>style.visibility</p:attrName>
                                        </p:attrNameLst>
                                      </p:cBhvr>
                                      <p:to>
                                        <p:strVal val="hidden"/>
                                      </p:to>
                                    </p:set>
                                  </p:childTnLst>
                                </p:cTn>
                              </p:par>
                              <p:par>
                                <p:cTn id="69" presetID="1" presetClass="exit" presetSubtype="0" fill="hold" nodeType="withEffect">
                                  <p:stCondLst>
                                    <p:cond delay="0"/>
                                  </p:stCondLst>
                                  <p:childTnLst>
                                    <p:set>
                                      <p:cBhvr>
                                        <p:cTn id="70" dur="1" fill="hold">
                                          <p:stCondLst>
                                            <p:cond delay="0"/>
                                          </p:stCondLst>
                                        </p:cTn>
                                        <p:tgtEl>
                                          <p:spTgt spid="21"/>
                                        </p:tgtEl>
                                        <p:attrNameLst>
                                          <p:attrName>style.visibility</p:attrName>
                                        </p:attrNameLst>
                                      </p:cBhvr>
                                      <p:to>
                                        <p:strVal val="hidden"/>
                                      </p:to>
                                    </p:set>
                                  </p:childTnLst>
                                </p:cTn>
                              </p:par>
                              <p:par>
                                <p:cTn id="71" presetID="1" presetClass="exit" presetSubtype="0" fill="hold" nodeType="withEffect">
                                  <p:stCondLst>
                                    <p:cond delay="0"/>
                                  </p:stCondLst>
                                  <p:childTnLst>
                                    <p:set>
                                      <p:cBhvr>
                                        <p:cTn id="72" dur="1" fill="hold">
                                          <p:stCondLst>
                                            <p:cond delay="0"/>
                                          </p:stCondLst>
                                        </p:cTn>
                                        <p:tgtEl>
                                          <p:spTgt spid="23"/>
                                        </p:tgtEl>
                                        <p:attrNameLst>
                                          <p:attrName>style.visibility</p:attrName>
                                        </p:attrNameLst>
                                      </p:cBhvr>
                                      <p:to>
                                        <p:strVal val="hidden"/>
                                      </p:to>
                                    </p:set>
                                  </p:childTnLst>
                                </p:cTn>
                              </p:par>
                              <p:par>
                                <p:cTn id="73" presetID="1" presetClass="exit" presetSubtype="0" fill="hold" nodeType="withEffect">
                                  <p:stCondLst>
                                    <p:cond delay="0"/>
                                  </p:stCondLst>
                                  <p:childTnLst>
                                    <p:set>
                                      <p:cBhvr>
                                        <p:cTn id="74" dur="1" fill="hold">
                                          <p:stCondLst>
                                            <p:cond delay="0"/>
                                          </p:stCondLst>
                                        </p:cTn>
                                        <p:tgtEl>
                                          <p:spTgt spid="24"/>
                                        </p:tgtEl>
                                        <p:attrNameLst>
                                          <p:attrName>style.visibility</p:attrName>
                                        </p:attrNameLst>
                                      </p:cBhvr>
                                      <p:to>
                                        <p:strVal val="hidden"/>
                                      </p:to>
                                    </p:set>
                                  </p:childTnLst>
                                </p:cTn>
                              </p:par>
                              <p:par>
                                <p:cTn id="75" presetID="1" presetClass="exit" presetSubtype="0" fill="hold" nodeType="withEffect">
                                  <p:stCondLst>
                                    <p:cond delay="0"/>
                                  </p:stCondLst>
                                  <p:childTnLst>
                                    <p:set>
                                      <p:cBhvr>
                                        <p:cTn id="76" dur="1" fill="hold">
                                          <p:stCondLst>
                                            <p:cond delay="0"/>
                                          </p:stCondLst>
                                        </p:cTn>
                                        <p:tgtEl>
                                          <p:spTgt spid="25"/>
                                        </p:tgtEl>
                                        <p:attrNameLst>
                                          <p:attrName>style.visibility</p:attrName>
                                        </p:attrNameLst>
                                      </p:cBhvr>
                                      <p:to>
                                        <p:strVal val="hidden"/>
                                      </p:to>
                                    </p:set>
                                  </p:childTnLst>
                                </p:cTn>
                              </p:par>
                              <p:par>
                                <p:cTn id="77" presetID="1" presetClass="exit" presetSubtype="0" fill="hold" nodeType="withEffect">
                                  <p:stCondLst>
                                    <p:cond delay="0"/>
                                  </p:stCondLst>
                                  <p:childTnLst>
                                    <p:set>
                                      <p:cBhvr>
                                        <p:cTn id="78" dur="1" fill="hold">
                                          <p:stCondLst>
                                            <p:cond delay="0"/>
                                          </p:stCondLst>
                                        </p:cTn>
                                        <p:tgtEl>
                                          <p:spTgt spid="26"/>
                                        </p:tgtEl>
                                        <p:attrNameLst>
                                          <p:attrName>style.visibility</p:attrName>
                                        </p:attrNameLst>
                                      </p:cBhvr>
                                      <p:to>
                                        <p:strVal val="hidden"/>
                                      </p:to>
                                    </p:set>
                                  </p:childTnLst>
                                </p:cTn>
                              </p:par>
                              <p:par>
                                <p:cTn id="79" presetID="1" presetClass="exit" presetSubtype="0" fill="hold" nodeType="withEffect">
                                  <p:stCondLst>
                                    <p:cond delay="0"/>
                                  </p:stCondLst>
                                  <p:childTnLst>
                                    <p:set>
                                      <p:cBhvr>
                                        <p:cTn id="80" dur="1" fill="hold">
                                          <p:stCondLst>
                                            <p:cond delay="0"/>
                                          </p:stCondLst>
                                        </p:cTn>
                                        <p:tgtEl>
                                          <p:spTgt spid="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4250430" y="-64557"/>
            <a:ext cx="1436612" cy="584775"/>
          </a:xfrm>
          <a:prstGeom prst="rect">
            <a:avLst/>
          </a:prstGeom>
        </p:spPr>
        <p:txBody>
          <a:bodyPr wrap="none">
            <a:spAutoFit/>
          </a:bodyPr>
          <a:lstStyle/>
          <a:p>
            <a:pPr lvl="0" algn="ctr"/>
            <a:r>
              <a:rPr lang="en-US" altLang="zh-CN" sz="3200" b="1" smtClean="0">
                <a:solidFill>
                  <a:srgbClr val="FF0000"/>
                </a:solidFill>
                <a:latin typeface="Arial-Rounded" pitchFamily="34" charset="0"/>
                <a:ea typeface="Arial-Rounded" pitchFamily="34" charset="0"/>
                <a:cs typeface="Arial-Rounded" pitchFamily="34" charset="0"/>
                <a:sym typeface="+mn-lt"/>
              </a:rPr>
              <a:t>Nhớ ơn</a:t>
            </a:r>
            <a:endParaRPr lang="en-US" altLang="zh-CN" sz="3200" b="1" dirty="0">
              <a:solidFill>
                <a:srgbClr val="FF0000"/>
              </a:solidFill>
              <a:latin typeface="Arial-Rounded" pitchFamily="34" charset="0"/>
              <a:ea typeface="Arial-Rounded" pitchFamily="34" charset="0"/>
              <a:cs typeface="Arial-Rounded" pitchFamily="34" charset="0"/>
              <a:sym typeface="+mn-lt"/>
            </a:endParaRPr>
          </a:p>
        </p:txBody>
      </p:sp>
      <p:sp>
        <p:nvSpPr>
          <p:cNvPr id="10" name="TextBox 9"/>
          <p:cNvSpPr txBox="1"/>
          <p:nvPr/>
        </p:nvSpPr>
        <p:spPr>
          <a:xfrm>
            <a:off x="3837958" y="465296"/>
            <a:ext cx="3374940" cy="4678204"/>
          </a:xfrm>
          <a:prstGeom prst="rect">
            <a:avLst/>
          </a:prstGeom>
          <a:noFill/>
        </p:spPr>
        <p:txBody>
          <a:bodyPr wrap="square" rtlCol="0">
            <a:spAutoFit/>
          </a:bodyPr>
          <a:lstStyle/>
          <a:p>
            <a:pPr algn="just"/>
            <a:r>
              <a:rPr lang="en-US" sz="2000" smtClean="0">
                <a:latin typeface="Arial" panose="020B0604020202020204" pitchFamily="34" charset="0"/>
                <a:cs typeface="Arial" panose="020B0604020202020204" pitchFamily="34" charset="0"/>
              </a:rPr>
              <a:t>Ăn một bát cơm,</a:t>
            </a:r>
          </a:p>
          <a:p>
            <a:pPr algn="just"/>
            <a:r>
              <a:rPr lang="en-US" sz="2000" smtClean="0">
                <a:latin typeface="Arial" panose="020B0604020202020204" pitchFamily="34" charset="0"/>
                <a:cs typeface="Arial" panose="020B0604020202020204" pitchFamily="34" charset="0"/>
              </a:rPr>
              <a:t>Nhớ người cày ruộng.</a:t>
            </a:r>
          </a:p>
          <a:p>
            <a:pPr algn="just"/>
            <a:r>
              <a:rPr lang="en-US" sz="2000" smtClean="0">
                <a:latin typeface="Arial" panose="020B0604020202020204" pitchFamily="34" charset="0"/>
                <a:cs typeface="Arial" panose="020B0604020202020204" pitchFamily="34" charset="0"/>
              </a:rPr>
              <a:t>Ăn đĩa rau muống,</a:t>
            </a:r>
          </a:p>
          <a:p>
            <a:pPr algn="just"/>
            <a:r>
              <a:rPr lang="en-US" sz="2000" smtClean="0">
                <a:latin typeface="Arial" panose="020B0604020202020204" pitchFamily="34" charset="0"/>
                <a:cs typeface="Arial" panose="020B0604020202020204" pitchFamily="34" charset="0"/>
              </a:rPr>
              <a:t>Nhớ người đào ao.</a:t>
            </a:r>
          </a:p>
          <a:p>
            <a:pPr algn="just"/>
            <a:r>
              <a:rPr lang="en-US" sz="2000" smtClean="0">
                <a:latin typeface="Arial" panose="020B0604020202020204" pitchFamily="34" charset="0"/>
                <a:cs typeface="Arial" panose="020B0604020202020204" pitchFamily="34" charset="0"/>
              </a:rPr>
              <a:t>Ăn một quả đào,</a:t>
            </a:r>
          </a:p>
          <a:p>
            <a:pPr algn="just"/>
            <a:r>
              <a:rPr lang="en-US" sz="2000" smtClean="0">
                <a:latin typeface="Arial" panose="020B0604020202020204" pitchFamily="34" charset="0"/>
                <a:cs typeface="Arial" panose="020B0604020202020204" pitchFamily="34" charset="0"/>
              </a:rPr>
              <a:t>Nhớ người vun gốc.</a:t>
            </a:r>
          </a:p>
          <a:p>
            <a:pPr algn="just"/>
            <a:r>
              <a:rPr lang="en-US" sz="2000" smtClean="0">
                <a:latin typeface="Arial" panose="020B0604020202020204" pitchFamily="34" charset="0"/>
                <a:cs typeface="Arial" panose="020B0604020202020204" pitchFamily="34" charset="0"/>
              </a:rPr>
              <a:t>Ăn một con ốc,</a:t>
            </a:r>
          </a:p>
          <a:p>
            <a:pPr algn="just"/>
            <a:r>
              <a:rPr lang="en-US" sz="2000" smtClean="0">
                <a:latin typeface="Arial" panose="020B0604020202020204" pitchFamily="34" charset="0"/>
                <a:cs typeface="Arial" panose="020B0604020202020204" pitchFamily="34" charset="0"/>
              </a:rPr>
              <a:t>Nhớ người đi mò.</a:t>
            </a:r>
          </a:p>
          <a:p>
            <a:pPr algn="just"/>
            <a:r>
              <a:rPr lang="en-US" sz="2000" smtClean="0">
                <a:latin typeface="Arial" panose="020B0604020202020204" pitchFamily="34" charset="0"/>
                <a:cs typeface="Arial" panose="020B0604020202020204" pitchFamily="34" charset="0"/>
              </a:rPr>
              <a:t>Sang đò,</a:t>
            </a:r>
          </a:p>
          <a:p>
            <a:pPr algn="just"/>
            <a:r>
              <a:rPr lang="en-US" sz="2000" smtClean="0">
                <a:latin typeface="Arial" panose="020B0604020202020204" pitchFamily="34" charset="0"/>
                <a:cs typeface="Arial" panose="020B0604020202020204" pitchFamily="34" charset="0"/>
              </a:rPr>
              <a:t>Nhớ người chèo chống.</a:t>
            </a:r>
          </a:p>
          <a:p>
            <a:pPr algn="just"/>
            <a:r>
              <a:rPr lang="en-US" sz="2000" smtClean="0">
                <a:latin typeface="Arial" panose="020B0604020202020204" pitchFamily="34" charset="0"/>
                <a:cs typeface="Arial" panose="020B0604020202020204" pitchFamily="34" charset="0"/>
              </a:rPr>
              <a:t>Nằm võng,</a:t>
            </a:r>
          </a:p>
          <a:p>
            <a:pPr algn="just"/>
            <a:r>
              <a:rPr lang="en-US" sz="2000" smtClean="0">
                <a:latin typeface="Arial" panose="020B0604020202020204" pitchFamily="34" charset="0"/>
                <a:cs typeface="Arial" panose="020B0604020202020204" pitchFamily="34" charset="0"/>
              </a:rPr>
              <a:t>Nhớ người mắc dây.</a:t>
            </a:r>
            <a:endParaRPr lang="en-US" sz="2000">
              <a:latin typeface="Arial" panose="020B0604020202020204" pitchFamily="34" charset="0"/>
              <a:cs typeface="Arial" panose="020B0604020202020204" pitchFamily="34" charset="0"/>
            </a:endParaRPr>
          </a:p>
          <a:p>
            <a:pPr algn="just"/>
            <a:r>
              <a:rPr lang="en-US" sz="2000" smtClean="0">
                <a:latin typeface="Arial" panose="020B0604020202020204" pitchFamily="34" charset="0"/>
                <a:cs typeface="Arial" panose="020B0604020202020204" pitchFamily="34" charset="0"/>
              </a:rPr>
              <a:t>Đứng mát gốc cây,</a:t>
            </a:r>
          </a:p>
          <a:p>
            <a:pPr algn="just"/>
            <a:r>
              <a:rPr lang="en-US" sz="2000" smtClean="0">
                <a:latin typeface="Arial" panose="020B0604020202020204" pitchFamily="34" charset="0"/>
                <a:cs typeface="Arial" panose="020B0604020202020204" pitchFamily="34" charset="0"/>
              </a:rPr>
              <a:t>Nhớ người trồng trọt.</a:t>
            </a:r>
          </a:p>
          <a:p>
            <a:pPr algn="just"/>
            <a:r>
              <a:rPr lang="en-US" sz="1800" i="1" smtClean="0">
                <a:latin typeface="Arial" panose="020B0604020202020204" pitchFamily="34" charset="0"/>
                <a:cs typeface="Arial" panose="020B0604020202020204" pitchFamily="34" charset="0"/>
              </a:rPr>
              <a:t>		(Đồng dao)</a:t>
            </a:r>
          </a:p>
        </p:txBody>
      </p:sp>
      <p:sp>
        <p:nvSpPr>
          <p:cNvPr id="2" name="TextBox 1"/>
          <p:cNvSpPr txBox="1"/>
          <p:nvPr/>
        </p:nvSpPr>
        <p:spPr>
          <a:xfrm>
            <a:off x="82920" y="4452637"/>
            <a:ext cx="3647872" cy="707886"/>
          </a:xfrm>
          <a:prstGeom prst="rect">
            <a:avLst/>
          </a:prstGeom>
          <a:noFill/>
        </p:spPr>
        <p:txBody>
          <a:bodyPr wrap="square" rtlCol="0">
            <a:spAutoFit/>
          </a:bodyPr>
          <a:lstStyle/>
          <a:p>
            <a:pPr algn="just"/>
            <a:r>
              <a:rPr lang="en-US" sz="2000" smtClean="0">
                <a:solidFill>
                  <a:srgbClr val="FF0000"/>
                </a:solidFill>
                <a:latin typeface="Arial" panose="020B0604020202020204" pitchFamily="34" charset="0"/>
                <a:cs typeface="Arial" panose="020B0604020202020204" pitchFamily="34" charset="0"/>
              </a:rPr>
              <a:t>   Từ ngữ: </a:t>
            </a:r>
            <a:r>
              <a:rPr lang="en-US" sz="2000" i="1" smtClean="0">
                <a:solidFill>
                  <a:srgbClr val="FF0000"/>
                </a:solidFill>
                <a:latin typeface="Arial" panose="020B0604020202020204" pitchFamily="34" charset="0"/>
                <a:cs typeface="Arial" panose="020B0604020202020204" pitchFamily="34" charset="0"/>
              </a:rPr>
              <a:t>cày ruộng, vun gốc, mò, sang đò, trồng trọt</a:t>
            </a:r>
            <a:endParaRPr lang="en-US" sz="2000" i="1">
              <a:solidFill>
                <a:srgbClr val="FF0000"/>
              </a:solidFill>
              <a:latin typeface="Arial" panose="020B0604020202020204" pitchFamily="34" charset="0"/>
              <a:cs typeface="Arial" panose="020B0604020202020204" pitchFamily="34" charset="0"/>
            </a:endParaRPr>
          </a:p>
        </p:txBody>
      </p:sp>
      <p:pic>
        <p:nvPicPr>
          <p:cNvPr id="1026" name="Picture 2" descr="Premium Vector | Cartoon apple tree isolated"/>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0" b="100000" l="9585" r="89617"/>
                    </a14:imgEffect>
                  </a14:imgLayer>
                </a14:imgProps>
              </a:ext>
              <a:ext uri="{28A0092B-C50C-407E-A947-70E740481C1C}">
                <a14:useLocalDpi xmlns:a14="http://schemas.microsoft.com/office/drawing/2010/main" val="0"/>
              </a:ext>
            </a:extLst>
          </a:blip>
          <a:srcRect l="10384" r="11023"/>
          <a:stretch/>
        </p:blipFill>
        <p:spPr bwMode="auto">
          <a:xfrm>
            <a:off x="0" y="406988"/>
            <a:ext cx="3350598" cy="401118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ình ảnh Nằm Trên Võng Trên Người Nam , Võng, Người Nam., Sách Vector và  PNG với nền trong suốt để tải xuống miễn phí"/>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10000" b="90000" l="10000" r="90000">
                        <a14:foregroundMark x1="35833" y1="60333" x2="35833" y2="60333"/>
                        <a14:foregroundMark x1="43500" y1="62667" x2="43500" y2="62667"/>
                        <a14:foregroundMark x1="51333" y1="63500" x2="51333" y2="63500"/>
                        <a14:foregroundMark x1="31000" y1="58667" x2="57167" y2="64667"/>
                        <a14:foregroundMark x1="73667" y1="38500" x2="75167" y2="62667"/>
                        <a14:foregroundMark x1="49000" y1="65833" x2="65167" y2="62500"/>
                        <a14:foregroundMark x1="71833" y1="37500" x2="71833" y2="37500"/>
                        <a14:foregroundMark x1="75667" y1="72833" x2="75667" y2="72833"/>
                        <a14:foregroundMark x1="73500" y1="70667" x2="73500" y2="70667"/>
                        <a14:foregroundMark x1="68167" y1="75833" x2="84833" y2="73667"/>
                        <a14:foregroundMark x1="25000" y1="33167" x2="25000" y2="33167"/>
                        <a14:foregroundMark x1="24500" y1="73833" x2="24500" y2="73833"/>
                        <a14:foregroundMark x1="25000" y1="70000" x2="25000" y2="70000"/>
                        <a14:foregroundMark x1="45167" y1="60333" x2="45167" y2="60333"/>
                      </a14:backgroundRemoval>
                    </a14:imgEffect>
                  </a14:imgLayer>
                </a14:imgProps>
              </a:ext>
              <a:ext uri="{28A0092B-C50C-407E-A947-70E740481C1C}">
                <a14:useLocalDpi xmlns:a14="http://schemas.microsoft.com/office/drawing/2010/main" val="0"/>
              </a:ext>
            </a:extLst>
          </a:blip>
          <a:srcRect l="9931" t="15136" r="5786" b="18600"/>
          <a:stretch/>
        </p:blipFill>
        <p:spPr bwMode="auto">
          <a:xfrm flipH="1">
            <a:off x="6381749" y="1905000"/>
            <a:ext cx="2762251" cy="2171700"/>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Group 20"/>
          <p:cNvGrpSpPr/>
          <p:nvPr/>
        </p:nvGrpSpPr>
        <p:grpSpPr>
          <a:xfrm>
            <a:off x="3504066" y="2876465"/>
            <a:ext cx="333892" cy="369332"/>
            <a:chOff x="3524189" y="406988"/>
            <a:chExt cx="333892" cy="369332"/>
          </a:xfrm>
        </p:grpSpPr>
        <p:sp>
          <p:nvSpPr>
            <p:cNvPr id="12" name="Oval 11"/>
            <p:cNvSpPr/>
            <p:nvPr/>
          </p:nvSpPr>
          <p:spPr>
            <a:xfrm>
              <a:off x="3524189" y="406988"/>
              <a:ext cx="333892" cy="333892"/>
            </a:xfrm>
            <a:prstGeom prst="ellipse">
              <a:avLst/>
            </a:prstGeom>
            <a:solidFill>
              <a:srgbClr val="81C516"/>
            </a:solidFill>
            <a:ln>
              <a:solidFill>
                <a:srgbClr val="81C5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48032" y="406988"/>
              <a:ext cx="291199" cy="369332"/>
            </a:xfrm>
            <a:prstGeom prst="rect">
              <a:avLst/>
            </a:prstGeom>
            <a:noFill/>
          </p:spPr>
          <p:txBody>
            <a:bodyPr wrap="square" rtlCol="0">
              <a:spAutoFit/>
            </a:bodyPr>
            <a:lstStyle/>
            <a:p>
              <a:r>
                <a:rPr lang="en-US" sz="1800" b="1">
                  <a:latin typeface="Arial" panose="020B0604020202020204" pitchFamily="34" charset="0"/>
                  <a:cs typeface="Arial" panose="020B0604020202020204" pitchFamily="34" charset="0"/>
                </a:rPr>
                <a:t>2</a:t>
              </a:r>
            </a:p>
          </p:txBody>
        </p:sp>
      </p:grpSp>
      <p:grpSp>
        <p:nvGrpSpPr>
          <p:cNvPr id="24" name="Group 23"/>
          <p:cNvGrpSpPr/>
          <p:nvPr/>
        </p:nvGrpSpPr>
        <p:grpSpPr>
          <a:xfrm>
            <a:off x="3526762" y="406988"/>
            <a:ext cx="333892" cy="369332"/>
            <a:chOff x="3524189" y="406988"/>
            <a:chExt cx="333892" cy="369332"/>
          </a:xfrm>
        </p:grpSpPr>
        <p:sp>
          <p:nvSpPr>
            <p:cNvPr id="25" name="Oval 24"/>
            <p:cNvSpPr/>
            <p:nvPr/>
          </p:nvSpPr>
          <p:spPr>
            <a:xfrm>
              <a:off x="3524189" y="406988"/>
              <a:ext cx="333892" cy="333892"/>
            </a:xfrm>
            <a:prstGeom prst="ellipse">
              <a:avLst/>
            </a:prstGeom>
            <a:solidFill>
              <a:srgbClr val="81C516"/>
            </a:solidFill>
            <a:ln>
              <a:solidFill>
                <a:srgbClr val="81C5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548032" y="406988"/>
              <a:ext cx="291199" cy="369332"/>
            </a:xfrm>
            <a:prstGeom prst="rect">
              <a:avLst/>
            </a:prstGeom>
            <a:noFill/>
          </p:spPr>
          <p:txBody>
            <a:bodyPr wrap="square" rtlCol="0">
              <a:spAutoFit/>
            </a:bodyPr>
            <a:lstStyle/>
            <a:p>
              <a:r>
                <a:rPr lang="en-US" sz="1800" b="1" smtClean="0">
                  <a:latin typeface="Arial" panose="020B0604020202020204" pitchFamily="34" charset="0"/>
                  <a:cs typeface="Arial" panose="020B0604020202020204" pitchFamily="34" charset="0"/>
                </a:rPr>
                <a:t>1</a:t>
              </a:r>
              <a:endParaRPr lang="en-US" sz="1800" b="1">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413995470"/>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circle(in)">
                                      <p:cBhvr>
                                        <p:cTn id="7" dur="20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circle(in)">
                                      <p:cBhvr>
                                        <p:cTn id="12"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卡通欢乐假期教育老师专用课件PPT模板"/>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quot;/&gt;&lt;property id=&quot;20307&quot; value=&quot;256&quot;/&gt;&lt;/object&gt;&lt;object type=&quot;3&quot; unique_id=&quot;10004&quot;&gt;&lt;property id=&quot;20148&quot; value=&quot;5&quot;/&gt;&lt;property id=&quot;20300&quot; value=&quot;Slide 2&quot;/&gt;&lt;property id=&quot;20307&quot; value=&quot;257&quot;/&gt;&lt;/object&gt;&lt;object type=&quot;3&quot; unique_id=&quot;10005&quot;&gt;&lt;property id=&quot;20148&quot; value=&quot;5&quot;/&gt;&lt;property id=&quot;20300&quot; value=&quot;Slide 3&quot;/&gt;&lt;property id=&quot;20307&quot; value=&quot;258&quot;/&gt;&lt;/object&gt;&lt;object type=&quot;3&quot; unique_id=&quot;10006&quot;&gt;&lt;property id=&quot;20148&quot; value=&quot;5&quot;/&gt;&lt;property id=&quot;20300&quot; value=&quot;Slide 4&quot;/&gt;&lt;property id=&quot;20307&quot; value=&quot;259&quot;/&gt;&lt;/object&gt;&lt;object type=&quot;3&quot; unique_id=&quot;10007&quot;&gt;&lt;property id=&quot;20148&quot; value=&quot;5&quot;/&gt;&lt;property id=&quot;20300&quot; value=&quot;Slide 5&quot;/&gt;&lt;property id=&quot;20307&quot; value=&quot;260&quot;/&gt;&lt;/object&gt;&lt;object type=&quot;3&quot; unique_id=&quot;10008&quot;&gt;&lt;property id=&quot;20148&quot; value=&quot;5&quot;/&gt;&lt;property id=&quot;20300&quot; value=&quot;Slide 6&quot;/&gt;&lt;property id=&quot;20307&quot; value=&quot;270&quot;/&gt;&lt;/object&gt;&lt;object type=&quot;3&quot; unique_id=&quot;10009&quot;&gt;&lt;property id=&quot;20148&quot; value=&quot;5&quot;/&gt;&lt;property id=&quot;20300&quot; value=&quot;Slide 7&quot;/&gt;&lt;property id=&quot;20307&quot; value=&quot;262&quot;/&gt;&lt;/object&gt;&lt;object type=&quot;3&quot; unique_id=&quot;10010&quot;&gt;&lt;property id=&quot;20148&quot; value=&quot;5&quot;/&gt;&lt;property id=&quot;20300&quot; value=&quot;Slide 8&quot;/&gt;&lt;property id=&quot;20307&quot; value=&quot;263&quot;/&gt;&lt;/object&gt;&lt;object type=&quot;3&quot; unique_id=&quot;10011&quot;&gt;&lt;property id=&quot;20148&quot; value=&quot;5&quot;/&gt;&lt;property id=&quot;20300&quot; value=&quot;Slide 9&quot;/&gt;&lt;property id=&quot;20307&quot; value=&quot;271&quot;/&gt;&lt;/object&gt;&lt;object type=&quot;3&quot; unique_id=&quot;10012&quot;&gt;&lt;property id=&quot;20148&quot; value=&quot;5&quot;/&gt;&lt;property id=&quot;20300&quot; value=&quot;Slide 10&quot;/&gt;&lt;property id=&quot;20307&quot; value=&quot;265&quot;/&gt;&lt;/object&gt;&lt;object type=&quot;3&quot; unique_id=&quot;10013&quot;&gt;&lt;property id=&quot;20148&quot; value=&quot;5&quot;/&gt;&lt;property id=&quot;20300&quot; value=&quot;Slide 11&quot;/&gt;&lt;property id=&quot;20307&quot; value=&quot;266&quot;/&gt;&lt;/object&gt;&lt;object type=&quot;3&quot; unique_id=&quot;10014&quot;&gt;&lt;property id=&quot;20148&quot; value=&quot;5&quot;/&gt;&lt;property id=&quot;20300&quot; value=&quot;Slide 12&quot;/&gt;&lt;property id=&quot;20307&quot; value=&quot;272&quot;/&gt;&lt;/object&gt;&lt;object type=&quot;3&quot; unique_id=&quot;10015&quot;&gt;&lt;property id=&quot;20148&quot; value=&quot;5&quot;/&gt;&lt;property id=&quot;20300&quot; value=&quot;Slide 13&quot;/&gt;&lt;property id=&quot;20307&quot; value=&quot;268&quot;/&gt;&lt;/object&gt;&lt;object type=&quot;3&quot; unique_id=&quot;10016&quot;&gt;&lt;property id=&quot;20148&quot; value=&quot;5&quot;/&gt;&lt;property id=&quot;20300&quot; value=&quot;Slide 14&quot;/&gt;&lt;property id=&quot;20307&quot; value=&quot;269&quot;/&gt;&lt;/object&gt;&lt;object type=&quot;3&quot; unique_id=&quot;10017&quot;&gt;&lt;property id=&quot;20148&quot; value=&quot;5&quot;/&gt;&lt;property id=&quot;20300&quot; value=&quot;Slide 15&quot;/&gt;&lt;property id=&quot;20307&quot; value=&quot;273&quot;/&gt;&lt;/object&gt;&lt;/object&gt;&lt;object type=&quot;8&quot; unique_id=&quot;10034&quot;&gt;&lt;/object&gt;&lt;/object&gt;&lt;/database&gt;"/>
  <p:tag name="MMPROD_NEXTUNIQUEID" val="10009"/>
  <p:tag name="SECTOMILLISECCONVERTED" val="1"/>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p">
      <a:majorFont>
        <a:latin typeface="DFPOP1-W9"/>
        <a:ea typeface="华康少女文字W5"/>
        <a:cs typeface=""/>
      </a:majorFont>
      <a:minorFont>
        <a:latin typeface="DFPOP1-W9"/>
        <a:ea typeface="华康少女文字W5"/>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92AF9ED3A35974FB4FC0A750E20F08F" ma:contentTypeVersion="7" ma:contentTypeDescription="Create a new document." ma:contentTypeScope="" ma:versionID="ae27ad75609f560b794f51fe79703aa0">
  <xsd:schema xmlns:xsd="http://www.w3.org/2001/XMLSchema" xmlns:xs="http://www.w3.org/2001/XMLSchema" xmlns:p="http://schemas.microsoft.com/office/2006/metadata/properties" xmlns:ns3="2954521b-b4ab-4ce3-8aa8-8bfa99a4c36e" targetNamespace="http://schemas.microsoft.com/office/2006/metadata/properties" ma:root="true" ma:fieldsID="662feb58b47efb0c69aedb5778475eaf" ns3:_="">
    <xsd:import namespace="2954521b-b4ab-4ce3-8aa8-8bfa99a4c36e"/>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54521b-b4ab-4ce3-8aa8-8bfa99a4c36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9FB348E-5AF4-49FB-8FE5-650F6DA25C7C}">
  <ds:schemaRefs>
    <ds:schemaRef ds:uri="http://schemas.microsoft.com/sharepoint/v3/contenttype/forms"/>
  </ds:schemaRefs>
</ds:datastoreItem>
</file>

<file path=customXml/itemProps2.xml><?xml version="1.0" encoding="utf-8"?>
<ds:datastoreItem xmlns:ds="http://schemas.openxmlformats.org/officeDocument/2006/customXml" ds:itemID="{D56F18A0-6FEA-41E4-A1FE-3FCDC3E71B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954521b-b4ab-4ce3-8aa8-8bfa99a4c3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00BBF27-AEA7-4E39-9873-833F6E66B524}">
  <ds:schemaRefs>
    <ds:schemaRef ds:uri="http://schemas.microsoft.com/office/2006/metadata/properties"/>
    <ds:schemaRef ds:uri="http://purl.org/dc/elements/1.1/"/>
    <ds:schemaRef ds:uri="http://purl.org/dc/terms/"/>
    <ds:schemaRef ds:uri="http://purl.org/dc/dcmitype/"/>
    <ds:schemaRef ds:uri="http://schemas.openxmlformats.org/package/2006/metadata/core-properties"/>
    <ds:schemaRef ds:uri="http://www.w3.org/XML/1998/namespace"/>
    <ds:schemaRef ds:uri="http://schemas.microsoft.com/office/2006/documentManagement/types"/>
    <ds:schemaRef ds:uri="http://schemas.microsoft.com/office/infopath/2007/PartnerControls"/>
    <ds:schemaRef ds:uri="2954521b-b4ab-4ce3-8aa8-8bfa99a4c36e"/>
  </ds:schemaRefs>
</ds:datastoreItem>
</file>

<file path=docProps/app.xml><?xml version="1.0" encoding="utf-8"?>
<Properties xmlns="http://schemas.openxmlformats.org/officeDocument/2006/extended-properties" xmlns:vt="http://schemas.openxmlformats.org/officeDocument/2006/docPropsVTypes">
  <TotalTime>1600</TotalTime>
  <Words>926</Words>
  <Application>Microsoft Office PowerPoint</Application>
  <PresentationFormat>On-screen Show (16:9)</PresentationFormat>
  <Paragraphs>167</Paragraphs>
  <Slides>20</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Arial-Rounded</vt:lpstr>
      <vt:lpstr>宋体</vt:lpstr>
      <vt:lpstr>华康少女文字W5</vt:lpstr>
      <vt:lpstr>Calibri</vt:lpstr>
      <vt:lpstr>DFPOP1-W9</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Pham Thi Minh Phuong</dc:creator>
  <cp:lastModifiedBy>Ngoc Yen</cp:lastModifiedBy>
  <cp:revision>156</cp:revision>
  <dcterms:created xsi:type="dcterms:W3CDTF">2020-08-13T09:19:08Z</dcterms:created>
  <dcterms:modified xsi:type="dcterms:W3CDTF">2021-04-21T15:32:51Z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0x010100592AF9ED3A35974FB4FC0A750E20F08F</vt:lpwstr>
  </property>
</Properties>
</file>