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1.jpg" ContentType="image/pn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8"/>
  </p:notesMasterIdLst>
  <p:sldIdLst>
    <p:sldId id="256" r:id="rId5"/>
    <p:sldId id="258" r:id="rId6"/>
    <p:sldId id="288" r:id="rId7"/>
    <p:sldId id="266" r:id="rId8"/>
    <p:sldId id="290" r:id="rId9"/>
    <p:sldId id="310" r:id="rId10"/>
    <p:sldId id="309" r:id="rId11"/>
    <p:sldId id="308" r:id="rId12"/>
    <p:sldId id="311" r:id="rId13"/>
    <p:sldId id="312" r:id="rId14"/>
    <p:sldId id="297" r:id="rId15"/>
    <p:sldId id="313" r:id="rId16"/>
    <p:sldId id="267" r:id="rId17"/>
    <p:sldId id="279" r:id="rId18"/>
    <p:sldId id="298" r:id="rId19"/>
    <p:sldId id="299" r:id="rId20"/>
    <p:sldId id="300" r:id="rId21"/>
    <p:sldId id="268" r:id="rId22"/>
    <p:sldId id="315" r:id="rId23"/>
    <p:sldId id="281" r:id="rId24"/>
    <p:sldId id="269" r:id="rId25"/>
    <p:sldId id="282" r:id="rId26"/>
    <p:sldId id="270" r:id="rId27"/>
    <p:sldId id="283" r:id="rId28"/>
    <p:sldId id="271" r:id="rId29"/>
    <p:sldId id="284" r:id="rId30"/>
    <p:sldId id="285" r:id="rId31"/>
    <p:sldId id="272" r:id="rId32"/>
    <p:sldId id="286" r:id="rId33"/>
    <p:sldId id="273" r:id="rId34"/>
    <p:sldId id="287" r:id="rId35"/>
    <p:sldId id="314" r:id="rId36"/>
    <p:sldId id="274" r:id="rId37"/>
  </p:sldIdLst>
  <p:sldSz cx="9144000" cy="5143500" type="screen16x9"/>
  <p:notesSz cx="6858000" cy="9144000"/>
  <p:embeddedFontLst>
    <p:embeddedFont>
      <p:font typeface="HL Hoctro" panose="020B0604020202020204" charset="0"/>
      <p:regular r:id="rId39"/>
    </p:embeddedFont>
    <p:embeddedFont>
      <p:font typeface="宋体" panose="02010600030101010101" pitchFamily="2" charset="-122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DFPOP1-W9" panose="020B0604020202020204" charset="-128"/>
      <p:regular r:id="rId45"/>
    </p:embeddedFont>
    <p:embeddedFont>
      <p:font typeface="Arial-Rounded" panose="020B0500000000000000" charset="0"/>
      <p:regular r:id="rId46"/>
    </p:embeddedFont>
  </p:embeddedFontLst>
  <p:custDataLst>
    <p:tags r:id="rId4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310"/>
            <p14:sldId id="309"/>
            <p14:sldId id="308"/>
            <p14:sldId id="311"/>
            <p14:sldId id="312"/>
            <p14:sldId id="297"/>
            <p14:sldId id="313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15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1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8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avi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jp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82907" y="3263370"/>
            <a:ext cx="4891225" cy="695721"/>
            <a:chOff x="2274693" y="2719141"/>
            <a:chExt cx="4891225" cy="69572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4693" y="272165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93117" y="27191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4:Điều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0" y="844020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3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hỗ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4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3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" y="1222262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7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" y="1965769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6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7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2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405" y="49363"/>
            <a:ext cx="9260551" cy="2048964"/>
            <a:chOff x="408980" y="49363"/>
            <a:chExt cx="9260551" cy="204896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49363"/>
              <a:ext cx="85056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mấy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578495"/>
              <a:ext cx="83755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0" y="1144220"/>
              <a:ext cx="926055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lại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ở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đường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phố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sẽ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-9939" y="2027581"/>
            <a:ext cx="9144000" cy="31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3316151" y="1722408"/>
            <a:ext cx="1901892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161842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746617"/>
            <a:ext cx="8745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11088"/>
          <a:stretch/>
        </p:blipFill>
        <p:spPr>
          <a:xfrm>
            <a:off x="3316151" y="2544418"/>
            <a:ext cx="19018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81540" y="2812990"/>
            <a:ext cx="217666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381540" y="3616691"/>
            <a:ext cx="218660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371602" y="4339186"/>
            <a:ext cx="2186605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3922" y="127914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1272209" y="2663686"/>
            <a:ext cx="6579704" cy="247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1244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chu 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0236" y="450005"/>
            <a:ext cx="4653764" cy="4768691"/>
          </a:xfrm>
          <a:prstGeom prst="rect">
            <a:avLst/>
          </a:prstGeom>
        </p:spPr>
      </p:pic>
      <p:pic>
        <p:nvPicPr>
          <p:cNvPr id="4" name="X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5053"/>
          <a:stretch/>
        </p:blipFill>
        <p:spPr>
          <a:xfrm>
            <a:off x="384524" y="450005"/>
            <a:ext cx="4766643" cy="46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93024" y="2337951"/>
            <a:ext cx="8023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èn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448109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17725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74512" y="2473724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cộ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872458" y="1120440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637231" y="2481176"/>
            <a:ext cx="1379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(……)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04816" y="2430361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75 0.02066 L -0.02917 0.258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11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9271" y="678825"/>
            <a:ext cx="9024730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1822" y="763681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09653" y="723925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guy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31636" y="728520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59219" y="70879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7100" r="25880" b="37311"/>
          <a:stretch/>
        </p:blipFill>
        <p:spPr>
          <a:xfrm>
            <a:off x="265899" y="1452000"/>
            <a:ext cx="4117258" cy="2980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64293" r="8946" b="10118"/>
          <a:stretch/>
        </p:blipFill>
        <p:spPr>
          <a:xfrm>
            <a:off x="4567032" y="1630015"/>
            <a:ext cx="4149566" cy="28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757237"/>
            <a:ext cx="8847914" cy="33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63408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đỏ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xanh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phép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di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chuyển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chậm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rồi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hẳn</a:t>
            </a:r>
            <a:r>
              <a:rPr lang="en-US" altLang="zh-CN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29384" y="2542524"/>
            <a:ext cx="815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37741" y="2503715"/>
            <a:ext cx="1322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8915" y="212262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872" y="2064145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6193" y="210833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1477" y="2110644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75678"/>
            <a:ext cx="8734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6256" y="950929"/>
            <a:ext cx="8734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4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bấm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tl</a:t>
            </a:r>
            <a:r>
              <a:rPr lang="en-US" altLang="zh-CN" sz="24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3" y="2182256"/>
            <a:ext cx="556824" cy="38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3" y="2216427"/>
            <a:ext cx="26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956" y="2216426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341" y="2266122"/>
            <a:ext cx="2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538" y="2266122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03" y="2182256"/>
            <a:ext cx="556824" cy="38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8" y="2142500"/>
            <a:ext cx="556824" cy="38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8" y="2228754"/>
            <a:ext cx="556824" cy="3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1"/>
      <p:bldP spid="16" grpId="1"/>
      <p:bldP spid="17" grpId="1"/>
      <p:bldP spid="18" grpId="1"/>
      <p:bldP spid="3" grpId="0"/>
      <p:bldP spid="5" grpId="0"/>
      <p:bldP spid="7" grpId="2"/>
      <p:bldP spid="8" grpId="2"/>
      <p:bldP spid="9" grpId="2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3202" y="254157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573203" y="941294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7937" y="2616880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bệnh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viện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805048" y="28184"/>
            <a:ext cx="410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55164" y="2619719"/>
            <a:ext cx="41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sang </a:t>
            </a:r>
            <a:r>
              <a:rPr lang="en-GB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ngang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9" y="755375"/>
            <a:ext cx="2165139" cy="186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755374"/>
            <a:ext cx="2218912" cy="1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7" y="387382"/>
            <a:ext cx="2143125" cy="214312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6233" y="2726211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25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2" y="163129"/>
            <a:ext cx="2591629" cy="259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11625"/>
          <a:stretch/>
        </p:blipFill>
        <p:spPr>
          <a:xfrm>
            <a:off x="3468756" y="258694"/>
            <a:ext cx="2692612" cy="24005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88686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161368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2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Đèn giao th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495" y="-429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7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652" y="534885"/>
            <a:ext cx="8150088" cy="271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ngã ba, ngã tư đường phố thường có cây đèn ba màu: đỏ, vàng, xanh.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299791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953538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18251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265503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639955" y="1789045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430616" y="1818864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69365" y="265658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783</Words>
  <Application>Microsoft Office PowerPoint</Application>
  <PresentationFormat>On-screen Show (16:9)</PresentationFormat>
  <Paragraphs>181</Paragraphs>
  <Slides>33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HL Hoctro</vt:lpstr>
      <vt:lpstr>宋体</vt:lpstr>
      <vt:lpstr>Times New Roman</vt:lpstr>
      <vt:lpstr>Calibri</vt:lpstr>
      <vt:lpstr>DFPOP1-W9</vt:lpstr>
      <vt:lpstr>华康少女文字W5</vt:lpstr>
      <vt:lpstr>Arial-Rounded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Ngoc Yen</cp:lastModifiedBy>
  <cp:revision>105</cp:revision>
  <dcterms:created xsi:type="dcterms:W3CDTF">2020-08-13T09:19:08Z</dcterms:created>
  <dcterms:modified xsi:type="dcterms:W3CDTF">2021-03-02T03:46:00Z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