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video/unknown"/>
  <Default Extension="mp4" ContentType="video/mp4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notesMasterIdLst>
    <p:notesMasterId r:id="rId42"/>
  </p:notesMasterIdLst>
  <p:sldIdLst>
    <p:sldId id="256" r:id="rId5"/>
    <p:sldId id="258" r:id="rId6"/>
    <p:sldId id="288" r:id="rId7"/>
    <p:sldId id="266" r:id="rId8"/>
    <p:sldId id="290" r:id="rId9"/>
    <p:sldId id="291" r:id="rId10"/>
    <p:sldId id="303" r:id="rId11"/>
    <p:sldId id="292" r:id="rId12"/>
    <p:sldId id="293" r:id="rId13"/>
    <p:sldId id="305" r:id="rId14"/>
    <p:sldId id="295" r:id="rId15"/>
    <p:sldId id="306" r:id="rId16"/>
    <p:sldId id="297" r:id="rId17"/>
    <p:sldId id="296" r:id="rId18"/>
    <p:sldId id="267" r:id="rId19"/>
    <p:sldId id="279" r:id="rId20"/>
    <p:sldId id="298" r:id="rId21"/>
    <p:sldId id="299" r:id="rId22"/>
    <p:sldId id="300" r:id="rId23"/>
    <p:sldId id="268" r:id="rId24"/>
    <p:sldId id="307" r:id="rId25"/>
    <p:sldId id="308" r:id="rId26"/>
    <p:sldId id="281" r:id="rId27"/>
    <p:sldId id="269" r:id="rId28"/>
    <p:sldId id="282" r:id="rId29"/>
    <p:sldId id="270" r:id="rId30"/>
    <p:sldId id="283" r:id="rId31"/>
    <p:sldId id="271" r:id="rId32"/>
    <p:sldId id="284" r:id="rId33"/>
    <p:sldId id="285" r:id="rId34"/>
    <p:sldId id="272" r:id="rId35"/>
    <p:sldId id="286" r:id="rId36"/>
    <p:sldId id="273" r:id="rId37"/>
    <p:sldId id="287" r:id="rId38"/>
    <p:sldId id="301" r:id="rId39"/>
    <p:sldId id="302" r:id="rId40"/>
    <p:sldId id="274" r:id="rId41"/>
  </p:sldIdLst>
  <p:sldSz cx="9144000" cy="5143500" type="screen16x9"/>
  <p:notesSz cx="6858000" cy="9144000"/>
  <p:embeddedFontLst>
    <p:embeddedFont>
      <p:font typeface="DFPOP1-W9" panose="020B0604020202020204" charset="-128"/>
      <p:regular r:id="rId43"/>
    </p:embeddedFont>
    <p:embeddedFont>
      <p:font typeface="宋体" panose="02010600030101010101" pitchFamily="2" charset="-122"/>
      <p:regular r:id="rId44"/>
    </p:embeddedFont>
    <p:embeddedFont>
      <p:font typeface="HL Hoctro" panose="020B0604020202020204" charset="0"/>
      <p:regular r:id="rId45"/>
    </p:embeddedFont>
    <p:embeddedFont>
      <p:font typeface="HP001 4 hàng" panose="020B0604020202020204" charset="0"/>
      <p:regular r:id="rId46"/>
      <p:bold r:id="rId47"/>
    </p:embeddedFont>
    <p:embeddedFont>
      <p:font typeface="Calibri" panose="020F0502020204030204" pitchFamily="34" charset="0"/>
      <p:regular r:id="rId48"/>
      <p:bold r:id="rId49"/>
      <p:italic r:id="rId50"/>
      <p:boldItalic r:id="rId51"/>
    </p:embeddedFont>
    <p:embeddedFont>
      <p:font typeface="Arial-Rounded" panose="020B0500000000000000" charset="0"/>
      <p:regular r:id="rId52"/>
    </p:embeddedFont>
  </p:embeddedFontLst>
  <p:custDataLst>
    <p:tags r:id="rId53"/>
  </p:custDataLst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hần Mặc định" id="{89293C27-06D2-442F-A694-0966E65ACEDD}">
          <p14:sldIdLst>
            <p14:sldId id="256"/>
          </p14:sldIdLst>
        </p14:section>
        <p14:section name="Tiết 1" id="{694160BE-F2C5-4F1F-9227-A8A060926D5B}">
          <p14:sldIdLst>
            <p14:sldId id="258"/>
            <p14:sldId id="288"/>
            <p14:sldId id="266"/>
            <p14:sldId id="290"/>
            <p14:sldId id="291"/>
            <p14:sldId id="303"/>
            <p14:sldId id="292"/>
            <p14:sldId id="293"/>
            <p14:sldId id="305"/>
            <p14:sldId id="295"/>
            <p14:sldId id="306"/>
            <p14:sldId id="297"/>
            <p14:sldId id="296"/>
          </p14:sldIdLst>
        </p14:section>
        <p14:section name="Tiết 2" id="{47239A1A-9B72-4DA5-96A7-F8786F163078}">
          <p14:sldIdLst>
            <p14:sldId id="267"/>
            <p14:sldId id="279"/>
            <p14:sldId id="298"/>
            <p14:sldId id="299"/>
            <p14:sldId id="300"/>
            <p14:sldId id="268"/>
            <p14:sldId id="307"/>
            <p14:sldId id="308"/>
            <p14:sldId id="281"/>
          </p14:sldIdLst>
        </p14:section>
        <p14:section name="Tiết 3" id="{8DB3B22B-32B6-4C3F-838D-DF98A9DBE4B7}">
          <p14:sldIdLst>
            <p14:sldId id="269"/>
            <p14:sldId id="282"/>
            <p14:sldId id="270"/>
            <p14:sldId id="283"/>
          </p14:sldIdLst>
        </p14:section>
        <p14:section name="Tiết 4" id="{30D029CA-39C5-4833-936C-43C5EF842993}">
          <p14:sldIdLst>
            <p14:sldId id="271"/>
            <p14:sldId id="284"/>
            <p14:sldId id="285"/>
            <p14:sldId id="272"/>
            <p14:sldId id="286"/>
            <p14:sldId id="273"/>
            <p14:sldId id="287"/>
            <p14:sldId id="301"/>
            <p14:sldId id="302"/>
            <p14:sldId id="27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2A19"/>
    <a:srgbClr val="F02EB9"/>
    <a:srgbClr val="E638B4"/>
    <a:srgbClr val="B8E67A"/>
    <a:srgbClr val="F14420"/>
    <a:srgbClr val="FF6600"/>
    <a:srgbClr val="4CA420"/>
    <a:srgbClr val="679C31"/>
    <a:srgbClr val="920000"/>
    <a:srgbClr val="F566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0ADC2EE-9B3C-458B-A42D-C4ACB5BF02CE}" v="893" dt="2020-08-13T12:42:42.92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316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384" y="9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notesMaster" Target="notesMasters/notesMaster1.xml"/><Relationship Id="rId47" Type="http://schemas.openxmlformats.org/officeDocument/2006/relationships/font" Target="fonts/font5.fntdata"/><Relationship Id="rId50" Type="http://schemas.openxmlformats.org/officeDocument/2006/relationships/font" Target="fonts/font8.fntdata"/><Relationship Id="rId55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font" Target="fonts/font4.fntdata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54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font" Target="fonts/font3.fntdata"/><Relationship Id="rId53" Type="http://schemas.openxmlformats.org/officeDocument/2006/relationships/tags" Target="tags/tag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font" Target="fonts/font7.fntdata"/><Relationship Id="rId57" Type="http://schemas.openxmlformats.org/officeDocument/2006/relationships/tableStyles" Target="tableStyles.xml"/><Relationship Id="rId61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font" Target="fonts/font2.fntdata"/><Relationship Id="rId52" Type="http://schemas.openxmlformats.org/officeDocument/2006/relationships/font" Target="fonts/font10.fntdata"/><Relationship Id="rId60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font" Target="fonts/font1.fntdata"/><Relationship Id="rId48" Type="http://schemas.openxmlformats.org/officeDocument/2006/relationships/font" Target="fonts/font6.fntdata"/><Relationship Id="rId56" Type="http://schemas.openxmlformats.org/officeDocument/2006/relationships/theme" Target="theme/theme1.xml"/><Relationship Id="rId8" Type="http://schemas.openxmlformats.org/officeDocument/2006/relationships/slide" Target="slides/slide4.xml"/><Relationship Id="rId51" Type="http://schemas.openxmlformats.org/officeDocument/2006/relationships/font" Target="fonts/font9.fntdata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ham Thi Minh Phuong" userId="59a886c1-9eb9-4e41-a264-fe10a6ee0c2c" providerId="ADAL" clId="{70ADC2EE-9B3C-458B-A42D-C4ACB5BF02CE}"/>
    <pc:docChg chg="undo custSel addSld delSld modSld sldOrd modSection">
      <pc:chgData name="Pham Thi Minh Phuong" userId="59a886c1-9eb9-4e41-a264-fe10a6ee0c2c" providerId="ADAL" clId="{70ADC2EE-9B3C-458B-A42D-C4ACB5BF02CE}" dt="2020-08-13T12:43:09.445" v="1275" actId="47"/>
      <pc:docMkLst>
        <pc:docMk/>
      </pc:docMkLst>
      <pc:sldChg chg="del">
        <pc:chgData name="Pham Thi Minh Phuong" userId="59a886c1-9eb9-4e41-a264-fe10a6ee0c2c" providerId="ADAL" clId="{70ADC2EE-9B3C-458B-A42D-C4ACB5BF02CE}" dt="2020-08-13T12:43:09.445" v="1275" actId="47"/>
        <pc:sldMkLst>
          <pc:docMk/>
          <pc:sldMk cId="0" sldId="265"/>
        </pc:sldMkLst>
      </pc:sldChg>
      <pc:sldChg chg="ord">
        <pc:chgData name="Pham Thi Minh Phuong" userId="59a886c1-9eb9-4e41-a264-fe10a6ee0c2c" providerId="ADAL" clId="{70ADC2EE-9B3C-458B-A42D-C4ACB5BF02CE}" dt="2020-08-13T12:22:30.495" v="697"/>
        <pc:sldMkLst>
          <pc:docMk/>
          <pc:sldMk cId="2825134617" sldId="270"/>
        </pc:sldMkLst>
      </pc:sldChg>
      <pc:sldChg chg="addSp delSp modSp add mod delAnim modAnim">
        <pc:chgData name="Pham Thi Minh Phuong" userId="59a886c1-9eb9-4e41-a264-fe10a6ee0c2c" providerId="ADAL" clId="{70ADC2EE-9B3C-458B-A42D-C4ACB5BF02CE}" dt="2020-08-13T12:02:50.467" v="47"/>
        <pc:sldMkLst>
          <pc:docMk/>
          <pc:sldMk cId="2645575311" sldId="280"/>
        </pc:sldMkLst>
        <pc:spChg chg="mod">
          <ac:chgData name="Pham Thi Minh Phuong" userId="59a886c1-9eb9-4e41-a264-fe10a6ee0c2c" providerId="ADAL" clId="{70ADC2EE-9B3C-458B-A42D-C4ACB5BF02CE}" dt="2020-08-13T11:43:31.795" v="30" actId="1076"/>
          <ac:spMkLst>
            <pc:docMk/>
            <pc:sldMk cId="2645575311" sldId="280"/>
            <ac:spMk id="4" creationId="{DAECB3AA-DE44-4B2E-8E42-EC1E254E3EC5}"/>
          </ac:spMkLst>
        </pc:spChg>
        <pc:spChg chg="del mod">
          <ac:chgData name="Pham Thi Minh Phuong" userId="59a886c1-9eb9-4e41-a264-fe10a6ee0c2c" providerId="ADAL" clId="{70ADC2EE-9B3C-458B-A42D-C4ACB5BF02CE}" dt="2020-08-13T11:42:41.313" v="5" actId="478"/>
          <ac:spMkLst>
            <pc:docMk/>
            <pc:sldMk cId="2645575311" sldId="280"/>
            <ac:spMk id="5" creationId="{D97AFF8F-506F-4519-A1B5-52D97C6C130F}"/>
          </ac:spMkLst>
        </pc:spChg>
        <pc:spChg chg="del mod">
          <ac:chgData name="Pham Thi Minh Phuong" userId="59a886c1-9eb9-4e41-a264-fe10a6ee0c2c" providerId="ADAL" clId="{70ADC2EE-9B3C-458B-A42D-C4ACB5BF02CE}" dt="2020-08-13T11:42:37.781" v="3" actId="478"/>
          <ac:spMkLst>
            <pc:docMk/>
            <pc:sldMk cId="2645575311" sldId="280"/>
            <ac:spMk id="6" creationId="{BEF69370-038A-4CCC-B259-2DF7CD5468DF}"/>
          </ac:spMkLst>
        </pc:spChg>
        <pc:picChg chg="del">
          <ac:chgData name="Pham Thi Minh Phuong" userId="59a886c1-9eb9-4e41-a264-fe10a6ee0c2c" providerId="ADAL" clId="{70ADC2EE-9B3C-458B-A42D-C4ACB5BF02CE}" dt="2020-08-13T11:42:34.624" v="1" actId="478"/>
          <ac:picMkLst>
            <pc:docMk/>
            <pc:sldMk cId="2645575311" sldId="280"/>
            <ac:picMk id="3" creationId="{27C78D3E-DE5B-4098-A02B-EF0192F8D4A2}"/>
          </ac:picMkLst>
        </pc:picChg>
        <pc:picChg chg="add mod modCrop">
          <ac:chgData name="Pham Thi Minh Phuong" userId="59a886c1-9eb9-4e41-a264-fe10a6ee0c2c" providerId="ADAL" clId="{70ADC2EE-9B3C-458B-A42D-C4ACB5BF02CE}" dt="2020-08-13T11:49:54.897" v="34" actId="1076"/>
          <ac:picMkLst>
            <pc:docMk/>
            <pc:sldMk cId="2645575311" sldId="280"/>
            <ac:picMk id="7" creationId="{456507CA-563C-4E84-96BC-D406D155209E}"/>
          </ac:picMkLst>
        </pc:picChg>
        <pc:picChg chg="add mod modCrop">
          <ac:chgData name="Pham Thi Minh Phuong" userId="59a886c1-9eb9-4e41-a264-fe10a6ee0c2c" providerId="ADAL" clId="{70ADC2EE-9B3C-458B-A42D-C4ACB5BF02CE}" dt="2020-08-13T12:01:26.223" v="41" actId="1076"/>
          <ac:picMkLst>
            <pc:docMk/>
            <pc:sldMk cId="2645575311" sldId="280"/>
            <ac:picMk id="8" creationId="{184C4DBE-C93C-41EF-923B-72B16638A915}"/>
          </ac:picMkLst>
        </pc:picChg>
      </pc:sldChg>
      <pc:sldChg chg="addSp delSp modSp add mod modTransition addAnim delAnim modAnim">
        <pc:chgData name="Pham Thi Minh Phuong" userId="59a886c1-9eb9-4e41-a264-fe10a6ee0c2c" providerId="ADAL" clId="{70ADC2EE-9B3C-458B-A42D-C4ACB5BF02CE}" dt="2020-08-13T12:20:36.271" v="618" actId="1076"/>
        <pc:sldMkLst>
          <pc:docMk/>
          <pc:sldMk cId="4085870559" sldId="281"/>
        </pc:sldMkLst>
        <pc:spChg chg="mod">
          <ac:chgData name="Pham Thi Minh Phuong" userId="59a886c1-9eb9-4e41-a264-fe10a6ee0c2c" providerId="ADAL" clId="{70ADC2EE-9B3C-458B-A42D-C4ACB5BF02CE}" dt="2020-08-13T12:20:36.271" v="618" actId="1076"/>
          <ac:spMkLst>
            <pc:docMk/>
            <pc:sldMk cId="4085870559" sldId="281"/>
            <ac:spMk id="4" creationId="{DAECB3AA-DE44-4B2E-8E42-EC1E254E3EC5}"/>
          </ac:spMkLst>
        </pc:spChg>
        <pc:spChg chg="add del mod">
          <ac:chgData name="Pham Thi Minh Phuong" userId="59a886c1-9eb9-4e41-a264-fe10a6ee0c2c" providerId="ADAL" clId="{70ADC2EE-9B3C-458B-A42D-C4ACB5BF02CE}" dt="2020-08-13T12:05:09.241" v="159" actId="478"/>
          <ac:spMkLst>
            <pc:docMk/>
            <pc:sldMk cId="4085870559" sldId="281"/>
            <ac:spMk id="5" creationId="{4B0C02D3-BE6B-4097-8EEA-F4160CA348FB}"/>
          </ac:spMkLst>
        </pc:spChg>
        <pc:spChg chg="add del mod">
          <ac:chgData name="Pham Thi Minh Phuong" userId="59a886c1-9eb9-4e41-a264-fe10a6ee0c2c" providerId="ADAL" clId="{70ADC2EE-9B3C-458B-A42D-C4ACB5BF02CE}" dt="2020-08-13T12:18:54.657" v="552" actId="478"/>
          <ac:spMkLst>
            <pc:docMk/>
            <pc:sldMk cId="4085870559" sldId="281"/>
            <ac:spMk id="6" creationId="{17DAEFD8-428E-45E8-A326-6B222640B924}"/>
          </ac:spMkLst>
        </pc:spChg>
        <pc:spChg chg="add del mod">
          <ac:chgData name="Pham Thi Minh Phuong" userId="59a886c1-9eb9-4e41-a264-fe10a6ee0c2c" providerId="ADAL" clId="{70ADC2EE-9B3C-458B-A42D-C4ACB5BF02CE}" dt="2020-08-13T12:19:21.928" v="590" actId="20577"/>
          <ac:spMkLst>
            <pc:docMk/>
            <pc:sldMk cId="4085870559" sldId="281"/>
            <ac:spMk id="9" creationId="{7B87E5EA-B738-483C-BD90-0802211D530F}"/>
          </ac:spMkLst>
        </pc:spChg>
        <pc:spChg chg="add mod">
          <ac:chgData name="Pham Thi Minh Phuong" userId="59a886c1-9eb9-4e41-a264-fe10a6ee0c2c" providerId="ADAL" clId="{70ADC2EE-9B3C-458B-A42D-C4ACB5BF02CE}" dt="2020-08-13T12:19:31.589" v="592" actId="1076"/>
          <ac:spMkLst>
            <pc:docMk/>
            <pc:sldMk cId="4085870559" sldId="281"/>
            <ac:spMk id="10" creationId="{6AC064CB-F32F-40DB-A8F8-D2BDF9EB5902}"/>
          </ac:spMkLst>
        </pc:spChg>
        <pc:spChg chg="add mod">
          <ac:chgData name="Pham Thi Minh Phuong" userId="59a886c1-9eb9-4e41-a264-fe10a6ee0c2c" providerId="ADAL" clId="{70ADC2EE-9B3C-458B-A42D-C4ACB5BF02CE}" dt="2020-08-13T12:20:16.844" v="616" actId="1076"/>
          <ac:spMkLst>
            <pc:docMk/>
            <pc:sldMk cId="4085870559" sldId="281"/>
            <ac:spMk id="11" creationId="{40914BD5-55B4-4A73-8F34-EF6C6547B99C}"/>
          </ac:spMkLst>
        </pc:spChg>
        <pc:picChg chg="add del mod">
          <ac:chgData name="Pham Thi Minh Phuong" userId="59a886c1-9eb9-4e41-a264-fe10a6ee0c2c" providerId="ADAL" clId="{70ADC2EE-9B3C-458B-A42D-C4ACB5BF02CE}" dt="2020-08-13T12:18:44.605" v="549" actId="478"/>
          <ac:picMkLst>
            <pc:docMk/>
            <pc:sldMk cId="4085870559" sldId="281"/>
            <ac:picMk id="3" creationId="{A67A21D7-114B-4DE2-9C48-8241812B59C5}"/>
          </ac:picMkLst>
        </pc:picChg>
        <pc:picChg chg="del">
          <ac:chgData name="Pham Thi Minh Phuong" userId="59a886c1-9eb9-4e41-a264-fe10a6ee0c2c" providerId="ADAL" clId="{70ADC2EE-9B3C-458B-A42D-C4ACB5BF02CE}" dt="2020-08-13T12:03:36.089" v="50" actId="478"/>
          <ac:picMkLst>
            <pc:docMk/>
            <pc:sldMk cId="4085870559" sldId="281"/>
            <ac:picMk id="7" creationId="{456507CA-563C-4E84-96BC-D406D155209E}"/>
          </ac:picMkLst>
        </pc:picChg>
        <pc:picChg chg="del">
          <ac:chgData name="Pham Thi Minh Phuong" userId="59a886c1-9eb9-4e41-a264-fe10a6ee0c2c" providerId="ADAL" clId="{70ADC2EE-9B3C-458B-A42D-C4ACB5BF02CE}" dt="2020-08-13T12:03:35.219" v="49" actId="478"/>
          <ac:picMkLst>
            <pc:docMk/>
            <pc:sldMk cId="4085870559" sldId="281"/>
            <ac:picMk id="8" creationId="{184C4DBE-C93C-41EF-923B-72B16638A915}"/>
          </ac:picMkLst>
        </pc:picChg>
      </pc:sldChg>
      <pc:sldChg chg="addSp delSp modSp add mod delAnim modAnim">
        <pc:chgData name="Pham Thi Minh Phuong" userId="59a886c1-9eb9-4e41-a264-fe10a6ee0c2c" providerId="ADAL" clId="{70ADC2EE-9B3C-458B-A42D-C4ACB5BF02CE}" dt="2020-08-13T12:18:05.945" v="548"/>
        <pc:sldMkLst>
          <pc:docMk/>
          <pc:sldMk cId="3398830490" sldId="282"/>
        </pc:sldMkLst>
        <pc:spChg chg="mod">
          <ac:chgData name="Pham Thi Minh Phuong" userId="59a886c1-9eb9-4e41-a264-fe10a6ee0c2c" providerId="ADAL" clId="{70ADC2EE-9B3C-458B-A42D-C4ACB5BF02CE}" dt="2020-08-13T12:10:40.993" v="358" actId="1076"/>
          <ac:spMkLst>
            <pc:docMk/>
            <pc:sldMk cId="3398830490" sldId="282"/>
            <ac:spMk id="4" creationId="{DAECB3AA-DE44-4B2E-8E42-EC1E254E3EC5}"/>
          </ac:spMkLst>
        </pc:spChg>
        <pc:spChg chg="mod">
          <ac:chgData name="Pham Thi Minh Phuong" userId="59a886c1-9eb9-4e41-a264-fe10a6ee0c2c" providerId="ADAL" clId="{70ADC2EE-9B3C-458B-A42D-C4ACB5BF02CE}" dt="2020-08-13T12:12:44.113" v="435" actId="207"/>
          <ac:spMkLst>
            <pc:docMk/>
            <pc:sldMk cId="3398830490" sldId="282"/>
            <ac:spMk id="5" creationId="{D97AFF8F-506F-4519-A1B5-52D97C6C130F}"/>
          </ac:spMkLst>
        </pc:spChg>
        <pc:spChg chg="mod">
          <ac:chgData name="Pham Thi Minh Phuong" userId="59a886c1-9eb9-4e41-a264-fe10a6ee0c2c" providerId="ADAL" clId="{70ADC2EE-9B3C-458B-A42D-C4ACB5BF02CE}" dt="2020-08-13T12:17:56.132" v="546" actId="1076"/>
          <ac:spMkLst>
            <pc:docMk/>
            <pc:sldMk cId="3398830490" sldId="282"/>
            <ac:spMk id="6" creationId="{BEF69370-038A-4CCC-B259-2DF7CD5468DF}"/>
          </ac:spMkLst>
        </pc:spChg>
        <pc:spChg chg="add mod ord">
          <ac:chgData name="Pham Thi Minh Phuong" userId="59a886c1-9eb9-4e41-a264-fe10a6ee0c2c" providerId="ADAL" clId="{70ADC2EE-9B3C-458B-A42D-C4ACB5BF02CE}" dt="2020-08-13T12:11:58.156" v="411" actId="14100"/>
          <ac:spMkLst>
            <pc:docMk/>
            <pc:sldMk cId="3398830490" sldId="282"/>
            <ac:spMk id="8" creationId="{63EAF4D1-AA65-4EFA-BD15-B31C71E1FD91}"/>
          </ac:spMkLst>
        </pc:spChg>
        <pc:spChg chg="add mod">
          <ac:chgData name="Pham Thi Minh Phuong" userId="59a886c1-9eb9-4e41-a264-fe10a6ee0c2c" providerId="ADAL" clId="{70ADC2EE-9B3C-458B-A42D-C4ACB5BF02CE}" dt="2020-08-13T12:12:37.912" v="434" actId="207"/>
          <ac:spMkLst>
            <pc:docMk/>
            <pc:sldMk cId="3398830490" sldId="282"/>
            <ac:spMk id="9" creationId="{DB9B755B-9E32-4739-B22C-9B8497B3881F}"/>
          </ac:spMkLst>
        </pc:spChg>
        <pc:spChg chg="add mod">
          <ac:chgData name="Pham Thi Minh Phuong" userId="59a886c1-9eb9-4e41-a264-fe10a6ee0c2c" providerId="ADAL" clId="{70ADC2EE-9B3C-458B-A42D-C4ACB5BF02CE}" dt="2020-08-13T12:14:32.834" v="531" actId="1076"/>
          <ac:spMkLst>
            <pc:docMk/>
            <pc:sldMk cId="3398830490" sldId="282"/>
            <ac:spMk id="10" creationId="{A2F459A0-6A26-4DA5-B309-4C38E867922B}"/>
          </ac:spMkLst>
        </pc:spChg>
        <pc:picChg chg="del mod modCrop">
          <ac:chgData name="Pham Thi Minh Phuong" userId="59a886c1-9eb9-4e41-a264-fe10a6ee0c2c" providerId="ADAL" clId="{70ADC2EE-9B3C-458B-A42D-C4ACB5BF02CE}" dt="2020-08-13T12:09:50.004" v="254" actId="478"/>
          <ac:picMkLst>
            <pc:docMk/>
            <pc:sldMk cId="3398830490" sldId="282"/>
            <ac:picMk id="3" creationId="{27C78D3E-DE5B-4098-A02B-EF0192F8D4A2}"/>
          </ac:picMkLst>
        </pc:picChg>
        <pc:picChg chg="add del mod">
          <ac:chgData name="Pham Thi Minh Phuong" userId="59a886c1-9eb9-4e41-a264-fe10a6ee0c2c" providerId="ADAL" clId="{70ADC2EE-9B3C-458B-A42D-C4ACB5BF02CE}" dt="2020-08-13T12:10:15.206" v="259" actId="478"/>
          <ac:picMkLst>
            <pc:docMk/>
            <pc:sldMk cId="3398830490" sldId="282"/>
            <ac:picMk id="7" creationId="{DE9E3206-D168-4D6E-AFDF-845914F93695}"/>
          </ac:picMkLst>
        </pc:picChg>
      </pc:sldChg>
      <pc:sldChg chg="delSp modSp add mod delAnim modAnim">
        <pc:chgData name="Pham Thi Minh Phuong" userId="59a886c1-9eb9-4e41-a264-fe10a6ee0c2c" providerId="ADAL" clId="{70ADC2EE-9B3C-458B-A42D-C4ACB5BF02CE}" dt="2020-08-13T12:22:48.521" v="703"/>
        <pc:sldMkLst>
          <pc:docMk/>
          <pc:sldMk cId="2837296450" sldId="283"/>
        </pc:sldMkLst>
        <pc:spChg chg="mod">
          <ac:chgData name="Pham Thi Minh Phuong" userId="59a886c1-9eb9-4e41-a264-fe10a6ee0c2c" providerId="ADAL" clId="{70ADC2EE-9B3C-458B-A42D-C4ACB5BF02CE}" dt="2020-08-13T12:22:18.764" v="695" actId="20577"/>
          <ac:spMkLst>
            <pc:docMk/>
            <pc:sldMk cId="2837296450" sldId="283"/>
            <ac:spMk id="4" creationId="{DAECB3AA-DE44-4B2E-8E42-EC1E254E3EC5}"/>
          </ac:spMkLst>
        </pc:spChg>
        <pc:spChg chg="del">
          <ac:chgData name="Pham Thi Minh Phuong" userId="59a886c1-9eb9-4e41-a264-fe10a6ee0c2c" providerId="ADAL" clId="{70ADC2EE-9B3C-458B-A42D-C4ACB5BF02CE}" dt="2020-08-13T12:21:39.465" v="625" actId="478"/>
          <ac:spMkLst>
            <pc:docMk/>
            <pc:sldMk cId="2837296450" sldId="283"/>
            <ac:spMk id="5" creationId="{D97AFF8F-506F-4519-A1B5-52D97C6C130F}"/>
          </ac:spMkLst>
        </pc:spChg>
        <pc:spChg chg="del mod">
          <ac:chgData name="Pham Thi Minh Phuong" userId="59a886c1-9eb9-4e41-a264-fe10a6ee0c2c" providerId="ADAL" clId="{70ADC2EE-9B3C-458B-A42D-C4ACB5BF02CE}" dt="2020-08-13T12:21:37.552" v="624" actId="478"/>
          <ac:spMkLst>
            <pc:docMk/>
            <pc:sldMk cId="2837296450" sldId="283"/>
            <ac:spMk id="6" creationId="{BEF69370-038A-4CCC-B259-2DF7CD5468DF}"/>
          </ac:spMkLst>
        </pc:spChg>
        <pc:picChg chg="mod modCrop">
          <ac:chgData name="Pham Thi Minh Phuong" userId="59a886c1-9eb9-4e41-a264-fe10a6ee0c2c" providerId="ADAL" clId="{70ADC2EE-9B3C-458B-A42D-C4ACB5BF02CE}" dt="2020-08-13T12:22:41.978" v="701" actId="1076"/>
          <ac:picMkLst>
            <pc:docMk/>
            <pc:sldMk cId="2837296450" sldId="283"/>
            <ac:picMk id="3" creationId="{27C78D3E-DE5B-4098-A02B-EF0192F8D4A2}"/>
          </ac:picMkLst>
        </pc:picChg>
      </pc:sldChg>
      <pc:sldChg chg="addSp modSp add mod modAnim">
        <pc:chgData name="Pham Thi Minh Phuong" userId="59a886c1-9eb9-4e41-a264-fe10a6ee0c2c" providerId="ADAL" clId="{70ADC2EE-9B3C-458B-A42D-C4ACB5BF02CE}" dt="2020-08-13T12:26:49.807" v="739" actId="571"/>
        <pc:sldMkLst>
          <pc:docMk/>
          <pc:sldMk cId="2088887311" sldId="284"/>
        </pc:sldMkLst>
        <pc:spChg chg="add mod">
          <ac:chgData name="Pham Thi Minh Phuong" userId="59a886c1-9eb9-4e41-a264-fe10a6ee0c2c" providerId="ADAL" clId="{70ADC2EE-9B3C-458B-A42D-C4ACB5BF02CE}" dt="2020-08-13T12:26:15.831" v="734" actId="1582"/>
          <ac:spMkLst>
            <pc:docMk/>
            <pc:sldMk cId="2088887311" sldId="284"/>
            <ac:spMk id="2" creationId="{AA025045-4BEC-4053-AD7F-BB20DBF8B4FF}"/>
          </ac:spMkLst>
        </pc:spChg>
        <pc:spChg chg="mod">
          <ac:chgData name="Pham Thi Minh Phuong" userId="59a886c1-9eb9-4e41-a264-fe10a6ee0c2c" providerId="ADAL" clId="{70ADC2EE-9B3C-458B-A42D-C4ACB5BF02CE}" dt="2020-08-13T12:23:40.053" v="721" actId="14100"/>
          <ac:spMkLst>
            <pc:docMk/>
            <pc:sldMk cId="2088887311" sldId="284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26:42.600" v="738" actId="14100"/>
          <ac:spMkLst>
            <pc:docMk/>
            <pc:sldMk cId="2088887311" sldId="284"/>
            <ac:spMk id="5" creationId="{4D1F74B1-A493-4F90-83D0-FFDCD4969EF8}"/>
          </ac:spMkLst>
        </pc:spChg>
        <pc:spChg chg="add mod">
          <ac:chgData name="Pham Thi Minh Phuong" userId="59a886c1-9eb9-4e41-a264-fe10a6ee0c2c" providerId="ADAL" clId="{70ADC2EE-9B3C-458B-A42D-C4ACB5BF02CE}" dt="2020-08-13T12:26:49.807" v="739" actId="571"/>
          <ac:spMkLst>
            <pc:docMk/>
            <pc:sldMk cId="2088887311" sldId="284"/>
            <ac:spMk id="6" creationId="{6E86600A-260E-4EDA-8C1F-2E79C8D20FB9}"/>
          </ac:spMkLst>
        </pc:spChg>
        <pc:picChg chg="mod modCrop">
          <ac:chgData name="Pham Thi Minh Phuong" userId="59a886c1-9eb9-4e41-a264-fe10a6ee0c2c" providerId="ADAL" clId="{70ADC2EE-9B3C-458B-A42D-C4ACB5BF02CE}" dt="2020-08-13T12:25:00.564" v="730" actId="1076"/>
          <ac:picMkLst>
            <pc:docMk/>
            <pc:sldMk cId="2088887311" sldId="284"/>
            <ac:picMk id="3" creationId="{27C78D3E-DE5B-4098-A02B-EF0192F8D4A2}"/>
          </ac:picMkLst>
        </pc:picChg>
      </pc:sldChg>
      <pc:sldChg chg="delSp modSp add mod">
        <pc:chgData name="Pham Thi Minh Phuong" userId="59a886c1-9eb9-4e41-a264-fe10a6ee0c2c" providerId="ADAL" clId="{70ADC2EE-9B3C-458B-A42D-C4ACB5BF02CE}" dt="2020-08-13T12:30:22.459" v="746" actId="1076"/>
        <pc:sldMkLst>
          <pc:docMk/>
          <pc:sldMk cId="3112488098" sldId="285"/>
        </pc:sldMkLst>
        <pc:spChg chg="del">
          <ac:chgData name="Pham Thi Minh Phuong" userId="59a886c1-9eb9-4e41-a264-fe10a6ee0c2c" providerId="ADAL" clId="{70ADC2EE-9B3C-458B-A42D-C4ACB5BF02CE}" dt="2020-08-13T12:30:05.836" v="741" actId="478"/>
          <ac:spMkLst>
            <pc:docMk/>
            <pc:sldMk cId="3112488098" sldId="285"/>
            <ac:spMk id="4" creationId="{DAECB3AA-DE44-4B2E-8E42-EC1E254E3EC5}"/>
          </ac:spMkLst>
        </pc:spChg>
        <pc:picChg chg="mod">
          <ac:chgData name="Pham Thi Minh Phuong" userId="59a886c1-9eb9-4e41-a264-fe10a6ee0c2c" providerId="ADAL" clId="{70ADC2EE-9B3C-458B-A42D-C4ACB5BF02CE}" dt="2020-08-13T12:30:22.459" v="746" actId="1076"/>
          <ac:picMkLst>
            <pc:docMk/>
            <pc:sldMk cId="3112488098" sldId="285"/>
            <ac:picMk id="3" creationId="{27C78D3E-DE5B-4098-A02B-EF0192F8D4A2}"/>
          </ac:picMkLst>
        </pc:picChg>
      </pc:sldChg>
      <pc:sldChg chg="addSp delSp modSp add mod delAnim modAnim">
        <pc:chgData name="Pham Thi Minh Phuong" userId="59a886c1-9eb9-4e41-a264-fe10a6ee0c2c" providerId="ADAL" clId="{70ADC2EE-9B3C-458B-A42D-C4ACB5BF02CE}" dt="2020-08-13T12:38:44.387" v="952" actId="20577"/>
        <pc:sldMkLst>
          <pc:docMk/>
          <pc:sldMk cId="2323096739" sldId="286"/>
        </pc:sldMkLst>
        <pc:spChg chg="add mod">
          <ac:chgData name="Pham Thi Minh Phuong" userId="59a886c1-9eb9-4e41-a264-fe10a6ee0c2c" providerId="ADAL" clId="{70ADC2EE-9B3C-458B-A42D-C4ACB5BF02CE}" dt="2020-08-13T12:35:26.650" v="846" actId="207"/>
          <ac:spMkLst>
            <pc:docMk/>
            <pc:sldMk cId="2323096739" sldId="286"/>
            <ac:spMk id="2" creationId="{112FC4F9-6254-446C-A408-9B87763FFC3D}"/>
          </ac:spMkLst>
        </pc:spChg>
        <pc:spChg chg="mod">
          <ac:chgData name="Pham Thi Minh Phuong" userId="59a886c1-9eb9-4e41-a264-fe10a6ee0c2c" providerId="ADAL" clId="{70ADC2EE-9B3C-458B-A42D-C4ACB5BF02CE}" dt="2020-08-13T12:33:36.556" v="813" actId="1076"/>
          <ac:spMkLst>
            <pc:docMk/>
            <pc:sldMk cId="2323096739" sldId="286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36:16.184" v="863" actId="207"/>
          <ac:spMkLst>
            <pc:docMk/>
            <pc:sldMk cId="2323096739" sldId="286"/>
            <ac:spMk id="5" creationId="{E70D5203-C913-4D7A-BAE1-08A9F14E5A39}"/>
          </ac:spMkLst>
        </pc:spChg>
        <pc:spChg chg="add mod">
          <ac:chgData name="Pham Thi Minh Phuong" userId="59a886c1-9eb9-4e41-a264-fe10a6ee0c2c" providerId="ADAL" clId="{70ADC2EE-9B3C-458B-A42D-C4ACB5BF02CE}" dt="2020-08-13T12:36:38.406" v="877" actId="1076"/>
          <ac:spMkLst>
            <pc:docMk/>
            <pc:sldMk cId="2323096739" sldId="286"/>
            <ac:spMk id="6" creationId="{B95B6E9E-E64A-4DCE-A748-3BFC97161753}"/>
          </ac:spMkLst>
        </pc:spChg>
        <pc:spChg chg="add del mod">
          <ac:chgData name="Pham Thi Minh Phuong" userId="59a886c1-9eb9-4e41-a264-fe10a6ee0c2c" providerId="ADAL" clId="{70ADC2EE-9B3C-458B-A42D-C4ACB5BF02CE}" dt="2020-08-13T12:36:54.027" v="880" actId="478"/>
          <ac:spMkLst>
            <pc:docMk/>
            <pc:sldMk cId="2323096739" sldId="286"/>
            <ac:spMk id="7" creationId="{4DCDB8D1-E32A-4FBE-A792-EFB28FD7C8D9}"/>
          </ac:spMkLst>
        </pc:spChg>
        <pc:spChg chg="add mod">
          <ac:chgData name="Pham Thi Minh Phuong" userId="59a886c1-9eb9-4e41-a264-fe10a6ee0c2c" providerId="ADAL" clId="{70ADC2EE-9B3C-458B-A42D-C4ACB5BF02CE}" dt="2020-08-13T12:38:17.195" v="937" actId="1038"/>
          <ac:spMkLst>
            <pc:docMk/>
            <pc:sldMk cId="2323096739" sldId="286"/>
            <ac:spMk id="8" creationId="{CBBFFB9C-BE2C-49E6-A050-4CD40B5FD726}"/>
          </ac:spMkLst>
        </pc:spChg>
        <pc:spChg chg="add mod">
          <ac:chgData name="Pham Thi Minh Phuong" userId="59a886c1-9eb9-4e41-a264-fe10a6ee0c2c" providerId="ADAL" clId="{70ADC2EE-9B3C-458B-A42D-C4ACB5BF02CE}" dt="2020-08-13T12:38:07.998" v="925" actId="20577"/>
          <ac:spMkLst>
            <pc:docMk/>
            <pc:sldMk cId="2323096739" sldId="286"/>
            <ac:spMk id="9" creationId="{BF504A1A-8443-494E-BC4E-32D77EFC1CE9}"/>
          </ac:spMkLst>
        </pc:spChg>
        <pc:spChg chg="add del mod">
          <ac:chgData name="Pham Thi Minh Phuong" userId="59a886c1-9eb9-4e41-a264-fe10a6ee0c2c" providerId="ADAL" clId="{70ADC2EE-9B3C-458B-A42D-C4ACB5BF02CE}" dt="2020-08-13T12:38:26.983" v="940" actId="478"/>
          <ac:spMkLst>
            <pc:docMk/>
            <pc:sldMk cId="2323096739" sldId="286"/>
            <ac:spMk id="10" creationId="{B8D60F63-3909-4B38-8CA3-C56FD2E8F0F7}"/>
          </ac:spMkLst>
        </pc:spChg>
        <pc:spChg chg="add mod">
          <ac:chgData name="Pham Thi Minh Phuong" userId="59a886c1-9eb9-4e41-a264-fe10a6ee0c2c" providerId="ADAL" clId="{70ADC2EE-9B3C-458B-A42D-C4ACB5BF02CE}" dt="2020-08-13T12:38:44.387" v="952" actId="20577"/>
          <ac:spMkLst>
            <pc:docMk/>
            <pc:sldMk cId="2323096739" sldId="286"/>
            <ac:spMk id="11" creationId="{34226D4E-3F01-4C02-81D6-DF350CD10A44}"/>
          </ac:spMkLst>
        </pc:spChg>
        <pc:picChg chg="mod modCrop">
          <ac:chgData name="Pham Thi Minh Phuong" userId="59a886c1-9eb9-4e41-a264-fe10a6ee0c2c" providerId="ADAL" clId="{70ADC2EE-9B3C-458B-A42D-C4ACB5BF02CE}" dt="2020-08-13T12:33:08.040" v="762" actId="14100"/>
          <ac:picMkLst>
            <pc:docMk/>
            <pc:sldMk cId="2323096739" sldId="286"/>
            <ac:picMk id="3" creationId="{27C78D3E-DE5B-4098-A02B-EF0192F8D4A2}"/>
          </ac:picMkLst>
        </pc:picChg>
      </pc:sldChg>
      <pc:sldChg chg="addSp modSp add mod modAnim">
        <pc:chgData name="Pham Thi Minh Phuong" userId="59a886c1-9eb9-4e41-a264-fe10a6ee0c2c" providerId="ADAL" clId="{70ADC2EE-9B3C-458B-A42D-C4ACB5BF02CE}" dt="2020-08-13T12:42:42.922" v="1274" actId="207"/>
        <pc:sldMkLst>
          <pc:docMk/>
          <pc:sldMk cId="3456317301" sldId="287"/>
        </pc:sldMkLst>
        <pc:spChg chg="mod">
          <ac:chgData name="Pham Thi Minh Phuong" userId="59a886c1-9eb9-4e41-a264-fe10a6ee0c2c" providerId="ADAL" clId="{70ADC2EE-9B3C-458B-A42D-C4ACB5BF02CE}" dt="2020-08-13T12:40:29.960" v="1027" actId="1076"/>
          <ac:spMkLst>
            <pc:docMk/>
            <pc:sldMk cId="3456317301" sldId="287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41:04.432" v="1067" actId="14100"/>
          <ac:spMkLst>
            <pc:docMk/>
            <pc:sldMk cId="3456317301" sldId="287"/>
            <ac:spMk id="5" creationId="{8EE7D316-1524-4456-B263-AED08A2F4A8F}"/>
          </ac:spMkLst>
        </pc:spChg>
        <pc:spChg chg="add mod">
          <ac:chgData name="Pham Thi Minh Phuong" userId="59a886c1-9eb9-4e41-a264-fe10a6ee0c2c" providerId="ADAL" clId="{70ADC2EE-9B3C-458B-A42D-C4ACB5BF02CE}" dt="2020-08-13T12:42:42.922" v="1274" actId="207"/>
          <ac:spMkLst>
            <pc:docMk/>
            <pc:sldMk cId="3456317301" sldId="287"/>
            <ac:spMk id="6" creationId="{FD33C0DE-D76D-49EC-9F5F-2EB09012767C}"/>
          </ac:spMkLst>
        </pc:spChg>
        <pc:picChg chg="mod modCrop">
          <ac:chgData name="Pham Thi Minh Phuong" userId="59a886c1-9eb9-4e41-a264-fe10a6ee0c2c" providerId="ADAL" clId="{70ADC2EE-9B3C-458B-A42D-C4ACB5BF02CE}" dt="2020-08-13T12:40:05.376" v="964" actId="14100"/>
          <ac:picMkLst>
            <pc:docMk/>
            <pc:sldMk cId="3456317301" sldId="287"/>
            <ac:picMk id="3" creationId="{27C78D3E-DE5B-4098-A02B-EF0192F8D4A2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662ACC-35BD-4150-8E45-CFF6493109C7}" type="datetimeFigureOut">
              <a:rPr lang="zh-CN" altLang="en-US" smtClean="0"/>
              <a:t>2021/3/4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D4C845-2BE2-4423-97B3-49F88020EF3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97566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更多模板请关注：https://haosc.taobao.com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25540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33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75726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37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72107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33685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85952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79146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1208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28729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0226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97294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31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12585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2021/3/4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2021/3/4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2021/3/4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2021/3/4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2021/3/4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2021/3/4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2021/3/4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2021/3/4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2021/3/4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93027" y="3505218"/>
            <a:ext cx="9130145" cy="12156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017444"/>
            <a:ext cx="9157856" cy="1126056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175605" y="3190604"/>
            <a:ext cx="694959" cy="1329039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2021/3/4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2021/3/4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392537"/>
            <a:ext cx="9613558" cy="150803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107" y="3505218"/>
            <a:ext cx="9130145" cy="121561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4583"/>
            <a:ext cx="9144000" cy="1238917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3856" y="4178075"/>
            <a:ext cx="9613558" cy="856150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7455" y="3987533"/>
            <a:ext cx="9130145" cy="1117030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642338"/>
            <a:ext cx="9155017" cy="5011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294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82ED4-375F-4F08-A54B-E5C986F28C77}" type="datetimeFigureOut">
              <a:rPr lang="zh-CN" altLang="en-US" smtClean="0"/>
              <a:t>2021/3/4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1" r:id="rId9"/>
    <p:sldLayoutId id="2147483657" r:id="rId10"/>
    <p:sldLayoutId id="2147483658" r:id="rId11"/>
    <p:sldLayoutId id="2147483659" r:id="rId12"/>
    <p:sldLayoutId id="2147483660" r:id="rId13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12" Type="http://schemas.openxmlformats.org/officeDocument/2006/relationships/image" Target="../media/image13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.png"/><Relationship Id="rId11" Type="http://schemas.openxmlformats.org/officeDocument/2006/relationships/image" Target="../media/image12.png"/><Relationship Id="rId5" Type="http://schemas.openxmlformats.org/officeDocument/2006/relationships/image" Target="../media/image10.png"/><Relationship Id="rId15" Type="http://schemas.openxmlformats.org/officeDocument/2006/relationships/image" Target="../media/image16.png"/><Relationship Id="rId10" Type="http://schemas.openxmlformats.org/officeDocument/2006/relationships/image" Target="../media/image3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9.png"/><Relationship Id="rId14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media" Target="../media/media4.mp4"/><Relationship Id="rId7" Type="http://schemas.openxmlformats.org/officeDocument/2006/relationships/image" Target="../media/image24.png"/><Relationship Id="rId2" Type="http://schemas.openxmlformats.org/officeDocument/2006/relationships/video" Target="../media/media3.gif"/><Relationship Id="rId1" Type="http://schemas.microsoft.com/office/2007/relationships/media" Target="../media/media3.gif"/><Relationship Id="rId6" Type="http://schemas.openxmlformats.org/officeDocument/2006/relationships/image" Target="../media/image23.png"/><Relationship Id="rId5" Type="http://schemas.openxmlformats.org/officeDocument/2006/relationships/slideLayout" Target="../slideLayouts/slideLayout7.xml"/><Relationship Id="rId4" Type="http://schemas.openxmlformats.org/officeDocument/2006/relationships/video" Target="../media/media4.mp4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media" Target="../media/media6.mp4"/><Relationship Id="rId7" Type="http://schemas.openxmlformats.org/officeDocument/2006/relationships/image" Target="../media/image26.png"/><Relationship Id="rId2" Type="http://schemas.openxmlformats.org/officeDocument/2006/relationships/video" Target="../media/media5.gif"/><Relationship Id="rId1" Type="http://schemas.microsoft.com/office/2007/relationships/media" Target="../media/media5.gif"/><Relationship Id="rId6" Type="http://schemas.openxmlformats.org/officeDocument/2006/relationships/image" Target="../media/image25.png"/><Relationship Id="rId5" Type="http://schemas.openxmlformats.org/officeDocument/2006/relationships/slideLayout" Target="../slideLayouts/slideLayout7.xml"/><Relationship Id="rId4" Type="http://schemas.openxmlformats.org/officeDocument/2006/relationships/video" Target="../media/media6.mp4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70" y="528041"/>
            <a:ext cx="1996233" cy="668625"/>
          </a:xfrm>
          <a:prstGeom prst="rect">
            <a:avLst/>
          </a:prstGeom>
        </p:spPr>
      </p:pic>
      <p:pic>
        <p:nvPicPr>
          <p:cNvPr id="81" name="图片 8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82" name="图片 8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3764" y="139872"/>
            <a:ext cx="9457764" cy="8201288"/>
          </a:xfrm>
          <a:prstGeom prst="rect">
            <a:avLst/>
          </a:prstGeom>
        </p:spPr>
      </p:pic>
      <p:sp>
        <p:nvSpPr>
          <p:cNvPr id="26" name="任意多边形 25"/>
          <p:cNvSpPr/>
          <p:nvPr/>
        </p:nvSpPr>
        <p:spPr>
          <a:xfrm>
            <a:off x="1177887" y="1196666"/>
            <a:ext cx="6512706" cy="3648726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100" name="组合 99"/>
          <p:cNvGrpSpPr/>
          <p:nvPr/>
        </p:nvGrpSpPr>
        <p:grpSpPr>
          <a:xfrm>
            <a:off x="2176003" y="3251545"/>
            <a:ext cx="4886404" cy="707546"/>
            <a:chOff x="2267789" y="2707316"/>
            <a:chExt cx="4886404" cy="707546"/>
          </a:xfrm>
        </p:grpSpPr>
        <p:sp>
          <p:nvSpPr>
            <p:cNvPr id="93" name="文本框 92"/>
            <p:cNvSpPr txBox="1"/>
            <p:nvPr/>
          </p:nvSpPr>
          <p:spPr>
            <a:xfrm>
              <a:off x="2281392" y="2727523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GB" altLang="zh-CN" sz="3600" smtClean="0">
                  <a:ln w="1016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Bác trống trương</a:t>
              </a:r>
              <a:endParaRPr lang="zh-CN" altLang="en-US" sz="3600" dirty="0">
                <a:ln w="10160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5" name="文本框 94"/>
            <p:cNvSpPr txBox="1"/>
            <p:nvPr/>
          </p:nvSpPr>
          <p:spPr>
            <a:xfrm>
              <a:off x="2267789" y="2707316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GB" altLang="zh-CN" sz="3600" dirty="0" err="1" smtClean="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Bác</a:t>
              </a:r>
              <a:r>
                <a:rPr lang="en-GB" altLang="zh-CN" sz="3600" dirty="0" smtClean="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3600" dirty="0" err="1" smtClean="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trống</a:t>
              </a:r>
              <a:r>
                <a:rPr lang="en-GB" altLang="zh-CN" sz="3600" dirty="0" smtClean="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3600" dirty="0" err="1" smtClean="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trường</a:t>
              </a:r>
              <a:endParaRPr lang="zh-CN" altLang="en-US" sz="3600" dirty="0">
                <a:ln>
                  <a:solidFill>
                    <a:schemeClr val="accent2">
                      <a:lumMod val="75000"/>
                    </a:schemeClr>
                  </a:solidFill>
                </a:ln>
                <a:noFill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6" name="文本框 95"/>
            <p:cNvSpPr txBox="1"/>
            <p:nvPr/>
          </p:nvSpPr>
          <p:spPr>
            <a:xfrm>
              <a:off x="2268240" y="2711776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GB" altLang="zh-CN" sz="3600" dirty="0" err="1" smtClean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Bác</a:t>
              </a:r>
              <a:r>
                <a:rPr lang="en-GB" altLang="zh-CN" sz="3600" dirty="0" smtClean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3600" dirty="0" err="1" smtClean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trống</a:t>
              </a:r>
              <a:r>
                <a:rPr lang="en-GB" altLang="zh-CN" sz="3600" dirty="0" smtClean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3600" dirty="0" err="1" smtClean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trường</a:t>
              </a:r>
              <a:endParaRPr lang="zh-CN" altLang="en-US" sz="3600" dirty="0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</p:grpSp>
      <p:grpSp>
        <p:nvGrpSpPr>
          <p:cNvPr id="99" name="组合 98"/>
          <p:cNvGrpSpPr/>
          <p:nvPr/>
        </p:nvGrpSpPr>
        <p:grpSpPr>
          <a:xfrm>
            <a:off x="3823375" y="2185605"/>
            <a:ext cx="1633801" cy="937695"/>
            <a:chOff x="3295926" y="1800700"/>
            <a:chExt cx="1633801" cy="937695"/>
          </a:xfrm>
        </p:grpSpPr>
        <p:sp>
          <p:nvSpPr>
            <p:cNvPr id="94" name="矩形 93"/>
            <p:cNvSpPr/>
            <p:nvPr/>
          </p:nvSpPr>
          <p:spPr>
            <a:xfrm>
              <a:off x="3295926" y="1815065"/>
              <a:ext cx="1620957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5400" b="1" err="1">
                  <a:ln w="10795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>
                  <a:ln w="10795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5</a:t>
              </a:r>
              <a:endParaRPr lang="zh-CN" altLang="en-US" sz="4800" b="1" dirty="0">
                <a:ln w="10795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7" name="矩形 96"/>
            <p:cNvSpPr/>
            <p:nvPr/>
          </p:nvSpPr>
          <p:spPr>
            <a:xfrm>
              <a:off x="3308770" y="1800701"/>
              <a:ext cx="1620957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5400" b="1" err="1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5</a:t>
              </a:r>
              <a:endParaRPr lang="zh-CN" altLang="en-US" sz="4800" b="1" dirty="0">
                <a:ln>
                  <a:solidFill>
                    <a:schemeClr val="accent2">
                      <a:lumMod val="75000"/>
                    </a:schemeClr>
                  </a:solidFill>
                </a:ln>
                <a:noFill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8" name="矩形 97"/>
            <p:cNvSpPr/>
            <p:nvPr/>
          </p:nvSpPr>
          <p:spPr>
            <a:xfrm>
              <a:off x="3308769" y="1800700"/>
              <a:ext cx="1620957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l"/>
              <a:r>
                <a:rPr lang="en-US" altLang="zh-CN" sz="5400" b="1" dirty="0" err="1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 dirty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5</a:t>
              </a:r>
              <a:endParaRPr lang="zh-CN" altLang="en-US" sz="4800" b="1" dirty="0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</p:grpSp>
      <p:pic>
        <p:nvPicPr>
          <p:cNvPr id="89" name="图片 88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80" name="图片 79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>
            <a:fillRect/>
          </a:stretch>
        </p:blipFill>
        <p:spPr>
          <a:xfrm>
            <a:off x="0" y="3630617"/>
            <a:ext cx="2063578" cy="1215615"/>
          </a:xfrm>
          <a:prstGeom prst="rect">
            <a:avLst/>
          </a:prstGeom>
        </p:spPr>
      </p:pic>
      <p:grpSp>
        <p:nvGrpSpPr>
          <p:cNvPr id="108" name="组合 107"/>
          <p:cNvGrpSpPr/>
          <p:nvPr/>
        </p:nvGrpSpPr>
        <p:grpSpPr>
          <a:xfrm>
            <a:off x="479780" y="2610930"/>
            <a:ext cx="1053959" cy="2015590"/>
            <a:chOff x="181346" y="1761375"/>
            <a:chExt cx="1517253" cy="2901593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86" name="图片 85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>
          <a:xfrm>
            <a:off x="7055708" y="3600543"/>
            <a:ext cx="2088292" cy="1215615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7252679" y="2497731"/>
            <a:ext cx="1632418" cy="2532923"/>
          </a:xfrm>
          <a:prstGeom prst="rect">
            <a:avLst/>
          </a:prstGeom>
        </p:spPr>
      </p:pic>
      <p:sp>
        <p:nvSpPr>
          <p:cNvPr id="92" name="任意多边形 91"/>
          <p:cNvSpPr/>
          <p:nvPr/>
        </p:nvSpPr>
        <p:spPr>
          <a:xfrm>
            <a:off x="-4933" y="4626519"/>
            <a:ext cx="9144000" cy="51466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1" name="任意多边形 110"/>
          <p:cNvSpPr/>
          <p:nvPr/>
        </p:nvSpPr>
        <p:spPr>
          <a:xfrm>
            <a:off x="-4933" y="4718797"/>
            <a:ext cx="9144000" cy="42677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2" name="任意多边形 111"/>
          <p:cNvSpPr/>
          <p:nvPr/>
        </p:nvSpPr>
        <p:spPr>
          <a:xfrm>
            <a:off x="-4933" y="4865599"/>
            <a:ext cx="9144000" cy="274229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3" name="7 Princess-甜蜜的爱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900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308757" y="-766706"/>
            <a:ext cx="609600" cy="609600"/>
          </a:xfrm>
          <a:prstGeom prst="rect">
            <a:avLst/>
          </a:prstGeom>
        </p:spPr>
      </p:pic>
      <p:sp>
        <p:nvSpPr>
          <p:cNvPr id="29" name="矩形 97"/>
          <p:cNvSpPr/>
          <p:nvPr/>
        </p:nvSpPr>
        <p:spPr>
          <a:xfrm>
            <a:off x="2203521" y="2027354"/>
            <a:ext cx="4524803" cy="646331"/>
          </a:xfrm>
          <a:prstGeom prst="rect">
            <a:avLst/>
          </a:prstGeom>
        </p:spPr>
        <p:txBody>
          <a:bodyPr wrap="none">
            <a:prstTxWarp prst="textButton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l"/>
            <a:r>
              <a:rPr lang="en-GB" altLang="zh-CN" sz="36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Chủ</a:t>
            </a:r>
            <a:r>
              <a:rPr lang="en-GB" altLang="zh-CN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6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đề</a:t>
            </a:r>
            <a:r>
              <a:rPr lang="en-GB" altLang="zh-CN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3: </a:t>
            </a:r>
            <a:r>
              <a:rPr lang="en-GB" altLang="zh-CN" sz="36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Mái</a:t>
            </a:r>
            <a:r>
              <a:rPr lang="en-GB" altLang="zh-CN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6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GB" altLang="zh-CN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6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mến</a:t>
            </a:r>
            <a:r>
              <a:rPr lang="en-GB" altLang="zh-CN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6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yêu</a:t>
            </a:r>
            <a:endParaRPr lang="zh-CN" altLang="en-US" sz="3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decel="50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500"/>
                            </p:stCondLst>
                            <p:childTnLst>
                              <p:par>
                                <p:cTn id="36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7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750"/>
                            </p:stCondLst>
                            <p:childTnLst>
                              <p:par>
                                <p:cTn id="3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250"/>
                            </p:stCondLst>
                            <p:childTnLst>
                              <p:par>
                                <p:cTn id="4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5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750"/>
                            </p:stCondLst>
                            <p:childTnLst>
                              <p:par>
                                <p:cTn id="4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750"/>
                            </p:stCondLst>
                            <p:childTnLst>
                              <p:par>
                                <p:cTn id="5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7750"/>
                            </p:stCondLst>
                            <p:childTnLst>
                              <p:par>
                                <p:cTn id="59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9000"/>
                            </p:stCondLst>
                            <p:childTnLst>
                              <p:par>
                                <p:cTn id="6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84" dur="1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87" dur="1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75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75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675" decel="100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75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75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675" decel="100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6" grpId="0" animBg="1"/>
      <p:bldP spid="92" grpId="0" animBg="1"/>
      <p:bldP spid="111" grpId="0" animBg="1"/>
      <p:bldP spid="112" grpId="0" animBg="1"/>
      <p:bldP spid="2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5642" y="0"/>
            <a:ext cx="8677072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GB" altLang="zh-CN" sz="28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Bác</a:t>
            </a:r>
            <a:r>
              <a:rPr lang="en-GB" altLang="zh-CN" sz="28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trống</a:t>
            </a:r>
            <a:r>
              <a:rPr lang="en-GB" altLang="zh-CN" sz="28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endParaRPr lang="en-US" altLang="zh-CN" sz="28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lvl="0" algn="just"/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trống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Thân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hình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đẫy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đà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nước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da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nâu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bóng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trò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thường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gọi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bác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trống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lẽ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vì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các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ấy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thấy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ở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lâu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lắm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rồi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Chính</a:t>
            </a:r>
            <a:r>
              <a:rPr lang="en-US" altLang="zh-CN" sz="28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cũng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không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biết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mình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đến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đây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bao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giờ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lvl="0" algn="just"/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Hằng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ngày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giúp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trò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ra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đúng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giờ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Ngày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khai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tiếng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dõng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dạc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“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tùng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…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tùng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…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tùng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…”,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báo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hiệu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một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năm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mới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lvl="0" algn="just"/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Bây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giờ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thêm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anh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chuông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điện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thỉnh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thoảng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cũng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“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reng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…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reng</a:t>
            </a:r>
            <a:r>
              <a:rPr lang="en-US" altLang="zh-CN" sz="2800" dirty="0" smtClean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…”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báo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giờ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vẫn</a:t>
            </a:r>
            <a:r>
              <a:rPr lang="en-US" altLang="zh-CN" sz="28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người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thân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thiết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các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cô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cậu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trò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lvl="0" algn="just"/>
            <a:r>
              <a:rPr lang="en-US" altLang="zh-CN" sz="28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						</a:t>
            </a:r>
            <a:r>
              <a:rPr lang="en-US" altLang="zh-CN" sz="28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</a:t>
            </a:r>
            <a:r>
              <a:rPr lang="en-US" altLang="zh-CN" sz="28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Huy</a:t>
            </a:r>
            <a:r>
              <a:rPr lang="en-US" altLang="zh-CN" sz="28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Bình</a:t>
            </a:r>
            <a:r>
              <a:rPr lang="en-US" altLang="zh-CN" sz="28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)</a:t>
            </a:r>
            <a:endParaRPr lang="zh-CN" altLang="en-US" sz="28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3" name="Hành trang số 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58773" y="-710942"/>
            <a:ext cx="609600" cy="609600"/>
          </a:xfrm>
          <a:prstGeom prst="rect">
            <a:avLst/>
          </a:prstGeom>
        </p:spPr>
      </p:pic>
      <p:sp>
        <p:nvSpPr>
          <p:cNvPr id="5" name="Lưu đồ: Đường kết nối 8">
            <a:extLst>
              <a:ext uri="{FF2B5EF4-FFF2-40B4-BE49-F238E27FC236}">
                <a16:creationId xmlns:a16="http://schemas.microsoft.com/office/drawing/2014/main" id="{A3F0B0FD-818E-4BBD-B401-3895387E3487}"/>
              </a:ext>
            </a:extLst>
          </p:cNvPr>
          <p:cNvSpPr/>
          <p:nvPr/>
        </p:nvSpPr>
        <p:spPr>
          <a:xfrm>
            <a:off x="612522" y="417425"/>
            <a:ext cx="267477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Lưu đồ: Đường kết nối 10">
            <a:extLst>
              <a:ext uri="{FF2B5EF4-FFF2-40B4-BE49-F238E27FC236}">
                <a16:creationId xmlns:a16="http://schemas.microsoft.com/office/drawing/2014/main" id="{C74DFE52-BB91-47E6-AC07-F1FB590B50DF}"/>
              </a:ext>
            </a:extLst>
          </p:cNvPr>
          <p:cNvSpPr/>
          <p:nvPr/>
        </p:nvSpPr>
        <p:spPr>
          <a:xfrm>
            <a:off x="3775372" y="442103"/>
            <a:ext cx="275345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Lưu đồ: Đường kết nối 11">
            <a:extLst>
              <a:ext uri="{FF2B5EF4-FFF2-40B4-BE49-F238E27FC236}">
                <a16:creationId xmlns:a16="http://schemas.microsoft.com/office/drawing/2014/main" id="{69969A4C-D57A-4C7D-B73C-3C48FA316729}"/>
              </a:ext>
            </a:extLst>
          </p:cNvPr>
          <p:cNvSpPr/>
          <p:nvPr/>
        </p:nvSpPr>
        <p:spPr>
          <a:xfrm>
            <a:off x="6855166" y="873321"/>
            <a:ext cx="267477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Lưu đồ: Đường kết nối 12">
            <a:extLst>
              <a:ext uri="{FF2B5EF4-FFF2-40B4-BE49-F238E27FC236}">
                <a16:creationId xmlns:a16="http://schemas.microsoft.com/office/drawing/2014/main" id="{8D1E81D9-390E-4725-8248-2F04F6E94D2A}"/>
              </a:ext>
            </a:extLst>
          </p:cNvPr>
          <p:cNvSpPr/>
          <p:nvPr/>
        </p:nvSpPr>
        <p:spPr>
          <a:xfrm>
            <a:off x="5431341" y="1263237"/>
            <a:ext cx="267477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Lưu đồ: Đường kết nối 13">
            <a:extLst>
              <a:ext uri="{FF2B5EF4-FFF2-40B4-BE49-F238E27FC236}">
                <a16:creationId xmlns:a16="http://schemas.microsoft.com/office/drawing/2014/main" id="{0D0C2A7E-B1FD-4517-8C36-147B5A25E009}"/>
              </a:ext>
            </a:extLst>
          </p:cNvPr>
          <p:cNvSpPr/>
          <p:nvPr/>
        </p:nvSpPr>
        <p:spPr>
          <a:xfrm>
            <a:off x="655548" y="2128407"/>
            <a:ext cx="267477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Lưu đồ: Đường kết nối 14">
            <a:extLst>
              <a:ext uri="{FF2B5EF4-FFF2-40B4-BE49-F238E27FC236}">
                <a16:creationId xmlns:a16="http://schemas.microsoft.com/office/drawing/2014/main" id="{1F044D47-2CF2-4C74-BFC9-F1F6021FA1A7}"/>
              </a:ext>
            </a:extLst>
          </p:cNvPr>
          <p:cNvSpPr/>
          <p:nvPr/>
        </p:nvSpPr>
        <p:spPr>
          <a:xfrm>
            <a:off x="42067" y="2488557"/>
            <a:ext cx="267477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Lưu đồ: Đường kết nối 15">
            <a:extLst>
              <a:ext uri="{FF2B5EF4-FFF2-40B4-BE49-F238E27FC236}">
                <a16:creationId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576626" y="3480400"/>
            <a:ext cx="267477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Lưu đồ: Đường kết nối 15">
            <a:extLst>
              <a:ext uri="{FF2B5EF4-FFF2-40B4-BE49-F238E27FC236}">
                <a16:creationId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5800919" y="3825054"/>
            <a:ext cx="267477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Lưu đồ: Đường kết nối 11">
            <a:extLst>
              <a:ext uri="{FF2B5EF4-FFF2-40B4-BE49-F238E27FC236}">
                <a16:creationId xmlns:a16="http://schemas.microsoft.com/office/drawing/2014/main" id="{69969A4C-D57A-4C7D-B73C-3C48FA316729}"/>
              </a:ext>
            </a:extLst>
          </p:cNvPr>
          <p:cNvSpPr/>
          <p:nvPr/>
        </p:nvSpPr>
        <p:spPr>
          <a:xfrm>
            <a:off x="1690425" y="873322"/>
            <a:ext cx="267477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5874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750"/>
                            </p:stCondLst>
                            <p:childTnLst>
                              <p:par>
                                <p:cTn id="2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250"/>
                            </p:stCondLst>
                            <p:childTnLst>
                              <p:par>
                                <p:cTn id="3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000"/>
                            </p:stCondLst>
                            <p:childTnLst>
                              <p:par>
                                <p:cTn id="3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807653" y="1807302"/>
            <a:ext cx="6973871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Bây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giờ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thêm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anh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chuông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điện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thỉnh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thoảng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cũng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“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reng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…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reng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…”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báo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giờ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Nhưng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vẫn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người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thân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thiết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các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cô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cậu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trò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</p:txBody>
      </p:sp>
      <p:sp>
        <p:nvSpPr>
          <p:cNvPr id="2" name="Rectangle 1"/>
          <p:cNvSpPr/>
          <p:nvPr/>
        </p:nvSpPr>
        <p:spPr>
          <a:xfrm>
            <a:off x="807653" y="440864"/>
            <a:ext cx="7062281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altLang="zh-CN" sz="28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28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Ngày</a:t>
            </a:r>
            <a:r>
              <a:rPr lang="en-US" altLang="zh-CN" sz="28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khai</a:t>
            </a:r>
            <a:r>
              <a:rPr lang="en-US" altLang="zh-CN" sz="28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28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8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tiếng</a:t>
            </a:r>
            <a:r>
              <a:rPr lang="en-US" altLang="zh-CN" sz="28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28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dõng</a:t>
            </a:r>
            <a:r>
              <a:rPr lang="en-US" altLang="zh-CN" sz="28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dạc</a:t>
            </a:r>
            <a:r>
              <a:rPr lang="en-US" altLang="zh-CN" sz="28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“</a:t>
            </a:r>
            <a:r>
              <a:rPr lang="en-US" altLang="zh-CN" sz="28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tùng</a:t>
            </a:r>
            <a:r>
              <a:rPr lang="en-US" altLang="zh-CN" sz="28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… </a:t>
            </a:r>
            <a:r>
              <a:rPr lang="en-US" altLang="zh-CN" sz="28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tùng</a:t>
            </a:r>
            <a:r>
              <a:rPr lang="en-US" altLang="zh-CN" sz="28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… </a:t>
            </a:r>
            <a:r>
              <a:rPr lang="en-US" altLang="zh-CN" sz="28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tùng</a:t>
            </a:r>
            <a:r>
              <a:rPr lang="en-US" altLang="zh-CN" sz="28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…”, </a:t>
            </a:r>
            <a:r>
              <a:rPr lang="en-US" altLang="zh-CN" sz="28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báo</a:t>
            </a:r>
            <a:r>
              <a:rPr lang="en-US" altLang="zh-CN" sz="28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hiệu</a:t>
            </a:r>
            <a:r>
              <a:rPr lang="en-US" altLang="zh-CN" sz="28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một</a:t>
            </a:r>
            <a:r>
              <a:rPr lang="en-US" altLang="zh-CN" sz="28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năm</a:t>
            </a:r>
            <a:r>
              <a:rPr lang="en-US" altLang="zh-CN" sz="28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28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mới</a:t>
            </a:r>
            <a:r>
              <a:rPr lang="en-US" altLang="zh-CN" sz="28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lvl="0" algn="just"/>
            <a:r>
              <a:rPr lang="en-US" altLang="zh-CN" sz="28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</a:p>
        </p:txBody>
      </p:sp>
      <p:sp>
        <p:nvSpPr>
          <p:cNvPr id="11" name="TextBox 10"/>
          <p:cNvSpPr txBox="1"/>
          <p:nvPr/>
        </p:nvSpPr>
        <p:spPr>
          <a:xfrm rot="6249968" flipH="1">
            <a:off x="4068118" y="686042"/>
            <a:ext cx="541348" cy="45719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 rot="6249968" flipH="1">
            <a:off x="7599259" y="686042"/>
            <a:ext cx="541348" cy="45719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 rot="6249968" flipH="1">
            <a:off x="4405943" y="1105385"/>
            <a:ext cx="541348" cy="45719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 rot="6249968" flipH="1">
            <a:off x="2550037" y="2068456"/>
            <a:ext cx="541348" cy="45719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 rot="6249968" flipH="1">
            <a:off x="6645788" y="2008533"/>
            <a:ext cx="541348" cy="45719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 rot="6249968" flipH="1">
            <a:off x="1831929" y="2460231"/>
            <a:ext cx="464136" cy="45719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 rot="6249968" flipH="1" flipV="1">
            <a:off x="1785041" y="2904115"/>
            <a:ext cx="399992" cy="45719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 rot="6249968" flipH="1">
            <a:off x="3197569" y="2891909"/>
            <a:ext cx="409524" cy="57907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 rot="6249968" flipH="1">
            <a:off x="6321769" y="2872859"/>
            <a:ext cx="409524" cy="57907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7622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2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5642" y="0"/>
            <a:ext cx="8677072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altLang="zh-CN" sz="28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Bác</a:t>
            </a:r>
            <a:r>
              <a:rPr lang="en-GB" altLang="zh-CN" sz="28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trống</a:t>
            </a:r>
            <a:r>
              <a:rPr lang="en-GB" altLang="zh-CN" sz="28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endParaRPr lang="en-US" altLang="zh-CN" sz="28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trống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Thân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hình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đẫy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đà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nước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da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nâu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bóng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trò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thường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gọi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bác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trống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lẽ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vì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các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ấy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thấy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ở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lâu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lắm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rồi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Chính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cũng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không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biết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mình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đến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đây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bao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giờ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algn="just"/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Hằng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ngày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giúp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trò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ra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đúng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giờ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Ngày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khai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tiếng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dõng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dạc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“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tùng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…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tùng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…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tùng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…”,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báo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hiệu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một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năm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mới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algn="just"/>
            <a:r>
              <a:rPr lang="en-US" altLang="zh-CN" sz="28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Bây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giờ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thêm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anh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chuông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điện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thỉnh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thoảng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cũng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“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reng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…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reng</a:t>
            </a:r>
            <a:r>
              <a:rPr lang="en-US" altLang="zh-CN" sz="2800" dirty="0" smtClean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…”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báo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giờ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Nhưng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vẫn</a:t>
            </a:r>
            <a:r>
              <a:rPr lang="en-US" altLang="zh-CN" sz="2800" dirty="0" smtClean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người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thân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thiết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các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cô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cậu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trò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algn="just"/>
            <a:r>
              <a:rPr lang="en-US" altLang="zh-CN" sz="28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					</a:t>
            </a:r>
            <a:r>
              <a:rPr lang="en-US" altLang="zh-CN" sz="28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(</a:t>
            </a:r>
            <a:r>
              <a:rPr lang="en-US" altLang="zh-CN" sz="28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Huy</a:t>
            </a:r>
            <a:r>
              <a:rPr lang="en-US" altLang="zh-CN" sz="28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Bình</a:t>
            </a:r>
            <a:r>
              <a:rPr lang="en-US" altLang="zh-CN" sz="28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)</a:t>
            </a:r>
            <a:endParaRPr lang="zh-CN" altLang="en-US" sz="28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3" name="Lưu đồ: Đường kết nối 8">
            <a:extLst>
              <a:ext uri="{FF2B5EF4-FFF2-40B4-BE49-F238E27FC236}">
                <a16:creationId xmlns:a16="http://schemas.microsoft.com/office/drawing/2014/main" id="{A3F0B0FD-818E-4BBD-B401-3895387E3487}"/>
              </a:ext>
            </a:extLst>
          </p:cNvPr>
          <p:cNvSpPr/>
          <p:nvPr/>
        </p:nvSpPr>
        <p:spPr>
          <a:xfrm>
            <a:off x="510308" y="528423"/>
            <a:ext cx="361507" cy="318672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Lưu đồ: Đường kết nối 5">
            <a:extLst>
              <a:ext uri="{FF2B5EF4-FFF2-40B4-BE49-F238E27FC236}">
                <a16:creationId xmlns:a16="http://schemas.microsoft.com/office/drawing/2014/main" id="{BB31C7CE-3A00-464D-89B3-1755B3BAA779}"/>
              </a:ext>
            </a:extLst>
          </p:cNvPr>
          <p:cNvSpPr/>
          <p:nvPr/>
        </p:nvSpPr>
        <p:spPr>
          <a:xfrm>
            <a:off x="506004" y="2259052"/>
            <a:ext cx="361507" cy="311875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Lưu đồ: Đường kết nối 5">
            <a:extLst>
              <a:ext uri="{FF2B5EF4-FFF2-40B4-BE49-F238E27FC236}">
                <a16:creationId xmlns:a16="http://schemas.microsoft.com/office/drawing/2014/main" id="{BB31C7CE-3A00-464D-89B3-1755B3BAA779}"/>
              </a:ext>
            </a:extLst>
          </p:cNvPr>
          <p:cNvSpPr/>
          <p:nvPr/>
        </p:nvSpPr>
        <p:spPr>
          <a:xfrm>
            <a:off x="506003" y="3519192"/>
            <a:ext cx="361507" cy="311875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1629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91687" y="383208"/>
            <a:ext cx="73476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Đẫy</a:t>
            </a:r>
            <a:r>
              <a:rPr lang="en-GB" sz="36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GB" sz="3600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đà</a:t>
            </a:r>
            <a:r>
              <a:rPr lang="en-GB" sz="36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    :      </a:t>
            </a:r>
            <a:r>
              <a:rPr lang="en-GB" sz="36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To </a:t>
            </a:r>
            <a:r>
              <a:rPr lang="en-GB" sz="36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tròn</a:t>
            </a:r>
            <a:r>
              <a:rPr lang="en-GB" sz="3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, </a:t>
            </a:r>
            <a:r>
              <a:rPr lang="en-GB" sz="36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mập</a:t>
            </a:r>
            <a:r>
              <a:rPr lang="en-GB" sz="3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GB" sz="36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mạp</a:t>
            </a:r>
            <a:endParaRPr lang="en-US" sz="36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  <a:p>
            <a:endParaRPr lang="en-US" sz="36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61869" y="1321622"/>
            <a:ext cx="102139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Nâu</a:t>
            </a:r>
            <a:r>
              <a:rPr lang="en-GB" sz="36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GB" sz="3600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bóng</a:t>
            </a:r>
            <a:r>
              <a:rPr lang="en-GB" sz="36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:      </a:t>
            </a:r>
            <a:r>
              <a:rPr lang="en-GB" sz="3600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Màu</a:t>
            </a:r>
            <a:r>
              <a:rPr lang="en-GB" sz="36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GB" sz="36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nâu</a:t>
            </a:r>
            <a:r>
              <a:rPr lang="en-GB" sz="3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GB" sz="36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và</a:t>
            </a:r>
            <a:r>
              <a:rPr lang="en-GB" sz="3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GB" sz="36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có</a:t>
            </a:r>
            <a:r>
              <a:rPr lang="en-GB" sz="3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GB" sz="36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độ</a:t>
            </a:r>
            <a:r>
              <a:rPr lang="en-GB" sz="3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GB" sz="36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nhẵn</a:t>
            </a:r>
            <a:r>
              <a:rPr lang="en-GB" sz="3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GB" sz="36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bóng</a:t>
            </a:r>
            <a:r>
              <a:rPr lang="en-GB" sz="3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endParaRPr lang="en-US" sz="36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  <a:p>
            <a:endParaRPr lang="en-US" sz="36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61869" y="2299105"/>
            <a:ext cx="99853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Báo</a:t>
            </a:r>
            <a:r>
              <a:rPr lang="en-GB" sz="36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GB" sz="3600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hiệu</a:t>
            </a:r>
            <a:r>
              <a:rPr lang="en-GB" sz="36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 :     </a:t>
            </a:r>
            <a:r>
              <a:rPr lang="en-GB" sz="36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Cho </a:t>
            </a:r>
            <a:r>
              <a:rPr lang="en-GB" sz="36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biết</a:t>
            </a:r>
            <a:r>
              <a:rPr lang="en-GB" sz="3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GB" sz="36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một</a:t>
            </a:r>
            <a:r>
              <a:rPr lang="en-GB" sz="3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GB" sz="36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điều</a:t>
            </a:r>
            <a:r>
              <a:rPr lang="en-GB" sz="3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GB" sz="36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gì</a:t>
            </a:r>
            <a:r>
              <a:rPr lang="en-GB" sz="3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GB" sz="36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đó</a:t>
            </a:r>
            <a:r>
              <a:rPr lang="en-GB" sz="3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GB" sz="36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sắp</a:t>
            </a:r>
            <a:r>
              <a:rPr lang="en-GB" sz="3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GB" sz="36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đến</a:t>
            </a:r>
            <a:r>
              <a:rPr lang="en-GB" sz="3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6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6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6006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5642" y="0"/>
            <a:ext cx="8677072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altLang="zh-CN" sz="28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Bác</a:t>
            </a:r>
            <a:r>
              <a:rPr lang="en-GB" altLang="zh-CN" sz="28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trống</a:t>
            </a:r>
            <a:r>
              <a:rPr lang="en-GB" altLang="zh-CN" sz="28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endParaRPr lang="en-US" altLang="zh-CN" sz="2800" b="1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trống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Thân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hình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đẫy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đà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nước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da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nâu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bóng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trò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thường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gọi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bác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trống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lẽ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vì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các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ấy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thấy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ở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lâu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lắm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rồi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Chính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cũng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không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biết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mình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đến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đây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bao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giờ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algn="just"/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Hằng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ngày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giúp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trò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ra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đúng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giờ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Ngày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khai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tiếng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dõng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dạc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“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tùng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…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tùng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…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tùng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…”,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báo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hiệu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một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năm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mới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algn="just"/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Bây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giờ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thêm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anh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chuông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điện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thỉnh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thoảng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cũng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“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reng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…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reng</a:t>
            </a:r>
            <a:r>
              <a:rPr lang="en-US" altLang="zh-CN" sz="28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…”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báo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giờ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vẫn</a:t>
            </a:r>
            <a:r>
              <a:rPr lang="en-US" altLang="zh-CN" sz="28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người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thân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thiết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các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cô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cậu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trò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algn="just"/>
            <a:r>
              <a:rPr lang="en-US" altLang="zh-CN" sz="28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						</a:t>
            </a:r>
            <a:r>
              <a:rPr lang="en-US" altLang="zh-CN" sz="28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</a:t>
            </a:r>
            <a:r>
              <a:rPr lang="en-US" altLang="zh-CN" sz="28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Huy</a:t>
            </a:r>
            <a:r>
              <a:rPr lang="en-US" altLang="zh-CN" sz="28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Bình</a:t>
            </a:r>
            <a:r>
              <a:rPr lang="en-US" altLang="zh-CN" sz="28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)</a:t>
            </a:r>
            <a:endParaRPr lang="zh-CN" altLang="en-US" sz="28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25558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</a:p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hỏi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3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074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20988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08981" y="248143"/>
            <a:ext cx="8534221" cy="4443362"/>
            <a:chOff x="408981" y="248143"/>
            <a:chExt cx="8534221" cy="4443362"/>
          </a:xfrm>
        </p:grpSpPr>
        <p:sp>
          <p:nvSpPr>
            <p:cNvPr id="4" name="矩形 8">
              <a:extLst>
                <a:ext uri="{FF2B5EF4-FFF2-40B4-BE49-F238E27FC236}">
                  <a16:creationId xmlns:a16="http://schemas.microsoft.com/office/drawing/2014/main" id="{DAECB3AA-DE44-4B2E-8E42-EC1E254E3EC5}"/>
                </a:ext>
              </a:extLst>
            </p:cNvPr>
            <p:cNvSpPr/>
            <p:nvPr/>
          </p:nvSpPr>
          <p:spPr>
            <a:xfrm>
              <a:off x="437556" y="248143"/>
              <a:ext cx="8505646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3200" dirty="0">
                  <a:solidFill>
                    <a:srgbClr val="FF000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a. </a:t>
              </a:r>
              <a:r>
                <a:rPr lang="en-US" altLang="zh-CN" sz="3200" dirty="0" err="1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Trống</a:t>
              </a:r>
              <a:r>
                <a:rPr lang="en-US" altLang="zh-CN" sz="3200" dirty="0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trường</a:t>
              </a:r>
              <a:r>
                <a:rPr lang="en-US" altLang="zh-CN" sz="3200" dirty="0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có</a:t>
              </a:r>
              <a:r>
                <a:rPr lang="en-US" altLang="zh-CN" sz="3200" dirty="0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vẻ</a:t>
              </a:r>
              <a:r>
                <a:rPr lang="en-US" altLang="zh-CN" sz="3200" dirty="0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ngoài</a:t>
              </a:r>
              <a:r>
                <a:rPr lang="en-US" altLang="zh-CN" sz="3200" dirty="0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thế</a:t>
              </a:r>
              <a:r>
                <a:rPr lang="en-US" altLang="zh-CN" sz="3200" dirty="0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nào</a:t>
              </a:r>
              <a:r>
                <a:rPr lang="en-US" altLang="zh-CN" sz="3200" dirty="0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?</a:t>
              </a:r>
              <a:endParaRPr lang="zh-CN" altLang="en-US" sz="32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5" name="矩形 8">
              <a:extLst>
                <a:ext uri="{FF2B5EF4-FFF2-40B4-BE49-F238E27FC236}">
                  <a16:creationId xmlns:a16="http://schemas.microsoft.com/office/drawing/2014/main" id="{D97AFF8F-506F-4519-A1B5-52D97C6C130F}"/>
                </a:ext>
              </a:extLst>
            </p:cNvPr>
            <p:cNvSpPr/>
            <p:nvPr/>
          </p:nvSpPr>
          <p:spPr>
            <a:xfrm>
              <a:off x="428031" y="777275"/>
              <a:ext cx="8375515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3200" dirty="0">
                  <a:solidFill>
                    <a:srgbClr val="FF000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b. </a:t>
              </a:r>
              <a:r>
                <a:rPr lang="en-US" altLang="zh-CN" sz="3200" dirty="0" err="1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Hằng</a:t>
              </a:r>
              <a:r>
                <a:rPr lang="en-US" altLang="zh-CN" sz="3200" dirty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ngày</a:t>
              </a:r>
              <a:r>
                <a:rPr lang="en-US" altLang="zh-CN" sz="3200" dirty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, </a:t>
              </a:r>
              <a:r>
                <a:rPr lang="en-US" altLang="zh-CN" sz="3200" dirty="0" err="1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trống</a:t>
              </a:r>
              <a:r>
                <a:rPr lang="en-US" altLang="zh-CN" sz="3200" dirty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trường</a:t>
              </a:r>
              <a:r>
                <a:rPr lang="en-US" altLang="zh-CN" sz="3200" dirty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giúp</a:t>
              </a:r>
              <a:r>
                <a:rPr lang="en-US" altLang="zh-CN" sz="3200" dirty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học</a:t>
              </a:r>
              <a:r>
                <a:rPr lang="en-US" altLang="zh-CN" sz="3200" dirty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sinh</a:t>
              </a:r>
              <a:r>
                <a:rPr lang="en-US" altLang="zh-CN" sz="3200" dirty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việc</a:t>
              </a:r>
              <a:r>
                <a:rPr lang="en-US" altLang="zh-CN" sz="3200" dirty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gì</a:t>
              </a:r>
              <a:r>
                <a:rPr lang="en-US" altLang="zh-CN" sz="3200" dirty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?</a:t>
              </a:r>
              <a:endParaRPr lang="zh-CN" altLang="en-US" sz="32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6" name="矩形 8">
              <a:extLst>
                <a:ext uri="{FF2B5EF4-FFF2-40B4-BE49-F238E27FC236}">
                  <a16:creationId xmlns:a16="http://schemas.microsoft.com/office/drawing/2014/main" id="{BEF69370-038A-4CCC-B259-2DF7CD5468DF}"/>
                </a:ext>
              </a:extLst>
            </p:cNvPr>
            <p:cNvSpPr/>
            <p:nvPr/>
          </p:nvSpPr>
          <p:spPr>
            <a:xfrm>
              <a:off x="408981" y="1343000"/>
              <a:ext cx="8505646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3200" dirty="0">
                  <a:solidFill>
                    <a:srgbClr val="FF000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c. </a:t>
              </a:r>
              <a:r>
                <a:rPr lang="en-US" altLang="zh-CN" sz="3200" dirty="0" err="1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Ngày</a:t>
              </a:r>
              <a:r>
                <a:rPr lang="en-US" altLang="zh-CN" sz="3200" dirty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khai</a:t>
              </a:r>
              <a:r>
                <a:rPr lang="en-US" altLang="zh-CN" sz="3200" dirty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trường</a:t>
              </a:r>
              <a:r>
                <a:rPr lang="en-US" altLang="zh-CN" sz="3200" dirty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, </a:t>
              </a:r>
              <a:r>
                <a:rPr lang="en-US" altLang="zh-CN" sz="3200" dirty="0" err="1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tiếng</a:t>
              </a:r>
              <a:r>
                <a:rPr lang="en-US" altLang="zh-CN" sz="3200" dirty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trống</a:t>
              </a:r>
              <a:r>
                <a:rPr lang="en-US" altLang="zh-CN" sz="3200" dirty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báo</a:t>
              </a:r>
              <a:r>
                <a:rPr lang="en-US" altLang="zh-CN" sz="3200" dirty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hiệu</a:t>
              </a:r>
              <a:r>
                <a:rPr lang="en-US" altLang="zh-CN" sz="3200" dirty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điều</a:t>
              </a:r>
              <a:r>
                <a:rPr lang="en-US" altLang="zh-CN" sz="3200" dirty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gì</a:t>
              </a:r>
              <a:r>
                <a:rPr lang="en-US" altLang="zh-CN" sz="3200" dirty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?</a:t>
              </a:r>
              <a:endParaRPr lang="zh-CN" altLang="en-US" sz="32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22591" y="2148410"/>
              <a:ext cx="7416000" cy="254309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00239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569285" y="1084721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Trống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vẻ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ngoài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đẫy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đà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nâu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bóng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zh-CN" altLang="en-US" sz="3200" dirty="0">
              <a:solidFill>
                <a:schemeClr val="accent5">
                  <a:lumMod val="50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3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589956" y="400543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a. </a:t>
            </a:r>
            <a:r>
              <a:rPr lang="en-US" altLang="zh-CN" sz="3200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Trống</a:t>
            </a:r>
            <a:r>
              <a:rPr lang="en-US" altLang="zh-CN" sz="32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32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32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vẻ</a:t>
            </a:r>
            <a:r>
              <a:rPr lang="en-US" altLang="zh-CN" sz="32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ngoài</a:t>
            </a:r>
            <a:r>
              <a:rPr lang="en-US" altLang="zh-CN" sz="32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thế</a:t>
            </a:r>
            <a:r>
              <a:rPr lang="en-US" altLang="zh-CN" sz="32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nào</a:t>
            </a:r>
            <a:r>
              <a:rPr lang="en-US" altLang="zh-CN" sz="32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dirty="0"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6883" y="2268572"/>
            <a:ext cx="6991350" cy="259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811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39974" y="454230"/>
            <a:ext cx="874516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altLang="zh-CN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b. </a:t>
            </a:r>
            <a:r>
              <a:rPr lang="en-US" altLang="zh-CN" sz="32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Hằng</a:t>
            </a:r>
            <a:r>
              <a:rPr lang="en-US" altLang="zh-CN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ngày</a:t>
            </a:r>
            <a:r>
              <a:rPr lang="en-US" altLang="zh-CN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trống</a:t>
            </a:r>
            <a:r>
              <a:rPr lang="en-US" altLang="zh-CN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giúp</a:t>
            </a:r>
            <a:r>
              <a:rPr lang="en-US" altLang="zh-CN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sinh</a:t>
            </a:r>
            <a:r>
              <a:rPr lang="en-US" altLang="zh-CN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việc</a:t>
            </a:r>
            <a:r>
              <a:rPr lang="en-US" altLang="zh-CN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dirty="0"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82824" y="1191354"/>
            <a:ext cx="874516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Hằng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ngày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trống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giúp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sinh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ra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đúng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giờ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zh-CN" altLang="en-US" sz="3200" dirty="0">
              <a:solidFill>
                <a:schemeClr val="accent5">
                  <a:lumMod val="50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7896" y="2268572"/>
            <a:ext cx="5711934" cy="2573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673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8">
            <a:extLst>
              <a:ext uri="{FF2B5EF4-FFF2-40B4-BE49-F238E27FC236}">
                <a16:creationId xmlns:a16="http://schemas.microsoft.com/office/drawing/2014/main" id="{BEF69370-038A-4CCC-B259-2DF7CD5468DF}"/>
              </a:ext>
            </a:extLst>
          </p:cNvPr>
          <p:cNvSpPr/>
          <p:nvPr/>
        </p:nvSpPr>
        <p:spPr>
          <a:xfrm>
            <a:off x="204093" y="301938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c. </a:t>
            </a:r>
            <a:r>
              <a:rPr lang="en-US" altLang="zh-CN" sz="32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Ngày</a:t>
            </a:r>
            <a:r>
              <a:rPr lang="en-US" altLang="zh-CN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khai</a:t>
            </a:r>
            <a:r>
              <a:rPr lang="en-US" altLang="zh-CN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tiếng</a:t>
            </a:r>
            <a:r>
              <a:rPr lang="en-US" altLang="zh-CN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trống</a:t>
            </a:r>
            <a:r>
              <a:rPr lang="en-US" altLang="zh-CN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báo</a:t>
            </a:r>
            <a:r>
              <a:rPr lang="en-US" altLang="zh-CN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hiệu</a:t>
            </a:r>
            <a:r>
              <a:rPr lang="en-US" altLang="zh-CN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điều</a:t>
            </a:r>
            <a:r>
              <a:rPr lang="en-US" altLang="zh-CN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dirty="0"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3" name="矩形 8">
            <a:extLst>
              <a:ext uri="{FF2B5EF4-FFF2-40B4-BE49-F238E27FC236}">
                <a16:creationId xmlns:a16="http://schemas.microsoft.com/office/drawing/2014/main" id="{BEF69370-038A-4CCC-B259-2DF7CD5468DF}"/>
              </a:ext>
            </a:extLst>
          </p:cNvPr>
          <p:cNvSpPr/>
          <p:nvPr/>
        </p:nvSpPr>
        <p:spPr>
          <a:xfrm>
            <a:off x="163800" y="1070424"/>
            <a:ext cx="850564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Ngày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khai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tiếng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trống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báo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hiệu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một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năm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mới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đã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đến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zh-CN" altLang="en-US" sz="3200" dirty="0">
              <a:solidFill>
                <a:schemeClr val="accent5">
                  <a:lumMod val="50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0797" y="2527021"/>
            <a:ext cx="6622888" cy="2482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250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Khởi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vở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4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849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369717" y="41320"/>
            <a:ext cx="276784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chữ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hoa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>
                <a:solidFill>
                  <a:srgbClr val="4CA420"/>
                </a:solidFill>
                <a:latin typeface="HL Hoctro" panose="02000000000000000000" pitchFamily="2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</a:t>
            </a:r>
            <a:endParaRPr lang="zh-CN" altLang="en-US" sz="3200" b="1" dirty="0">
              <a:solidFill>
                <a:srgbClr val="4CA42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3" name="t-1.gif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53503" y="548640"/>
            <a:ext cx="8474994" cy="4594860"/>
          </a:xfrm>
          <a:prstGeom prst="rect">
            <a:avLst/>
          </a:prstGeom>
        </p:spPr>
      </p:pic>
      <p:pic>
        <p:nvPicPr>
          <p:cNvPr id="5" name="chu T.mp4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437246" y="548640"/>
            <a:ext cx="4321743" cy="4480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860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21" dur="1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video>
              <p:cMediaNode vol="80000">
                <p:cTn id="28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369717" y="79820"/>
            <a:ext cx="27678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chữ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hoa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smtClean="0">
                <a:solidFill>
                  <a:srgbClr val="4CA420"/>
                </a:solidFill>
                <a:latin typeface="HP001 4 hàng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</a:t>
            </a:r>
            <a:endParaRPr lang="zh-CN" altLang="en-US" sz="3200" b="1" dirty="0">
              <a:solidFill>
                <a:srgbClr val="4CA420"/>
              </a:solidFill>
              <a:latin typeface="HP001 4 hàng" pitchFamily="34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5" name="r.gif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84510" y="664594"/>
            <a:ext cx="7570218" cy="4478905"/>
          </a:xfrm>
          <a:prstGeom prst="rect">
            <a:avLst/>
          </a:prstGeom>
        </p:spPr>
      </p:pic>
      <p:pic>
        <p:nvPicPr>
          <p:cNvPr id="6" name="chu R.mp4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970470" y="249530"/>
            <a:ext cx="5038775" cy="4893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586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9" dur="1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4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>
            <a:extLst>
              <a:ext uri="{FF2B5EF4-FFF2-40B4-BE49-F238E27FC236}">
                <a16:creationId xmlns:a16="http://schemas.microsoft.com/office/drawing/2014/main" id="{7B87E5EA-B738-483C-BD90-0802211D530F}"/>
              </a:ext>
            </a:extLst>
          </p:cNvPr>
          <p:cNvSpPr/>
          <p:nvPr/>
        </p:nvSpPr>
        <p:spPr>
          <a:xfrm>
            <a:off x="448985" y="2337951"/>
            <a:ext cx="802310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</a:t>
            </a:r>
            <a:r>
              <a:rPr lang="en-US" altLang="zh-CN" sz="4000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ằng</a:t>
            </a:r>
            <a:r>
              <a:rPr lang="en-US" altLang="zh-CN" sz="40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ngày</a:t>
            </a:r>
            <a:r>
              <a:rPr lang="en-US" altLang="zh-CN" sz="40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</a:t>
            </a:r>
            <a:r>
              <a:rPr lang="en-US" altLang="zh-CN" sz="40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</a:t>
            </a:r>
            <a:r>
              <a:rPr lang="en-US" altLang="zh-CN" sz="4000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trống</a:t>
            </a:r>
            <a:r>
              <a:rPr lang="en-US" altLang="zh-CN" sz="40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40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giúp</a:t>
            </a:r>
            <a:r>
              <a:rPr lang="en-US" altLang="zh-CN" sz="400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học</a:t>
            </a:r>
            <a:r>
              <a:rPr lang="en-US" altLang="zh-CN" sz="400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sinh ra vào lớp đúng giờ</a:t>
            </a:r>
            <a:r>
              <a:rPr lang="en-US" altLang="zh-CN" sz="400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r>
              <a:rPr lang="en-US" altLang="zh-CN" sz="400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endParaRPr lang="zh-CN" altLang="en-US" sz="40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19049" y="3645423"/>
            <a:ext cx="7823085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514350" indent="-514350" algn="just">
              <a:buAutoNum type="arabicPeriod"/>
            </a:pPr>
            <a:endParaRPr lang="en-US" sz="2000" b="1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293024" y="123120"/>
            <a:ext cx="8437898" cy="1498674"/>
            <a:chOff x="293024" y="123120"/>
            <a:chExt cx="8437898" cy="1498674"/>
          </a:xfrm>
        </p:grpSpPr>
        <p:sp>
          <p:nvSpPr>
            <p:cNvPr id="4" name="矩形 8">
              <a:extLst>
                <a:ext uri="{FF2B5EF4-FFF2-40B4-BE49-F238E27FC236}">
                  <a16:creationId xmlns:a16="http://schemas.microsoft.com/office/drawing/2014/main" id="{DAECB3AA-DE44-4B2E-8E42-EC1E254E3EC5}"/>
                </a:ext>
              </a:extLst>
            </p:cNvPr>
            <p:cNvSpPr/>
            <p:nvPr/>
          </p:nvSpPr>
          <p:spPr>
            <a:xfrm>
              <a:off x="293024" y="123120"/>
              <a:ext cx="8275134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3200" dirty="0" err="1" smtClean="0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Viết</a:t>
              </a:r>
              <a:r>
                <a:rPr lang="en-US" altLang="zh-CN" sz="3200" dirty="0" smtClean="0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 smtClean="0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vào</a:t>
              </a:r>
              <a:r>
                <a:rPr lang="en-US" altLang="zh-CN" sz="3200" dirty="0" smtClean="0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 smtClean="0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vở</a:t>
              </a:r>
              <a:r>
                <a:rPr lang="en-US" altLang="zh-CN" sz="3200" dirty="0" smtClean="0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câu</a:t>
              </a:r>
              <a:r>
                <a:rPr lang="en-US" altLang="zh-CN" sz="3200" dirty="0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trả</a:t>
              </a:r>
              <a:r>
                <a:rPr lang="en-US" altLang="zh-CN" sz="3200" dirty="0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lời</a:t>
              </a:r>
              <a:r>
                <a:rPr lang="en-US" altLang="zh-CN" sz="3200" dirty="0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cho</a:t>
              </a:r>
              <a:r>
                <a:rPr lang="en-US" altLang="zh-CN" sz="3200" dirty="0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câu</a:t>
              </a:r>
              <a:r>
                <a:rPr lang="en-US" altLang="zh-CN" sz="3200" dirty="0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hỏi</a:t>
              </a:r>
              <a:r>
                <a:rPr lang="en-US" altLang="zh-CN" sz="3200" dirty="0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smtClean="0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 </a:t>
              </a:r>
              <a:r>
                <a:rPr lang="en-US" altLang="zh-CN" sz="3200" dirty="0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ở </a:t>
              </a:r>
              <a:r>
                <a:rPr lang="en-US" altLang="zh-CN" sz="3200" dirty="0" err="1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mục</a:t>
              </a:r>
              <a:r>
                <a:rPr lang="en-US" altLang="zh-CN" sz="3200" dirty="0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smtClean="0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3</a:t>
              </a:r>
              <a:r>
                <a:rPr lang="en-US" altLang="zh-CN" sz="3200" dirty="0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endParaRPr lang="zh-CN" altLang="en-US" sz="3200" b="1" dirty="0">
                <a:solidFill>
                  <a:srgbClr val="FF0000"/>
                </a:solidFill>
                <a:latin typeface="HL Hoctro" panose="02000000000000000000" pitchFamily="2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8" name="矩形 8">
              <a:extLst>
                <a:ext uri="{FF2B5EF4-FFF2-40B4-BE49-F238E27FC236}">
                  <a16:creationId xmlns:a16="http://schemas.microsoft.com/office/drawing/2014/main" id="{7B87E5EA-B738-483C-BD90-0802211D530F}"/>
                </a:ext>
              </a:extLst>
            </p:cNvPr>
            <p:cNvSpPr/>
            <p:nvPr/>
          </p:nvSpPr>
          <p:spPr>
            <a:xfrm>
              <a:off x="293024" y="975463"/>
              <a:ext cx="8437898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3600" dirty="0" err="1" smtClean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Hằng</a:t>
              </a:r>
              <a:r>
                <a:rPr lang="en-US" altLang="zh-CN" sz="3600" dirty="0" smtClean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600" dirty="0" err="1" smtClean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ngày</a:t>
              </a:r>
              <a:r>
                <a:rPr lang="en-US" altLang="zh-CN" sz="3600" dirty="0" smtClean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,  </a:t>
              </a:r>
              <a:r>
                <a:rPr lang="en-US" altLang="zh-CN" sz="3600" dirty="0" err="1" smtClean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trống</a:t>
              </a:r>
              <a:r>
                <a:rPr lang="en-US" altLang="zh-CN" sz="3600" dirty="0" smtClean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600" dirty="0" err="1" smtClean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trường</a:t>
              </a:r>
              <a:r>
                <a:rPr lang="en-US" altLang="zh-CN" sz="3600" dirty="0" smtClean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600" dirty="0" err="1" smtClean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giúp</a:t>
              </a:r>
              <a:r>
                <a:rPr lang="en-US" altLang="zh-CN" sz="3600" dirty="0" smtClean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600" err="1" smtClean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học</a:t>
              </a:r>
              <a:r>
                <a:rPr lang="en-US" altLang="zh-CN" sz="3600" smtClean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sinh (…) </a:t>
              </a:r>
              <a:endParaRPr lang="zh-CN" altLang="en-US" sz="36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HL Hoctro" panose="02000000000000000000" pitchFamily="2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85870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5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987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8">
            <a:extLst>
              <a:ext uri="{FF2B5EF4-FFF2-40B4-BE49-F238E27FC236}">
                <a16:creationId xmlns:a16="http://schemas.microsoft.com/office/drawing/2014/main" id="{63EAF4D1-AA65-4EFA-BD15-B31C71E1FD91}"/>
              </a:ext>
            </a:extLst>
          </p:cNvPr>
          <p:cNvSpPr/>
          <p:nvPr/>
        </p:nvSpPr>
        <p:spPr>
          <a:xfrm>
            <a:off x="776096" y="1120439"/>
            <a:ext cx="8121852" cy="5847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319177" y="207704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để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hoàn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thiện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vở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5" name="矩形 8">
            <a:extLst>
              <a:ext uri="{FF2B5EF4-FFF2-40B4-BE49-F238E27FC236}">
                <a16:creationId xmlns:a16="http://schemas.microsoft.com/office/drawing/2014/main" id="{D97AFF8F-506F-4519-A1B5-52D97C6C130F}"/>
              </a:ext>
            </a:extLst>
          </p:cNvPr>
          <p:cNvSpPr/>
          <p:nvPr/>
        </p:nvSpPr>
        <p:spPr>
          <a:xfrm>
            <a:off x="947542" y="1120440"/>
            <a:ext cx="768089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                       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trống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báo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hiệu</a:t>
            </a:r>
            <a:endParaRPr lang="zh-CN" altLang="en-US" sz="3200" dirty="0">
              <a:solidFill>
                <a:schemeClr val="accent5">
                  <a:lumMod val="50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矩形 8">
            <a:extLst>
              <a:ext uri="{FF2B5EF4-FFF2-40B4-BE49-F238E27FC236}">
                <a16:creationId xmlns:a16="http://schemas.microsoft.com/office/drawing/2014/main" id="{BEF69370-038A-4CCC-B259-2DF7CD5468DF}"/>
              </a:ext>
            </a:extLst>
          </p:cNvPr>
          <p:cNvSpPr/>
          <p:nvPr/>
        </p:nvSpPr>
        <p:spPr>
          <a:xfrm>
            <a:off x="145915" y="2473724"/>
            <a:ext cx="899808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Năm</a:t>
            </a:r>
            <a:r>
              <a:rPr lang="en-US" altLang="zh-CN" sz="32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nào</a:t>
            </a:r>
            <a:r>
              <a:rPr lang="en-US" altLang="zh-CN" sz="32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cũng</a:t>
            </a:r>
            <a:r>
              <a:rPr lang="en-US" altLang="zh-CN" sz="32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vậy</a:t>
            </a:r>
            <a:r>
              <a:rPr lang="en-US" altLang="zh-CN" sz="32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chúng</a:t>
            </a:r>
            <a:r>
              <a:rPr lang="en-US" altLang="zh-CN" sz="32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32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háo</a:t>
            </a:r>
            <a:r>
              <a:rPr lang="en-US" altLang="zh-CN" sz="32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hức</a:t>
            </a:r>
            <a:r>
              <a:rPr lang="en-US" altLang="zh-CN" sz="32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chờ</a:t>
            </a:r>
            <a:r>
              <a:rPr lang="en-US" altLang="zh-CN" sz="32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đón</a:t>
            </a:r>
            <a:r>
              <a:rPr lang="en-US" altLang="zh-CN" sz="32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.</a:t>
            </a:r>
            <a:endParaRPr lang="zh-CN" altLang="en-US" sz="3200" dirty="0">
              <a:solidFill>
                <a:schemeClr val="accent5">
                  <a:lumMod val="75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DB9B755B-9E32-4739-B22C-9B8497B3881F}"/>
              </a:ext>
            </a:extLst>
          </p:cNvPr>
          <p:cNvSpPr/>
          <p:nvPr/>
        </p:nvSpPr>
        <p:spPr>
          <a:xfrm>
            <a:off x="947542" y="1107688"/>
            <a:ext cx="331372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gày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khai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endParaRPr lang="zh-CN" altLang="en-US" sz="3200" dirty="0">
              <a:solidFill>
                <a:schemeClr val="accent5">
                  <a:lumMod val="50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A2F459A0-6A26-4DA5-B309-4C38E867922B}"/>
              </a:ext>
            </a:extLst>
          </p:cNvPr>
          <p:cNvSpPr/>
          <p:nvPr/>
        </p:nvSpPr>
        <p:spPr>
          <a:xfrm>
            <a:off x="7993708" y="2473723"/>
            <a:ext cx="9042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(…)</a:t>
            </a:r>
            <a:endParaRPr lang="zh-CN" altLang="en-US" sz="3200" dirty="0">
              <a:solidFill>
                <a:schemeClr val="accent5">
                  <a:lumMod val="75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98830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56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055 0.00525 L 0.27066 0.26266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552" y="12870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4" grpId="0"/>
      <p:bldP spid="5" grpId="0"/>
      <p:bldP spid="6" grpId="0"/>
      <p:bldP spid="9" grpId="0"/>
      <p:bldP spid="9" grpId="1"/>
      <p:bldP spid="11" grpId="0"/>
      <p:bldP spid="11" grpId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Quan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sát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6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134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20988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35887" t="63491"/>
          <a:stretch/>
        </p:blipFill>
        <p:spPr>
          <a:xfrm>
            <a:off x="4181059" y="2723323"/>
            <a:ext cx="4575315" cy="16460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Rounded Rectangle 1"/>
          <p:cNvSpPr/>
          <p:nvPr/>
        </p:nvSpPr>
        <p:spPr>
          <a:xfrm>
            <a:off x="1510747" y="678825"/>
            <a:ext cx="5546035" cy="733420"/>
          </a:xfrm>
          <a:prstGeom prst="roundRect">
            <a:avLst/>
          </a:prstGeom>
          <a:ln w="38100">
            <a:solidFill>
              <a:srgbClr val="EF2A1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Quan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sát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dùng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để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nói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theo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2112062" y="713986"/>
            <a:ext cx="2315818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altLang="zh-CN" sz="28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</a:t>
            </a:r>
            <a:r>
              <a:rPr lang="en-US" altLang="zh-CN" sz="28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ếp</a:t>
            </a:r>
            <a:r>
              <a:rPr lang="en-US" altLang="zh-CN" sz="28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hàng</a:t>
            </a:r>
            <a:endParaRPr lang="zh-CN" altLang="en-US" sz="2800" dirty="0">
              <a:solidFill>
                <a:schemeClr val="accent5">
                  <a:lumMod val="50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7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4427880" y="704047"/>
            <a:ext cx="2315818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altLang="zh-CN" sz="28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</a:t>
            </a:r>
            <a:r>
              <a:rPr lang="en-US" altLang="zh-CN" sz="28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ấp</a:t>
            </a:r>
            <a:r>
              <a:rPr lang="en-US" altLang="zh-CN" sz="28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sách</a:t>
            </a:r>
            <a:r>
              <a:rPr lang="en-US" altLang="zh-CN" sz="28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vở</a:t>
            </a:r>
            <a:endParaRPr lang="zh-CN" altLang="en-US" sz="2800" dirty="0">
              <a:solidFill>
                <a:schemeClr val="accent5">
                  <a:lumMod val="50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t="13336" r="32497" b="33266"/>
          <a:stretch/>
        </p:blipFill>
        <p:spPr>
          <a:xfrm>
            <a:off x="351178" y="1478948"/>
            <a:ext cx="3932586" cy="20730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37296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Nghe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7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690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Picture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066" y="757238"/>
            <a:ext cx="8180524" cy="3119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409754" y="155800"/>
            <a:ext cx="192196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Nghe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矩形 8">
            <a:extLst>
              <a:ext uri="{FF2B5EF4-FFF2-40B4-BE49-F238E27FC236}">
                <a16:creationId xmlns:a16="http://schemas.microsoft.com/office/drawing/2014/main" id="{7B87E5EA-B738-483C-BD90-0802211D530F}"/>
              </a:ext>
            </a:extLst>
          </p:cNvPr>
          <p:cNvSpPr/>
          <p:nvPr/>
        </p:nvSpPr>
        <p:spPr>
          <a:xfrm>
            <a:off x="852747" y="1362087"/>
            <a:ext cx="802310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600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Thỉnh</a:t>
            </a:r>
            <a:r>
              <a:rPr lang="en-US" altLang="zh-CN" sz="36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thoảng</a:t>
            </a:r>
            <a:r>
              <a:rPr lang="en-US" altLang="zh-CN" sz="36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36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chuông</a:t>
            </a:r>
            <a:r>
              <a:rPr lang="en-US" altLang="zh-CN" sz="36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điện</a:t>
            </a:r>
            <a:r>
              <a:rPr lang="en-US" altLang="zh-CN" sz="36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báo</a:t>
            </a:r>
            <a:r>
              <a:rPr lang="en-US" altLang="zh-CN" sz="36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giờ</a:t>
            </a:r>
            <a:r>
              <a:rPr lang="en-US" altLang="zh-CN" sz="36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6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600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Nhưng</a:t>
            </a:r>
            <a:r>
              <a:rPr lang="en-US" altLang="zh-CN" sz="36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trống</a:t>
            </a:r>
            <a:r>
              <a:rPr lang="en-US" altLang="zh-CN" sz="36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36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vẫn</a:t>
            </a:r>
            <a:r>
              <a:rPr lang="en-US" altLang="zh-CN" sz="36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36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người</a:t>
            </a:r>
            <a:r>
              <a:rPr lang="en-US" altLang="zh-CN" sz="36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6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gần</a:t>
            </a:r>
            <a:r>
              <a:rPr lang="en-US" altLang="zh-CN" sz="36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gũi</a:t>
            </a:r>
            <a:r>
              <a:rPr lang="en-US" altLang="zh-CN" sz="36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36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6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sinh</a:t>
            </a:r>
            <a:r>
              <a:rPr lang="en-US" altLang="zh-CN" sz="36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endParaRPr lang="zh-CN" altLang="en-US" sz="36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4094289" y="1976941"/>
            <a:ext cx="216736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8887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582167" y="101752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a.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thấy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những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矩形 8">
            <a:extLst>
              <a:ext uri="{FF2B5EF4-FFF2-40B4-BE49-F238E27FC236}">
                <a16:creationId xmlns:a16="http://schemas.microsoft.com/office/drawing/2014/main" id="{BEF69370-038A-4CCC-B259-2DF7CD5468DF}"/>
              </a:ext>
            </a:extLst>
          </p:cNvPr>
          <p:cNvSpPr/>
          <p:nvPr/>
        </p:nvSpPr>
        <p:spPr>
          <a:xfrm>
            <a:off x="582167" y="782301"/>
            <a:ext cx="850564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b.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đồ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vật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nào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quen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thuộc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với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nhất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nó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được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dùng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để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làm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3784" y="1859519"/>
            <a:ext cx="7956000" cy="2606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1122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27C78D3E-DE5B-4098-A02B-EF0192F8D4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49491" y="546129"/>
            <a:ext cx="4045018" cy="40512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12488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Tìm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8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346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181154" y="1854381"/>
            <a:ext cx="8505646" cy="1077218"/>
          </a:xfrm>
          <a:prstGeom prst="rect">
            <a:avLst/>
          </a:prstGeom>
          <a:solidFill>
            <a:srgbClr val="B8E67A"/>
          </a:solidFill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GB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Tìm</a:t>
            </a:r>
            <a:r>
              <a:rPr lang="en-GB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lang="en-GB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hoặc</a:t>
            </a:r>
            <a:r>
              <a:rPr lang="en-GB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ngoài</a:t>
            </a:r>
            <a:r>
              <a:rPr lang="en-GB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bài</a:t>
            </a:r>
            <a:r>
              <a:rPr lang="en-GB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r>
              <a:rPr lang="en-GB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Bác</a:t>
            </a:r>
            <a:r>
              <a:rPr lang="en-GB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trống</a:t>
            </a:r>
            <a:r>
              <a:rPr lang="en-GB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GB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GB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r>
              <a:rPr lang="en-GB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GB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chứa</a:t>
            </a:r>
            <a:r>
              <a:rPr lang="en-GB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vần</a:t>
            </a:r>
            <a:r>
              <a:rPr lang="en-GB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ang</a:t>
            </a:r>
            <a:r>
              <a:rPr lang="en-GB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an, au, </a:t>
            </a:r>
            <a:r>
              <a:rPr lang="en-GB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ao</a:t>
            </a:r>
            <a:r>
              <a:rPr lang="en-GB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zh-CN" altLang="en-US" sz="3200" dirty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23096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altLang="zh-CN" sz="4400" b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 và giải câu đố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9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700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20988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6883485" y="1828316"/>
            <a:ext cx="172966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zh-CN" sz="32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Bảng</a:t>
            </a:r>
            <a:r>
              <a:rPr lang="en-GB" altLang="zh-CN" sz="32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endParaRPr lang="zh-CN" altLang="en-US" sz="32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5" name="矩形 8">
            <a:extLst>
              <a:ext uri="{FF2B5EF4-FFF2-40B4-BE49-F238E27FC236}">
                <a16:creationId xmlns:a16="http://schemas.microsoft.com/office/drawing/2014/main" id="{8EE7D316-1524-4456-B263-AED08A2F4A8F}"/>
              </a:ext>
            </a:extLst>
          </p:cNvPr>
          <p:cNvSpPr/>
          <p:nvPr/>
        </p:nvSpPr>
        <p:spPr>
          <a:xfrm>
            <a:off x="0" y="821258"/>
            <a:ext cx="6787777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Tx/>
              <a:buChar char="-"/>
            </a:pPr>
            <a:r>
              <a:rPr lang="en-GB" altLang="zh-CN" sz="32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Ở </a:t>
            </a:r>
            <a:r>
              <a:rPr lang="en-GB" altLang="zh-CN" sz="32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GB" altLang="zh-CN" sz="32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GB" altLang="zh-CN" sz="32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mặc</a:t>
            </a:r>
            <a:r>
              <a:rPr lang="en-GB" altLang="zh-CN" sz="32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áo</a:t>
            </a:r>
            <a:r>
              <a:rPr lang="en-GB" altLang="zh-CN" sz="32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đen</a:t>
            </a:r>
            <a:r>
              <a:rPr lang="en-GB" altLang="zh-CN" sz="32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GB" altLang="zh-CN" sz="32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xanh</a:t>
            </a:r>
            <a:endParaRPr lang="en-GB" altLang="zh-CN" sz="3200" dirty="0" smtClean="0">
              <a:solidFill>
                <a:schemeClr val="accent5">
                  <a:lumMod val="75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GB" altLang="zh-CN" sz="32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Với</a:t>
            </a:r>
            <a:r>
              <a:rPr lang="en-GB" altLang="zh-CN" sz="32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anh</a:t>
            </a:r>
            <a:r>
              <a:rPr lang="en-GB" altLang="zh-CN" sz="32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phấn</a:t>
            </a:r>
            <a:r>
              <a:rPr lang="en-GB" altLang="zh-CN" sz="32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trắng</a:t>
            </a:r>
            <a:r>
              <a:rPr lang="en-GB" altLang="zh-CN" sz="32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đã</a:t>
            </a:r>
            <a:r>
              <a:rPr lang="en-GB" altLang="zh-CN" sz="32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thành</a:t>
            </a:r>
            <a:r>
              <a:rPr lang="en-GB" altLang="zh-CN" sz="32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GB" altLang="zh-CN" sz="32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thân</a:t>
            </a:r>
            <a:endParaRPr lang="en-GB" altLang="zh-CN" sz="3200" dirty="0" smtClean="0">
              <a:solidFill>
                <a:schemeClr val="accent5">
                  <a:lumMod val="75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GB" altLang="zh-CN" sz="32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                                        (</a:t>
            </a:r>
            <a:r>
              <a:rPr lang="en-GB" altLang="zh-CN" sz="32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GB" altLang="zh-CN" sz="32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cái</a:t>
            </a:r>
            <a:r>
              <a:rPr lang="en-GB" altLang="zh-CN" sz="32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GB" altLang="zh-CN" sz="32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?)</a:t>
            </a:r>
          </a:p>
          <a:p>
            <a:endParaRPr lang="zh-CN" altLang="en-US" sz="3200" dirty="0">
              <a:solidFill>
                <a:schemeClr val="accent5">
                  <a:lumMod val="75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7" name="矩形 8">
            <a:extLst>
              <a:ext uri="{FF2B5EF4-FFF2-40B4-BE49-F238E27FC236}">
                <a16:creationId xmlns:a16="http://schemas.microsoft.com/office/drawing/2014/main" id="{8EE7D316-1524-4456-B263-AED08A2F4A8F}"/>
              </a:ext>
            </a:extLst>
          </p:cNvPr>
          <p:cNvSpPr/>
          <p:nvPr/>
        </p:nvSpPr>
        <p:spPr>
          <a:xfrm>
            <a:off x="215426" y="2586102"/>
            <a:ext cx="678777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Tx/>
              <a:buChar char="-"/>
            </a:pPr>
            <a:r>
              <a:rPr lang="en-GB" altLang="zh-CN" sz="32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“</a:t>
            </a:r>
            <a:r>
              <a:rPr lang="en-GB" altLang="zh-CN" sz="32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Reng</a:t>
            </a:r>
            <a:r>
              <a:rPr lang="en-GB" altLang="zh-CN" sz="32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…</a:t>
            </a:r>
            <a:r>
              <a:rPr lang="en-GB" altLang="zh-CN" sz="32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reng</a:t>
            </a:r>
            <a:r>
              <a:rPr lang="en-GB" altLang="zh-CN" sz="32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” </a:t>
            </a:r>
            <a:r>
              <a:rPr lang="en-GB" altLang="zh-CN" sz="32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GB" altLang="zh-CN" sz="32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tiếng</a:t>
            </a:r>
            <a:r>
              <a:rPr lang="en-GB" altLang="zh-CN" sz="32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GB" altLang="zh-CN" sz="32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endParaRPr lang="en-GB" altLang="zh-CN" sz="3200" dirty="0" smtClean="0">
              <a:solidFill>
                <a:schemeClr val="accent5">
                  <a:lumMod val="75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GB" altLang="zh-CN" sz="32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Ra </a:t>
            </a:r>
            <a:r>
              <a:rPr lang="en-GB" altLang="zh-CN" sz="32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chơi</a:t>
            </a:r>
            <a:r>
              <a:rPr lang="en-GB" altLang="zh-CN" sz="32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GB" altLang="zh-CN" sz="32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GB" altLang="zh-CN" sz="32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GB" altLang="zh-CN" sz="32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GB" altLang="zh-CN" sz="32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GB" altLang="zh-CN" sz="32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thường</a:t>
            </a:r>
            <a:r>
              <a:rPr lang="en-GB" altLang="zh-CN" sz="32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báo</a:t>
            </a:r>
            <a:r>
              <a:rPr lang="en-GB" altLang="zh-CN" sz="32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ngay</a:t>
            </a:r>
            <a:endParaRPr lang="en-GB" altLang="zh-CN" sz="3200" dirty="0" smtClean="0">
              <a:solidFill>
                <a:schemeClr val="accent5">
                  <a:lumMod val="75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GB" altLang="zh-CN" sz="32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                                      ( </a:t>
            </a:r>
            <a:r>
              <a:rPr lang="en-GB" altLang="zh-CN" sz="32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GB" altLang="zh-CN" sz="32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cái</a:t>
            </a:r>
            <a:r>
              <a:rPr lang="en-GB" altLang="zh-CN" sz="32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GB" altLang="zh-CN" sz="32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?)</a:t>
            </a:r>
            <a:endParaRPr lang="zh-CN" altLang="en-US" sz="3200" dirty="0">
              <a:solidFill>
                <a:schemeClr val="accent5">
                  <a:lumMod val="75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8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456660" y="100753"/>
            <a:ext cx="338252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zh-CN" sz="320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 và giải câu đố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6873546" y="3570987"/>
            <a:ext cx="256207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zh-CN" sz="32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Chuông</a:t>
            </a:r>
            <a:r>
              <a:rPr lang="en-GB" altLang="zh-CN" sz="32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điện</a:t>
            </a:r>
            <a:endParaRPr lang="zh-CN" altLang="en-US" sz="32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56317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  <p:bldP spid="9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8">
            <a:extLst>
              <a:ext uri="{FF2B5EF4-FFF2-40B4-BE49-F238E27FC236}">
                <a16:creationId xmlns:a16="http://schemas.microsoft.com/office/drawing/2014/main" id="{8EE7D316-1524-4456-B263-AED08A2F4A8F}"/>
              </a:ext>
            </a:extLst>
          </p:cNvPr>
          <p:cNvSpPr/>
          <p:nvPr/>
        </p:nvSpPr>
        <p:spPr>
          <a:xfrm>
            <a:off x="788843" y="276509"/>
            <a:ext cx="6787777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zh-CN" sz="32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Thân</a:t>
            </a:r>
            <a:r>
              <a:rPr lang="en-GB" altLang="zh-CN" sz="32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bằng</a:t>
            </a:r>
            <a:r>
              <a:rPr lang="en-GB" altLang="zh-CN" sz="32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gỗ</a:t>
            </a:r>
            <a:endParaRPr lang="en-GB" altLang="zh-CN" sz="3200" dirty="0" smtClean="0">
              <a:solidFill>
                <a:schemeClr val="accent5">
                  <a:lumMod val="75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GB" altLang="zh-CN" sz="32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Mặt</a:t>
            </a:r>
            <a:r>
              <a:rPr lang="en-GB" altLang="zh-CN" sz="32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bằng</a:t>
            </a:r>
            <a:r>
              <a:rPr lang="en-GB" altLang="zh-CN" sz="32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da</a:t>
            </a:r>
          </a:p>
          <a:p>
            <a:r>
              <a:rPr lang="en-GB" altLang="zh-CN" sz="32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Hễ</a:t>
            </a:r>
            <a:r>
              <a:rPr lang="en-GB" altLang="zh-CN" sz="32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r>
              <a:rPr lang="en-GB" altLang="zh-CN" sz="32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đến</a:t>
            </a:r>
            <a:endParaRPr lang="en-GB" altLang="zh-CN" sz="3200" dirty="0" smtClean="0">
              <a:solidFill>
                <a:schemeClr val="accent5">
                  <a:lumMod val="75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GB" altLang="zh-CN" sz="32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GB" altLang="zh-CN" sz="32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kêu</a:t>
            </a:r>
            <a:r>
              <a:rPr lang="en-GB" altLang="zh-CN" sz="32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la</a:t>
            </a:r>
          </a:p>
          <a:p>
            <a:r>
              <a:rPr lang="en-GB" altLang="zh-CN" sz="32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Gọi</a:t>
            </a:r>
            <a:r>
              <a:rPr lang="en-GB" altLang="zh-CN" sz="32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GB" altLang="zh-CN" sz="32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tới</a:t>
            </a:r>
            <a:endParaRPr lang="en-GB" altLang="zh-CN" sz="3200" dirty="0" smtClean="0">
              <a:solidFill>
                <a:schemeClr val="accent5">
                  <a:lumMod val="75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GB" altLang="zh-CN" sz="32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Tiễn</a:t>
            </a:r>
            <a:r>
              <a:rPr lang="en-GB" altLang="zh-CN" sz="32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GB" altLang="zh-CN" sz="32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</a:t>
            </a:r>
            <a:r>
              <a:rPr lang="en-GB" altLang="zh-CN" sz="32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về</a:t>
            </a:r>
            <a:endParaRPr lang="en-GB" altLang="zh-CN" sz="3200" dirty="0" smtClean="0">
              <a:solidFill>
                <a:schemeClr val="accent5">
                  <a:lumMod val="75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GB" altLang="zh-CN" sz="32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Đứng</a:t>
            </a:r>
            <a:r>
              <a:rPr lang="en-GB" altLang="zh-CN" sz="32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đầu</a:t>
            </a:r>
            <a:r>
              <a:rPr lang="en-GB" altLang="zh-CN" sz="32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hè</a:t>
            </a:r>
            <a:endParaRPr lang="en-GB" altLang="zh-CN" sz="3200" dirty="0" smtClean="0">
              <a:solidFill>
                <a:schemeClr val="accent5">
                  <a:lumMod val="75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lvl="0"/>
            <a:r>
              <a:rPr lang="en-GB" altLang="zh-CN" sz="32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Cho </a:t>
            </a:r>
            <a:r>
              <a:rPr lang="en-GB" altLang="zh-CN" sz="32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người</a:t>
            </a:r>
            <a:r>
              <a:rPr lang="en-GB" altLang="zh-CN" sz="32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đánh</a:t>
            </a:r>
            <a:r>
              <a:rPr lang="en-GB" altLang="zh-CN" sz="32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(</a:t>
            </a:r>
            <a:r>
              <a:rPr lang="en-GB" altLang="zh-CN" sz="32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GB" altLang="zh-CN" sz="32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cái</a:t>
            </a:r>
            <a:r>
              <a:rPr lang="en-GB" altLang="zh-CN" sz="32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GB" altLang="zh-CN" sz="32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?)</a:t>
            </a:r>
          </a:p>
          <a:p>
            <a:pPr lvl="0"/>
            <a:endParaRPr lang="zh-CN" altLang="en-US" sz="3200" dirty="0">
              <a:solidFill>
                <a:schemeClr val="accent5">
                  <a:lumMod val="75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GB" altLang="zh-CN" sz="32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</a:t>
            </a:r>
          </a:p>
          <a:p>
            <a:endParaRPr lang="zh-CN" altLang="en-US" sz="3200" dirty="0">
              <a:solidFill>
                <a:schemeClr val="accent5">
                  <a:lumMod val="75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5826156" y="3664166"/>
            <a:ext cx="270500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zh-CN" sz="3200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Trống</a:t>
            </a:r>
            <a:r>
              <a:rPr lang="en-GB" altLang="zh-CN" sz="32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endParaRPr lang="zh-CN" altLang="en-US" sz="3200" dirty="0"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25589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8">
            <a:extLst>
              <a:ext uri="{FF2B5EF4-FFF2-40B4-BE49-F238E27FC236}">
                <a16:creationId xmlns:a16="http://schemas.microsoft.com/office/drawing/2014/main" id="{8EE7D316-1524-4456-B263-AED08A2F4A8F}"/>
              </a:ext>
            </a:extLst>
          </p:cNvPr>
          <p:cNvSpPr/>
          <p:nvPr/>
        </p:nvSpPr>
        <p:spPr>
          <a:xfrm>
            <a:off x="262647" y="1239118"/>
            <a:ext cx="732492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zh-CN" sz="36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Hai</a:t>
            </a:r>
            <a:r>
              <a:rPr lang="en-GB" altLang="zh-CN" sz="36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6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đầu</a:t>
            </a:r>
            <a:r>
              <a:rPr lang="en-GB" altLang="zh-CN" sz="36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GB" altLang="zh-CN" sz="36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một</a:t>
            </a:r>
            <a:r>
              <a:rPr lang="en-GB" altLang="zh-CN" sz="36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6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mặt</a:t>
            </a:r>
            <a:r>
              <a:rPr lang="en-GB" altLang="zh-CN" sz="36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GB" altLang="zh-CN" sz="36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bốn</a:t>
            </a:r>
            <a:r>
              <a:rPr lang="en-GB" altLang="zh-CN" sz="36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6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chân</a:t>
            </a:r>
            <a:endParaRPr lang="en-GB" altLang="zh-CN" sz="3600" dirty="0" smtClean="0">
              <a:solidFill>
                <a:schemeClr val="accent5">
                  <a:lumMod val="75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GB" altLang="zh-CN" sz="36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Các</a:t>
            </a:r>
            <a:r>
              <a:rPr lang="en-GB" altLang="zh-CN" sz="36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6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GB" altLang="zh-CN" sz="36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6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trò</a:t>
            </a:r>
            <a:r>
              <a:rPr lang="en-GB" altLang="zh-CN" sz="36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6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nhỏ</a:t>
            </a:r>
            <a:r>
              <a:rPr lang="en-GB" altLang="zh-CN" sz="36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6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kết</a:t>
            </a:r>
            <a:r>
              <a:rPr lang="en-GB" altLang="zh-CN" sz="36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6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thân</a:t>
            </a:r>
            <a:r>
              <a:rPr lang="en-GB" altLang="zh-CN" sz="36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6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hàng</a:t>
            </a:r>
            <a:r>
              <a:rPr lang="en-GB" altLang="zh-CN" sz="36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6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ngày</a:t>
            </a:r>
            <a:endParaRPr lang="en-GB" altLang="zh-CN" sz="3600" dirty="0" smtClean="0">
              <a:solidFill>
                <a:schemeClr val="accent5">
                  <a:lumMod val="75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r"/>
            <a:r>
              <a:rPr lang="en-GB" altLang="zh-CN" sz="36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</a:t>
            </a:r>
            <a:r>
              <a:rPr lang="en-GB" altLang="zh-CN" sz="32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GB" altLang="zh-CN" sz="32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cái</a:t>
            </a:r>
            <a:r>
              <a:rPr lang="en-GB" altLang="zh-CN" sz="32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GB" altLang="zh-CN" sz="32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?)</a:t>
            </a:r>
            <a:endParaRPr lang="zh-CN" altLang="en-US" sz="3600" dirty="0">
              <a:solidFill>
                <a:schemeClr val="accent5">
                  <a:lumMod val="75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3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7459338" y="2402227"/>
            <a:ext cx="270500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zh-CN" sz="3200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Bàn</a:t>
            </a:r>
            <a:r>
              <a:rPr lang="en-GB" altLang="zh-CN" sz="32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ghế</a:t>
            </a:r>
            <a:endParaRPr lang="zh-CN" altLang="en-US" sz="3200" dirty="0"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5648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Củng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cố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10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520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2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790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5642" y="0"/>
            <a:ext cx="8677072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GB" altLang="zh-CN" sz="28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Bác</a:t>
            </a:r>
            <a:r>
              <a:rPr lang="en-GB" altLang="zh-CN" sz="28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trống</a:t>
            </a:r>
            <a:r>
              <a:rPr lang="en-GB" altLang="zh-CN" sz="28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endParaRPr lang="en-US" altLang="zh-CN" sz="2800" b="1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lvl="0" algn="just"/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trống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Thân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hình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đẫy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đà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nước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da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nâu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bóng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trò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thường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gọi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bác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trống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lẽ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vì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các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ấy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thấy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ở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lâu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lắm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rồi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Chính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cũng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không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biết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mình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đến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đây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bao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giờ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lvl="0" algn="just"/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Hằng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ngày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giúp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trò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ra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đúng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giờ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Ngày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khai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tiếng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dõng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dạc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“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tùng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…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tùng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…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tùng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…”,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báo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hiệu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một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năm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mới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lvl="0" algn="just"/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Bây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giờ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thêm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anh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chuông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điện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thỉnh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thoảng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cũng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“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reng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…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reng</a:t>
            </a:r>
            <a:r>
              <a:rPr lang="en-US" altLang="zh-CN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…”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báo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giờ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vẫn</a:t>
            </a:r>
            <a:r>
              <a:rPr lang="en-US" altLang="zh-CN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người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thân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thiết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các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cô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cậu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trò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lvl="0" algn="just"/>
            <a:r>
              <a:rPr lang="en-US" altLang="zh-CN" sz="28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						</a:t>
            </a:r>
            <a:r>
              <a:rPr lang="en-US" altLang="zh-CN" sz="28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</a:t>
            </a:r>
            <a:r>
              <a:rPr lang="en-US" altLang="zh-CN" sz="28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Huy</a:t>
            </a:r>
            <a:r>
              <a:rPr lang="en-US" altLang="zh-CN" sz="28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Bình</a:t>
            </a:r>
            <a:r>
              <a:rPr lang="en-US" altLang="zh-CN" sz="28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)</a:t>
            </a:r>
            <a:endParaRPr lang="zh-CN" altLang="en-US" sz="2800" b="1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3" name="Hành trang số 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58773" y="-710942"/>
            <a:ext cx="609600" cy="6096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269936" y="4338213"/>
            <a:ext cx="1876676" cy="4571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805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25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88730" y="1431641"/>
            <a:ext cx="3988342" cy="92333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reng</a:t>
            </a:r>
            <a:r>
              <a:rPr lang="en-US" altLang="zh-CN" sz="5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… </a:t>
            </a:r>
            <a:r>
              <a:rPr lang="en-US" altLang="zh-CN" sz="5400" b="1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reng</a:t>
            </a:r>
            <a:endParaRPr lang="en-US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84051" y="1431641"/>
            <a:ext cx="2354094" cy="92333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lvl="0" algn="ctr"/>
            <a:r>
              <a:rPr lang="en-US" altLang="zh-CN" sz="5400" b="1" dirty="0" err="1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eng</a:t>
            </a:r>
            <a:endParaRPr lang="en-US" sz="5400" b="1" dirty="0">
              <a:solidFill>
                <a:prstClr val="black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24212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alpha val="5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5642" y="0"/>
            <a:ext cx="8677072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GB" altLang="zh-CN" sz="28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Bác</a:t>
            </a:r>
            <a:r>
              <a:rPr lang="en-GB" altLang="zh-CN" sz="28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trống</a:t>
            </a:r>
            <a:r>
              <a:rPr lang="en-GB" altLang="zh-CN" sz="28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endParaRPr lang="en-US" altLang="zh-CN" sz="28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lvl="0" algn="just"/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trống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Thân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hình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đẫy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đà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nước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da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nâu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bóng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trò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thường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gọi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bác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trống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lẽ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vì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các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ấy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thấy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ở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lâu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lắm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rồi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Chính</a:t>
            </a:r>
            <a:r>
              <a:rPr lang="en-US" altLang="zh-CN" sz="28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cũng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không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biết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mình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đến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đây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bao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giờ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lvl="0" algn="just"/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Hằng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ngày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giúp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trò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ra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đúng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giờ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Ngày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khai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tiếng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dõng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dạc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“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tùng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…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tùng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…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tùng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…”,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báo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hiệu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một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năm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mới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lvl="0" algn="just"/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Bây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giờ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thêm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anh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chuông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điện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thỉnh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thoảng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cũng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“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reng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…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reng</a:t>
            </a:r>
            <a:r>
              <a:rPr lang="en-US" altLang="zh-CN" sz="2800" dirty="0" smtClean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…”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báo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giờ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vẫn</a:t>
            </a:r>
            <a:r>
              <a:rPr lang="en-US" altLang="zh-CN" sz="28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người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thân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thiết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các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cô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cậu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trò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lvl="0" algn="just"/>
            <a:r>
              <a:rPr lang="en-US" altLang="zh-CN" sz="28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						</a:t>
            </a:r>
            <a:r>
              <a:rPr lang="en-US" altLang="zh-CN" sz="28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</a:t>
            </a:r>
            <a:r>
              <a:rPr lang="en-US" altLang="zh-CN" sz="28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Huy</a:t>
            </a:r>
            <a:r>
              <a:rPr lang="en-US" altLang="zh-CN" sz="28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Bình</a:t>
            </a:r>
            <a:r>
              <a:rPr lang="en-US" altLang="zh-CN" sz="28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)</a:t>
            </a:r>
            <a:endParaRPr lang="zh-CN" altLang="en-US" sz="28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3" name="Hành trang số 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58773" y="-710942"/>
            <a:ext cx="609600" cy="609600"/>
          </a:xfrm>
          <a:prstGeom prst="rect">
            <a:avLst/>
          </a:prstGeom>
        </p:spPr>
      </p:pic>
      <p:sp>
        <p:nvSpPr>
          <p:cNvPr id="5" name="Lưu đồ: Đường kết nối 8">
            <a:extLst>
              <a:ext uri="{FF2B5EF4-FFF2-40B4-BE49-F238E27FC236}">
                <a16:creationId xmlns:a16="http://schemas.microsoft.com/office/drawing/2014/main" id="{A3F0B0FD-818E-4BBD-B401-3895387E3487}"/>
              </a:ext>
            </a:extLst>
          </p:cNvPr>
          <p:cNvSpPr/>
          <p:nvPr/>
        </p:nvSpPr>
        <p:spPr>
          <a:xfrm>
            <a:off x="612522" y="417425"/>
            <a:ext cx="267477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Lưu đồ: Đường kết nối 10">
            <a:extLst>
              <a:ext uri="{FF2B5EF4-FFF2-40B4-BE49-F238E27FC236}">
                <a16:creationId xmlns:a16="http://schemas.microsoft.com/office/drawing/2014/main" id="{C74DFE52-BB91-47E6-AC07-F1FB590B50DF}"/>
              </a:ext>
            </a:extLst>
          </p:cNvPr>
          <p:cNvSpPr/>
          <p:nvPr/>
        </p:nvSpPr>
        <p:spPr>
          <a:xfrm>
            <a:off x="3775372" y="442103"/>
            <a:ext cx="275345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Lưu đồ: Đường kết nối 11">
            <a:extLst>
              <a:ext uri="{FF2B5EF4-FFF2-40B4-BE49-F238E27FC236}">
                <a16:creationId xmlns:a16="http://schemas.microsoft.com/office/drawing/2014/main" id="{69969A4C-D57A-4C7D-B73C-3C48FA316729}"/>
              </a:ext>
            </a:extLst>
          </p:cNvPr>
          <p:cNvSpPr/>
          <p:nvPr/>
        </p:nvSpPr>
        <p:spPr>
          <a:xfrm>
            <a:off x="6855166" y="873321"/>
            <a:ext cx="267477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Lưu đồ: Đường kết nối 12">
            <a:extLst>
              <a:ext uri="{FF2B5EF4-FFF2-40B4-BE49-F238E27FC236}">
                <a16:creationId xmlns:a16="http://schemas.microsoft.com/office/drawing/2014/main" id="{8D1E81D9-390E-4725-8248-2F04F6E94D2A}"/>
              </a:ext>
            </a:extLst>
          </p:cNvPr>
          <p:cNvSpPr/>
          <p:nvPr/>
        </p:nvSpPr>
        <p:spPr>
          <a:xfrm>
            <a:off x="5431341" y="1263237"/>
            <a:ext cx="267477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Lưu đồ: Đường kết nối 13">
            <a:extLst>
              <a:ext uri="{FF2B5EF4-FFF2-40B4-BE49-F238E27FC236}">
                <a16:creationId xmlns:a16="http://schemas.microsoft.com/office/drawing/2014/main" id="{0D0C2A7E-B1FD-4517-8C36-147B5A25E009}"/>
              </a:ext>
            </a:extLst>
          </p:cNvPr>
          <p:cNvSpPr/>
          <p:nvPr/>
        </p:nvSpPr>
        <p:spPr>
          <a:xfrm>
            <a:off x="655548" y="2128407"/>
            <a:ext cx="267477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Lưu đồ: Đường kết nối 14">
            <a:extLst>
              <a:ext uri="{FF2B5EF4-FFF2-40B4-BE49-F238E27FC236}">
                <a16:creationId xmlns:a16="http://schemas.microsoft.com/office/drawing/2014/main" id="{1F044D47-2CF2-4C74-BFC9-F1F6021FA1A7}"/>
              </a:ext>
            </a:extLst>
          </p:cNvPr>
          <p:cNvSpPr/>
          <p:nvPr/>
        </p:nvSpPr>
        <p:spPr>
          <a:xfrm>
            <a:off x="42067" y="2488557"/>
            <a:ext cx="267477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Lưu đồ: Đường kết nối 15">
            <a:extLst>
              <a:ext uri="{FF2B5EF4-FFF2-40B4-BE49-F238E27FC236}">
                <a16:creationId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576626" y="3480400"/>
            <a:ext cx="267477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Lưu đồ: Đường kết nối 15">
            <a:extLst>
              <a:ext uri="{FF2B5EF4-FFF2-40B4-BE49-F238E27FC236}">
                <a16:creationId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5800919" y="3825054"/>
            <a:ext cx="267477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Lưu đồ: Đường kết nối 11">
            <a:extLst>
              <a:ext uri="{FF2B5EF4-FFF2-40B4-BE49-F238E27FC236}">
                <a16:creationId xmlns:a16="http://schemas.microsoft.com/office/drawing/2014/main" id="{69969A4C-D57A-4C7D-B73C-3C48FA316729}"/>
              </a:ext>
            </a:extLst>
          </p:cNvPr>
          <p:cNvSpPr/>
          <p:nvPr/>
        </p:nvSpPr>
        <p:spPr>
          <a:xfrm>
            <a:off x="1690425" y="873322"/>
            <a:ext cx="267477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682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750"/>
                            </p:stCondLst>
                            <p:childTnLst>
                              <p:par>
                                <p:cTn id="2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250"/>
                            </p:stCondLst>
                            <p:childTnLst>
                              <p:par>
                                <p:cTn id="3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000"/>
                            </p:stCondLst>
                            <p:childTnLst>
                              <p:par>
                                <p:cTn id="3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5642" y="0"/>
            <a:ext cx="8677072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altLang="zh-CN" sz="28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Bác</a:t>
            </a:r>
            <a:r>
              <a:rPr lang="en-GB" altLang="zh-CN" sz="28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trống</a:t>
            </a:r>
            <a:r>
              <a:rPr lang="en-GB" altLang="zh-CN" sz="28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endParaRPr lang="en-US" altLang="zh-CN" sz="2800" b="1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trống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Thân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hình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đẫy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đà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nước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da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nâu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bóng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trò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thường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gọi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bác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trống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lẽ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vì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các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ấy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thấy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ở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lâu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lắm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rồi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Chính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cũng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không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biết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mình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đến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đây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bao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giờ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algn="just"/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Hằng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ngày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giúp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trò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ra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đúng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giờ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Ngày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khai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tiếng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dõng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dạc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“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tùng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…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tùng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…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tùng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…”,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báo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hiệu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một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năm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mới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algn="just"/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Bây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giờ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thêm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anh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chuông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điện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thỉnh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thoảng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cũng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“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reng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…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reng</a:t>
            </a:r>
            <a:r>
              <a:rPr lang="en-US" altLang="zh-CN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…”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báo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giờ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vẫn</a:t>
            </a:r>
            <a:r>
              <a:rPr lang="en-US" altLang="zh-CN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người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thân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thiết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các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cô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cậu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trò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algn="just"/>
            <a:r>
              <a:rPr lang="en-US" altLang="zh-CN" sz="28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						</a:t>
            </a:r>
            <a:r>
              <a:rPr lang="en-US" altLang="zh-CN" sz="28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</a:t>
            </a:r>
            <a:r>
              <a:rPr lang="en-US" altLang="zh-CN" sz="28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Huy</a:t>
            </a:r>
            <a:r>
              <a:rPr lang="en-US" altLang="zh-CN" sz="28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Bình</a:t>
            </a:r>
            <a:r>
              <a:rPr lang="en-US" altLang="zh-CN" sz="28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)</a:t>
            </a:r>
            <a:endParaRPr lang="zh-CN" altLang="en-US" sz="28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332689" y="4339112"/>
            <a:ext cx="1721796" cy="4571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054485" y="3034652"/>
            <a:ext cx="680936" cy="4571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 flipV="1">
            <a:off x="4928681" y="3048546"/>
            <a:ext cx="1287294" cy="4571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711430" y="3836732"/>
            <a:ext cx="1721796" cy="4571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939063" y="3860577"/>
            <a:ext cx="1721796" cy="4571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8653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64976" y="548182"/>
            <a:ext cx="3192388" cy="707886"/>
          </a:xfrm>
          <a:prstGeom prst="rect">
            <a:avLst/>
          </a:prstGeom>
          <a:solidFill>
            <a:srgbClr val="B8E67A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dirty="0" err="1" smtClean="0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Tiếng</a:t>
            </a:r>
            <a:endParaRPr lang="en-US" sz="40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64976" y="1534299"/>
            <a:ext cx="3192388" cy="707886"/>
          </a:xfrm>
          <a:prstGeom prst="rect">
            <a:avLst/>
          </a:prstGeom>
          <a:solidFill>
            <a:srgbClr val="B8E67A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dirty="0" smtClean="0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Dõng</a:t>
            </a:r>
            <a:r>
              <a:rPr lang="en-US" altLang="zh-CN" sz="4000" b="1" dirty="0" smtClean="0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dạc</a:t>
            </a:r>
            <a:r>
              <a:rPr lang="en-US" altLang="zh-CN" sz="4000" b="1" dirty="0" smtClean="0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endParaRPr lang="en-US" sz="40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64976" y="2376981"/>
            <a:ext cx="3192388" cy="707886"/>
          </a:xfrm>
          <a:prstGeom prst="rect">
            <a:avLst/>
          </a:prstGeom>
          <a:solidFill>
            <a:srgbClr val="B8E67A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dirty="0" err="1" smtClean="0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Chuông</a:t>
            </a:r>
            <a:r>
              <a:rPr lang="en-US" altLang="zh-CN" sz="4000" b="1" dirty="0" smtClean="0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điện</a:t>
            </a:r>
            <a:endParaRPr lang="en-US" sz="40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064975" y="3264487"/>
            <a:ext cx="3192389" cy="707886"/>
          </a:xfrm>
          <a:prstGeom prst="rect">
            <a:avLst/>
          </a:prstGeom>
          <a:solidFill>
            <a:srgbClr val="B8E67A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dirty="0" smtClean="0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Thỉnh</a:t>
            </a:r>
            <a:r>
              <a:rPr lang="en-US" altLang="zh-CN" sz="4000" b="1" dirty="0" smtClean="0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thoảng</a:t>
            </a:r>
            <a:endParaRPr lang="en-US" sz="40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73937" y="4044417"/>
            <a:ext cx="3192389" cy="707886"/>
          </a:xfrm>
          <a:prstGeom prst="rect">
            <a:avLst/>
          </a:prstGeom>
          <a:solidFill>
            <a:srgbClr val="B8E67A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dirty="0" smtClean="0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Reng</a:t>
            </a:r>
            <a:r>
              <a:rPr lang="en-US" altLang="zh-CN" sz="4000" b="1" dirty="0" smtClean="0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reng</a:t>
            </a:r>
            <a:endParaRPr lang="en-US" sz="40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59931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卡通欢乐假期教育老师专用课件PPT模板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6&quot;/&gt;&lt;/object&gt;&lt;object type=&quot;3&quot; unique_id=&quot;10004&quot;&gt;&lt;property id=&quot;20148&quot; value=&quot;5&quot;/&gt;&lt;property id=&quot;20300&quot; value=&quot;Slide 2&quot;/&gt;&lt;property id=&quot;20307&quot; value=&quot;257&quot;/&gt;&lt;/object&gt;&lt;object type=&quot;3&quot; unique_id=&quot;10005&quot;&gt;&lt;property id=&quot;20148&quot; value=&quot;5&quot;/&gt;&lt;property id=&quot;20300&quot; value=&quot;Slide 3&quot;/&gt;&lt;property id=&quot;20307&quot; value=&quot;258&quot;/&gt;&lt;/object&gt;&lt;object type=&quot;3&quot; unique_id=&quot;10006&quot;&gt;&lt;property id=&quot;20148&quot; value=&quot;5&quot;/&gt;&lt;property id=&quot;20300&quot; value=&quot;Slide 4&quot;/&gt;&lt;property id=&quot;20307&quot; value=&quot;259&quot;/&gt;&lt;/object&gt;&lt;object type=&quot;3&quot; unique_id=&quot;10007&quot;&gt;&lt;property id=&quot;20148&quot; value=&quot;5&quot;/&gt;&lt;property id=&quot;20300&quot; value=&quot;Slide 5&quot;/&gt;&lt;property id=&quot;20307&quot; value=&quot;260&quot;/&gt;&lt;/object&gt;&lt;object type=&quot;3&quot; unique_id=&quot;10008&quot;&gt;&lt;property id=&quot;20148&quot; value=&quot;5&quot;/&gt;&lt;property id=&quot;20300&quot; value=&quot;Slide 6&quot;/&gt;&lt;property id=&quot;20307&quot; value=&quot;270&quot;/&gt;&lt;/object&gt;&lt;object type=&quot;3&quot; unique_id=&quot;10009&quot;&gt;&lt;property id=&quot;20148&quot; value=&quot;5&quot;/&gt;&lt;property id=&quot;20300&quot; value=&quot;Slide 7&quot;/&gt;&lt;property id=&quot;20307&quot; value=&quot;262&quot;/&gt;&lt;/object&gt;&lt;object type=&quot;3&quot; unique_id=&quot;10010&quot;&gt;&lt;property id=&quot;20148&quot; value=&quot;5&quot;/&gt;&lt;property id=&quot;20300&quot; value=&quot;Slide 8&quot;/&gt;&lt;property id=&quot;20307&quot; value=&quot;263&quot;/&gt;&lt;/object&gt;&lt;object type=&quot;3&quot; unique_id=&quot;10011&quot;&gt;&lt;property id=&quot;20148&quot; value=&quot;5&quot;/&gt;&lt;property id=&quot;20300&quot; value=&quot;Slide 9&quot;/&gt;&lt;property id=&quot;20307&quot; value=&quot;271&quot;/&gt;&lt;/object&gt;&lt;object type=&quot;3&quot; unique_id=&quot;10012&quot;&gt;&lt;property id=&quot;20148&quot; value=&quot;5&quot;/&gt;&lt;property id=&quot;20300&quot; value=&quot;Slide 10&quot;/&gt;&lt;property id=&quot;20307&quot; value=&quot;265&quot;/&gt;&lt;/object&gt;&lt;object type=&quot;3&quot; unique_id=&quot;10013&quot;&gt;&lt;property id=&quot;20148&quot; value=&quot;5&quot;/&gt;&lt;property id=&quot;20300&quot; value=&quot;Slide 11&quot;/&gt;&lt;property id=&quot;20307&quot; value=&quot;266&quot;/&gt;&lt;/object&gt;&lt;object type=&quot;3&quot; unique_id=&quot;10014&quot;&gt;&lt;property id=&quot;20148&quot; value=&quot;5&quot;/&gt;&lt;property id=&quot;20300&quot; value=&quot;Slide 12&quot;/&gt;&lt;property id=&quot;20307&quot; value=&quot;272&quot;/&gt;&lt;/object&gt;&lt;object type=&quot;3&quot; unique_id=&quot;10015&quot;&gt;&lt;property id=&quot;20148&quot; value=&quot;5&quot;/&gt;&lt;property id=&quot;20300&quot; value=&quot;Slide 13&quot;/&gt;&lt;property id=&quot;20307&quot; value=&quot;268&quot;/&gt;&lt;/object&gt;&lt;object type=&quot;3&quot; unique_id=&quot;10016&quot;&gt;&lt;property id=&quot;20148&quot; value=&quot;5&quot;/&gt;&lt;property id=&quot;20300&quot; value=&quot;Slide 14&quot;/&gt;&lt;property id=&quot;20307&quot; value=&quot;269&quot;/&gt;&lt;/object&gt;&lt;object type=&quot;3&quot; unique_id=&quot;10017&quot;&gt;&lt;property id=&quot;20148&quot; value=&quot;5&quot;/&gt;&lt;property id=&quot;20300&quot; value=&quot;Slide 15&quot;/&gt;&lt;property id=&quot;20307&quot; value=&quot;273&quot;/&gt;&lt;/object&gt;&lt;/object&gt;&lt;object type=&quot;8&quot; unique_id=&quot;10034&quot;&gt;&lt;/object&gt;&lt;/object&gt;&lt;/database&gt;"/>
  <p:tag name="MMPROD_NEXTUNIQUEID" val="10009"/>
  <p:tag name="SECTOMILLISECCONVERTED" val="1"/>
</p:tagLst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92AF9ED3A35974FB4FC0A750E20F08F" ma:contentTypeVersion="7" ma:contentTypeDescription="Create a new document." ma:contentTypeScope="" ma:versionID="ae27ad75609f560b794f51fe79703aa0">
  <xsd:schema xmlns:xsd="http://www.w3.org/2001/XMLSchema" xmlns:xs="http://www.w3.org/2001/XMLSchema" xmlns:p="http://schemas.microsoft.com/office/2006/metadata/properties" xmlns:ns3="2954521b-b4ab-4ce3-8aa8-8bfa99a4c36e" targetNamespace="http://schemas.microsoft.com/office/2006/metadata/properties" ma:root="true" ma:fieldsID="662feb58b47efb0c69aedb5778475eaf" ns3:_="">
    <xsd:import namespace="2954521b-b4ab-4ce3-8aa8-8bfa99a4c36e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954521b-b4ab-4ce3-8aa8-8bfa99a4c36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56F18A0-6FEA-41E4-A1FE-3FCDC3E71B3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954521b-b4ab-4ce3-8aa8-8bfa99a4c36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700BBF27-AEA7-4E39-9873-833F6E66B524}">
  <ds:schemaRefs>
    <ds:schemaRef ds:uri="2954521b-b4ab-4ce3-8aa8-8bfa99a4c36e"/>
    <ds:schemaRef ds:uri="http://purl.org/dc/terms/"/>
    <ds:schemaRef ds:uri="http://schemas.microsoft.com/office/2006/metadata/properties"/>
    <ds:schemaRef ds:uri="http://purl.org/dc/dcmitype/"/>
    <ds:schemaRef ds:uri="http://schemas.microsoft.com/office/2006/documentManagement/types"/>
    <ds:schemaRef ds:uri="http://purl.org/dc/elements/1.1/"/>
    <ds:schemaRef ds:uri="http://schemas.openxmlformats.org/package/2006/metadata/core-properties"/>
    <ds:schemaRef ds:uri="http://schemas.microsoft.com/office/infopath/2007/PartnerControl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E9FB348E-5AF4-49FB-8FE5-650F6DA25C7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1129</TotalTime>
  <Words>582</Words>
  <Application>Microsoft Office PowerPoint</Application>
  <PresentationFormat>On-screen Show (16:9)</PresentationFormat>
  <Paragraphs>155</Paragraphs>
  <Slides>37</Slides>
  <Notes>11</Notes>
  <HiddenSlides>0</HiddenSlides>
  <MMClips>8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7" baseType="lpstr">
      <vt:lpstr>DFPOP1-W9</vt:lpstr>
      <vt:lpstr>华康少女文字W5</vt:lpstr>
      <vt:lpstr>Arial</vt:lpstr>
      <vt:lpstr>宋体</vt:lpstr>
      <vt:lpstr>HL Hoctro</vt:lpstr>
      <vt:lpstr>HP001 4 hàng</vt:lpstr>
      <vt:lpstr>Times New Roman</vt:lpstr>
      <vt:lpstr>Calibri</vt:lpstr>
      <vt:lpstr>Arial-Rounded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Pham Thi Minh Phuong</dc:creator>
  <cp:lastModifiedBy>Ngoc Yen</cp:lastModifiedBy>
  <cp:revision>78</cp:revision>
  <dcterms:created xsi:type="dcterms:W3CDTF">2020-08-13T09:19:08Z</dcterms:created>
  <dcterms:modified xsi:type="dcterms:W3CDTF">2021-03-05T05:27:26Z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0x010100592AF9ED3A35974FB4FC0A750E20F08F</vt:lpwstr>
  </property>
</Properties>
</file>